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4" r:id="rId8"/>
    <p:sldId id="265" r:id="rId9"/>
    <p:sldId id="260" r:id="rId10"/>
    <p:sldId id="261" r:id="rId11"/>
    <p:sldId id="262" r:id="rId12"/>
    <p:sldId id="263" r:id="rId13"/>
    <p:sldId id="267" r:id="rId14"/>
    <p:sldId id="266" r:id="rId15"/>
  </p:sldIdLst>
  <p:sldSz cx="9144000" cy="5715000" type="screen16x10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8A6D50-66BD-888B-7615-37956294F8E6}" name="Karolina Janiak" initials="KJ" userId="S::karolina.janiak@ncbr.gov.pl::5a176fa6-8a3d-4654-b044-b10f301fee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6A"/>
    <a:srgbClr val="211C61"/>
    <a:srgbClr val="FBBB00"/>
    <a:srgbClr val="A7BD1E"/>
    <a:srgbClr val="319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Janiak" userId="5a176fa6-8a3d-4654-b044-b10f301fee23" providerId="ADAL" clId="{AA50E87B-3C28-4FE5-8BE9-09ADF59A2A07}"/>
    <pc:docChg chg="modSld">
      <pc:chgData name="Karolina Janiak" userId="5a176fa6-8a3d-4654-b044-b10f301fee23" providerId="ADAL" clId="{AA50E87B-3C28-4FE5-8BE9-09ADF59A2A07}" dt="2024-10-17T13:14:42.438" v="2" actId="207"/>
      <pc:docMkLst>
        <pc:docMk/>
      </pc:docMkLst>
      <pc:sldChg chg="modSp mod">
        <pc:chgData name="Karolina Janiak" userId="5a176fa6-8a3d-4654-b044-b10f301fee23" providerId="ADAL" clId="{AA50E87B-3C28-4FE5-8BE9-09ADF59A2A07}" dt="2024-10-17T13:14:42.438" v="2" actId="207"/>
        <pc:sldMkLst>
          <pc:docMk/>
          <pc:sldMk cId="0" sldId="263"/>
        </pc:sldMkLst>
        <pc:spChg chg="mod">
          <ac:chgData name="Karolina Janiak" userId="5a176fa6-8a3d-4654-b044-b10f301fee23" providerId="ADAL" clId="{AA50E87B-3C28-4FE5-8BE9-09ADF59A2A07}" dt="2024-10-17T13:14:42.438" v="2" actId="207"/>
          <ac:spMkLst>
            <pc:docMk/>
            <pc:sldMk cId="0" sldId="263"/>
            <ac:spMk id="26625" creationId="{B4AE1D35-AF13-9A4D-EC55-7E3FE947D00E}"/>
          </ac:spMkLst>
        </pc:spChg>
      </pc:sldChg>
    </pc:docChg>
  </pc:docChgLst>
  <pc:docChgLst>
    <pc:chgData name="Karolina" userId="5a176fa6-8a3d-4654-b044-b10f301fee23" providerId="ADAL" clId="{09C5275F-9050-457E-81A8-894582F961F0}"/>
    <pc:docChg chg="custSel modSld">
      <pc:chgData name="Karolina" userId="5a176fa6-8a3d-4654-b044-b10f301fee23" providerId="ADAL" clId="{09C5275F-9050-457E-81A8-894582F961F0}" dt="2024-09-23T11:05:22.517" v="196" actId="113"/>
      <pc:docMkLst>
        <pc:docMk/>
      </pc:docMkLst>
      <pc:sldChg chg="modSp mod">
        <pc:chgData name="Karolina" userId="5a176fa6-8a3d-4654-b044-b10f301fee23" providerId="ADAL" clId="{09C5275F-9050-457E-81A8-894582F961F0}" dt="2024-09-23T11:05:22.517" v="196" actId="113"/>
        <pc:sldMkLst>
          <pc:docMk/>
          <pc:sldMk cId="0" sldId="261"/>
        </pc:sldMkLst>
        <pc:spChg chg="mod">
          <ac:chgData name="Karolina" userId="5a176fa6-8a3d-4654-b044-b10f301fee23" providerId="ADAL" clId="{09C5275F-9050-457E-81A8-894582F961F0}" dt="2024-09-23T11:05:22.517" v="196" actId="113"/>
          <ac:spMkLst>
            <pc:docMk/>
            <pc:sldMk cId="0" sldId="261"/>
            <ac:spMk id="24577" creationId="{0FD7F362-806A-C60F-8B63-10194A9728E6}"/>
          </ac:spMkLst>
        </pc:spChg>
      </pc:sldChg>
      <pc:sldChg chg="modSp mod">
        <pc:chgData name="Karolina" userId="5a176fa6-8a3d-4654-b044-b10f301fee23" providerId="ADAL" clId="{09C5275F-9050-457E-81A8-894582F961F0}" dt="2024-09-23T11:04:17.395" v="113" actId="5793"/>
        <pc:sldMkLst>
          <pc:docMk/>
          <pc:sldMk cId="0" sldId="262"/>
        </pc:sldMkLst>
        <pc:spChg chg="mod">
          <ac:chgData name="Karolina" userId="5a176fa6-8a3d-4654-b044-b10f301fee23" providerId="ADAL" clId="{09C5275F-9050-457E-81A8-894582F961F0}" dt="2024-09-23T11:04:17.395" v="113" actId="5793"/>
          <ac:spMkLst>
            <pc:docMk/>
            <pc:sldMk cId="0" sldId="262"/>
            <ac:spMk id="25602" creationId="{65AC6DAC-30B4-BED3-16AD-12FAEB612D78}"/>
          </ac:spMkLst>
        </pc:spChg>
      </pc:sldChg>
      <pc:sldChg chg="modSp mod">
        <pc:chgData name="Karolina" userId="5a176fa6-8a3d-4654-b044-b10f301fee23" providerId="ADAL" clId="{09C5275F-9050-457E-81A8-894582F961F0}" dt="2024-09-23T07:19:07.177" v="3" actId="20577"/>
        <pc:sldMkLst>
          <pc:docMk/>
          <pc:sldMk cId="0" sldId="263"/>
        </pc:sldMkLst>
        <pc:spChg chg="mod">
          <ac:chgData name="Karolina" userId="5a176fa6-8a3d-4654-b044-b10f301fee23" providerId="ADAL" clId="{09C5275F-9050-457E-81A8-894582F961F0}" dt="2024-09-23T07:19:07.177" v="3" actId="20577"/>
          <ac:spMkLst>
            <pc:docMk/>
            <pc:sldMk cId="0" sldId="263"/>
            <ac:spMk id="26625" creationId="{B4AE1D35-AF13-9A4D-EC55-7E3FE947D00E}"/>
          </ac:spMkLst>
        </pc:spChg>
      </pc:sldChg>
      <pc:sldChg chg="modSp mod">
        <pc:chgData name="Karolina" userId="5a176fa6-8a3d-4654-b044-b10f301fee23" providerId="ADAL" clId="{09C5275F-9050-457E-81A8-894582F961F0}" dt="2024-09-23T09:18:03.527" v="109" actId="20577"/>
        <pc:sldMkLst>
          <pc:docMk/>
          <pc:sldMk cId="740385337" sldId="267"/>
        </pc:sldMkLst>
        <pc:spChg chg="mod">
          <ac:chgData name="Karolina" userId="5a176fa6-8a3d-4654-b044-b10f301fee23" providerId="ADAL" clId="{09C5275F-9050-457E-81A8-894582F961F0}" dt="2024-09-23T09:18:03.527" v="109" actId="20577"/>
          <ac:spMkLst>
            <pc:docMk/>
            <pc:sldMk cId="740385337" sldId="267"/>
            <ac:spMk id="26625" creationId="{B4AE1D35-AF13-9A4D-EC55-7E3FE947D00E}"/>
          </ac:spMkLst>
        </pc:spChg>
      </pc:sldChg>
    </pc:docChg>
  </pc:docChgLst>
  <pc:docChgLst>
    <pc:chgData name="Karolina Janiak" userId="5a176fa6-8a3d-4654-b044-b10f301fee23" providerId="ADAL" clId="{09C5275F-9050-457E-81A8-894582F961F0}"/>
    <pc:docChg chg="undo custSel mod addSld delSld modSld modMainMaster">
      <pc:chgData name="Karolina Janiak" userId="5a176fa6-8a3d-4654-b044-b10f301fee23" providerId="ADAL" clId="{09C5275F-9050-457E-81A8-894582F961F0}" dt="2024-09-24T09:36:59.058" v="2705" actId="20577"/>
      <pc:docMkLst>
        <pc:docMk/>
      </pc:docMkLst>
      <pc:sldChg chg="addSp modSp mod addCm">
        <pc:chgData name="Karolina Janiak" userId="5a176fa6-8a3d-4654-b044-b10f301fee23" providerId="ADAL" clId="{09C5275F-9050-457E-81A8-894582F961F0}" dt="2024-09-19T13:56:16.971" v="2673" actId="1076"/>
        <pc:sldMkLst>
          <pc:docMk/>
          <pc:sldMk cId="0" sldId="256"/>
        </pc:sldMkLst>
        <pc:spChg chg="mod">
          <ac:chgData name="Karolina Janiak" userId="5a176fa6-8a3d-4654-b044-b10f301fee23" providerId="ADAL" clId="{09C5275F-9050-457E-81A8-894582F961F0}" dt="2024-09-19T11:49:05.996" v="88" actId="1076"/>
          <ac:spMkLst>
            <pc:docMk/>
            <pc:sldMk cId="0" sldId="256"/>
            <ac:spMk id="3" creationId="{3F8238D3-E3D8-E6DE-296F-7E300EB11702}"/>
          </ac:spMkLst>
        </pc:spChg>
        <pc:spChg chg="mod">
          <ac:chgData name="Karolina Janiak" userId="5a176fa6-8a3d-4654-b044-b10f301fee23" providerId="ADAL" clId="{09C5275F-9050-457E-81A8-894582F961F0}" dt="2024-09-19T13:45:34.006" v="2038" actId="6549"/>
          <ac:spMkLst>
            <pc:docMk/>
            <pc:sldMk cId="0" sldId="256"/>
            <ac:spMk id="19457" creationId="{A74FA439-9A7D-B4D3-3327-AF20694874E9}"/>
          </ac:spMkLst>
        </pc:spChg>
        <pc:picChg chg="add mod">
          <ac:chgData name="Karolina Janiak" userId="5a176fa6-8a3d-4654-b044-b10f301fee23" providerId="ADAL" clId="{09C5275F-9050-457E-81A8-894582F961F0}" dt="2024-09-19T11:49:23.865" v="90" actId="12789"/>
          <ac:picMkLst>
            <pc:docMk/>
            <pc:sldMk cId="0" sldId="256"/>
            <ac:picMk id="4" creationId="{A6EF4B52-A5A4-23CC-D51F-5373A2F2C893}"/>
          </ac:picMkLst>
        </pc:picChg>
        <pc:picChg chg="add mod">
          <ac:chgData name="Karolina Janiak" userId="5a176fa6-8a3d-4654-b044-b10f301fee23" providerId="ADAL" clId="{09C5275F-9050-457E-81A8-894582F961F0}" dt="2024-09-19T13:56:16.971" v="2673" actId="1076"/>
          <ac:picMkLst>
            <pc:docMk/>
            <pc:sldMk cId="0" sldId="256"/>
            <ac:picMk id="6" creationId="{7C714534-05A7-A214-09E5-E7408EBF9803}"/>
          </ac:picMkLst>
        </pc:picChg>
      </pc:sldChg>
      <pc:sldChg chg="modSp mod">
        <pc:chgData name="Karolina Janiak" userId="5a176fa6-8a3d-4654-b044-b10f301fee23" providerId="ADAL" clId="{09C5275F-9050-457E-81A8-894582F961F0}" dt="2024-09-19T11:51:32.778" v="150" actId="20577"/>
        <pc:sldMkLst>
          <pc:docMk/>
          <pc:sldMk cId="0" sldId="257"/>
        </pc:sldMkLst>
        <pc:spChg chg="mod">
          <ac:chgData name="Karolina Janiak" userId="5a176fa6-8a3d-4654-b044-b10f301fee23" providerId="ADAL" clId="{09C5275F-9050-457E-81A8-894582F961F0}" dt="2024-09-19T11:51:32.778" v="150" actId="20577"/>
          <ac:spMkLst>
            <pc:docMk/>
            <pc:sldMk cId="0" sldId="257"/>
            <ac:spMk id="20481" creationId="{66D83D11-538E-5132-42DA-D396A090437F}"/>
          </ac:spMkLst>
        </pc:spChg>
        <pc:spChg chg="mod">
          <ac:chgData name="Karolina Janiak" userId="5a176fa6-8a3d-4654-b044-b10f301fee23" providerId="ADAL" clId="{09C5275F-9050-457E-81A8-894582F961F0}" dt="2024-09-19T11:50:10.030" v="93" actId="207"/>
          <ac:spMkLst>
            <pc:docMk/>
            <pc:sldMk cId="0" sldId="257"/>
            <ac:spMk id="20482" creationId="{D61EEAC8-7522-635D-406A-22D24063E5D9}"/>
          </ac:spMkLst>
        </pc:spChg>
      </pc:sldChg>
      <pc:sldChg chg="modSp mod">
        <pc:chgData name="Karolina Janiak" userId="5a176fa6-8a3d-4654-b044-b10f301fee23" providerId="ADAL" clId="{09C5275F-9050-457E-81A8-894582F961F0}" dt="2024-09-19T11:51:47.444" v="154" actId="5793"/>
        <pc:sldMkLst>
          <pc:docMk/>
          <pc:sldMk cId="0" sldId="258"/>
        </pc:sldMkLst>
        <pc:spChg chg="mod">
          <ac:chgData name="Karolina Janiak" userId="5a176fa6-8a3d-4654-b044-b10f301fee23" providerId="ADAL" clId="{09C5275F-9050-457E-81A8-894582F961F0}" dt="2024-09-19T11:51:47.444" v="154" actId="5793"/>
          <ac:spMkLst>
            <pc:docMk/>
            <pc:sldMk cId="0" sldId="258"/>
            <ac:spMk id="21506" creationId="{D51F4119-3D1F-55A3-82F4-46531561D1A5}"/>
          </ac:spMkLst>
        </pc:spChg>
      </pc:sldChg>
      <pc:sldChg chg="modSp mod">
        <pc:chgData name="Karolina Janiak" userId="5a176fa6-8a3d-4654-b044-b10f301fee23" providerId="ADAL" clId="{09C5275F-9050-457E-81A8-894582F961F0}" dt="2024-09-19T13:40:24.341" v="1885" actId="20577"/>
        <pc:sldMkLst>
          <pc:docMk/>
          <pc:sldMk cId="0" sldId="259"/>
        </pc:sldMkLst>
        <pc:spChg chg="mod">
          <ac:chgData name="Karolina Janiak" userId="5a176fa6-8a3d-4654-b044-b10f301fee23" providerId="ADAL" clId="{09C5275F-9050-457E-81A8-894582F961F0}" dt="2024-09-19T13:40:24.341" v="1885" actId="20577"/>
          <ac:spMkLst>
            <pc:docMk/>
            <pc:sldMk cId="0" sldId="259"/>
            <ac:spMk id="22529" creationId="{48FB4B4A-60D2-9058-46C8-DAA3F0110149}"/>
          </ac:spMkLst>
        </pc:spChg>
        <pc:spChg chg="mod">
          <ac:chgData name="Karolina Janiak" userId="5a176fa6-8a3d-4654-b044-b10f301fee23" providerId="ADAL" clId="{09C5275F-9050-457E-81A8-894582F961F0}" dt="2024-09-19T11:52:32.848" v="158" actId="404"/>
          <ac:spMkLst>
            <pc:docMk/>
            <pc:sldMk cId="0" sldId="259"/>
            <ac:spMk id="22530" creationId="{92168476-0314-C446-7B1F-085D71D90632}"/>
          </ac:spMkLst>
        </pc:spChg>
      </pc:sldChg>
      <pc:sldChg chg="modSp mod">
        <pc:chgData name="Karolina Janiak" userId="5a176fa6-8a3d-4654-b044-b10f301fee23" providerId="ADAL" clId="{09C5275F-9050-457E-81A8-894582F961F0}" dt="2024-09-24T09:36:59.058" v="2705" actId="20577"/>
        <pc:sldMkLst>
          <pc:docMk/>
          <pc:sldMk cId="0" sldId="261"/>
        </pc:sldMkLst>
        <pc:spChg chg="mod">
          <ac:chgData name="Karolina Janiak" userId="5a176fa6-8a3d-4654-b044-b10f301fee23" providerId="ADAL" clId="{09C5275F-9050-457E-81A8-894582F961F0}" dt="2024-09-24T09:36:59.058" v="2705" actId="20577"/>
          <ac:spMkLst>
            <pc:docMk/>
            <pc:sldMk cId="0" sldId="261"/>
            <ac:spMk id="24577" creationId="{0FD7F362-806A-C60F-8B63-10194A9728E6}"/>
          </ac:spMkLst>
        </pc:spChg>
        <pc:spChg chg="mod">
          <ac:chgData name="Karolina Janiak" userId="5a176fa6-8a3d-4654-b044-b10f301fee23" providerId="ADAL" clId="{09C5275F-9050-457E-81A8-894582F961F0}" dt="2024-09-19T11:54:03.456" v="203" actId="404"/>
          <ac:spMkLst>
            <pc:docMk/>
            <pc:sldMk cId="0" sldId="261"/>
            <ac:spMk id="24578" creationId="{F84814DF-2F6C-4547-39CD-04F6FA29D9C3}"/>
          </ac:spMkLst>
        </pc:spChg>
      </pc:sldChg>
      <pc:sldChg chg="addSp delSp modSp mod">
        <pc:chgData name="Karolina Janiak" userId="5a176fa6-8a3d-4654-b044-b10f301fee23" providerId="ADAL" clId="{09C5275F-9050-457E-81A8-894582F961F0}" dt="2024-09-19T13:45:49.614" v="2045" actId="20577"/>
        <pc:sldMkLst>
          <pc:docMk/>
          <pc:sldMk cId="0" sldId="263"/>
        </pc:sldMkLst>
        <pc:spChg chg="mod">
          <ac:chgData name="Karolina Janiak" userId="5a176fa6-8a3d-4654-b044-b10f301fee23" providerId="ADAL" clId="{09C5275F-9050-457E-81A8-894582F961F0}" dt="2024-09-19T13:42:50.206" v="2002" actId="404"/>
          <ac:spMkLst>
            <pc:docMk/>
            <pc:sldMk cId="0" sldId="263"/>
            <ac:spMk id="26625" creationId="{B4AE1D35-AF13-9A4D-EC55-7E3FE947D00E}"/>
          </ac:spMkLst>
        </pc:spChg>
        <pc:spChg chg="mod">
          <ac:chgData name="Karolina Janiak" userId="5a176fa6-8a3d-4654-b044-b10f301fee23" providerId="ADAL" clId="{09C5275F-9050-457E-81A8-894582F961F0}" dt="2024-09-19T13:45:49.614" v="2045" actId="20577"/>
          <ac:spMkLst>
            <pc:docMk/>
            <pc:sldMk cId="0" sldId="263"/>
            <ac:spMk id="26626" creationId="{8A07C063-E21F-77D5-D80A-2B60E0DC0D2F}"/>
          </ac:spMkLst>
        </pc:spChg>
        <pc:picChg chg="add del mod">
          <ac:chgData name="Karolina Janiak" userId="5a176fa6-8a3d-4654-b044-b10f301fee23" providerId="ADAL" clId="{09C5275F-9050-457E-81A8-894582F961F0}" dt="2024-09-19T12:55:49.375" v="1181" actId="478"/>
          <ac:picMkLst>
            <pc:docMk/>
            <pc:sldMk cId="0" sldId="263"/>
            <ac:picMk id="3" creationId="{605ED2E0-AA12-3DC6-2956-FC4C92FA03E8}"/>
          </ac:picMkLst>
        </pc:picChg>
      </pc:sldChg>
      <pc:sldChg chg="modSp mod">
        <pc:chgData name="Karolina Janiak" userId="5a176fa6-8a3d-4654-b044-b10f301fee23" providerId="ADAL" clId="{09C5275F-9050-457E-81A8-894582F961F0}" dt="2024-09-19T13:40:42.241" v="1890" actId="20577"/>
        <pc:sldMkLst>
          <pc:docMk/>
          <pc:sldMk cId="2267118199" sldId="264"/>
        </pc:sldMkLst>
        <pc:spChg chg="mod">
          <ac:chgData name="Karolina Janiak" userId="5a176fa6-8a3d-4654-b044-b10f301fee23" providerId="ADAL" clId="{09C5275F-9050-457E-81A8-894582F961F0}" dt="2024-09-19T13:40:42.241" v="1890" actId="20577"/>
          <ac:spMkLst>
            <pc:docMk/>
            <pc:sldMk cId="2267118199" sldId="264"/>
            <ac:spMk id="21506" creationId="{D51F4119-3D1F-55A3-82F4-46531561D1A5}"/>
          </ac:spMkLst>
        </pc:spChg>
      </pc:sldChg>
      <pc:sldChg chg="modSp mod">
        <pc:chgData name="Karolina Janiak" userId="5a176fa6-8a3d-4654-b044-b10f301fee23" providerId="ADAL" clId="{09C5275F-9050-457E-81A8-894582F961F0}" dt="2024-09-19T13:41:04.857" v="1906" actId="20577"/>
        <pc:sldMkLst>
          <pc:docMk/>
          <pc:sldMk cId="708297592" sldId="265"/>
        </pc:sldMkLst>
        <pc:spChg chg="mod">
          <ac:chgData name="Karolina Janiak" userId="5a176fa6-8a3d-4654-b044-b10f301fee23" providerId="ADAL" clId="{09C5275F-9050-457E-81A8-894582F961F0}" dt="2024-09-19T13:41:04.857" v="1906" actId="20577"/>
          <ac:spMkLst>
            <pc:docMk/>
            <pc:sldMk cId="708297592" sldId="265"/>
            <ac:spMk id="22529" creationId="{48FB4B4A-60D2-9058-46C8-DAA3F0110149}"/>
          </ac:spMkLst>
        </pc:spChg>
        <pc:spChg chg="mod">
          <ac:chgData name="Karolina Janiak" userId="5a176fa6-8a3d-4654-b044-b10f301fee23" providerId="ADAL" clId="{09C5275F-9050-457E-81A8-894582F961F0}" dt="2024-09-19T13:40:49.543" v="1895" actId="20577"/>
          <ac:spMkLst>
            <pc:docMk/>
            <pc:sldMk cId="708297592" sldId="265"/>
            <ac:spMk id="22530" creationId="{92168476-0314-C446-7B1F-085D71D90632}"/>
          </ac:spMkLst>
        </pc:spChg>
      </pc:sldChg>
      <pc:sldChg chg="addSp modSp add mod">
        <pc:chgData name="Karolina Janiak" userId="5a176fa6-8a3d-4654-b044-b10f301fee23" providerId="ADAL" clId="{09C5275F-9050-457E-81A8-894582F961F0}" dt="2024-09-19T13:55:47.642" v="2672" actId="20577"/>
        <pc:sldMkLst>
          <pc:docMk/>
          <pc:sldMk cId="3706744204" sldId="266"/>
        </pc:sldMkLst>
        <pc:spChg chg="mod">
          <ac:chgData name="Karolina Janiak" userId="5a176fa6-8a3d-4654-b044-b10f301fee23" providerId="ADAL" clId="{09C5275F-9050-457E-81A8-894582F961F0}" dt="2024-09-19T13:55:47.642" v="2672" actId="20577"/>
          <ac:spMkLst>
            <pc:docMk/>
            <pc:sldMk cId="3706744204" sldId="266"/>
            <ac:spMk id="26625" creationId="{B4AE1D35-AF13-9A4D-EC55-7E3FE947D00E}"/>
          </ac:spMkLst>
        </pc:spChg>
        <pc:spChg chg="mod">
          <ac:chgData name="Karolina Janiak" userId="5a176fa6-8a3d-4654-b044-b10f301fee23" providerId="ADAL" clId="{09C5275F-9050-457E-81A8-894582F961F0}" dt="2024-09-19T13:36:15.711" v="1826" actId="404"/>
          <ac:spMkLst>
            <pc:docMk/>
            <pc:sldMk cId="3706744204" sldId="266"/>
            <ac:spMk id="26626" creationId="{8A07C063-E21F-77D5-D80A-2B60E0DC0D2F}"/>
          </ac:spMkLst>
        </pc:spChg>
        <pc:picChg chg="mod">
          <ac:chgData name="Karolina Janiak" userId="5a176fa6-8a3d-4654-b044-b10f301fee23" providerId="ADAL" clId="{09C5275F-9050-457E-81A8-894582F961F0}" dt="2024-09-19T13:55:15.675" v="2661" actId="1076"/>
          <ac:picMkLst>
            <pc:docMk/>
            <pc:sldMk cId="3706744204" sldId="266"/>
            <ac:picMk id="3" creationId="{540690B0-F739-80C4-438D-F33607C78D24}"/>
          </ac:picMkLst>
        </pc:picChg>
        <pc:cxnChg chg="add mod">
          <ac:chgData name="Karolina Janiak" userId="5a176fa6-8a3d-4654-b044-b10f301fee23" providerId="ADAL" clId="{09C5275F-9050-457E-81A8-894582F961F0}" dt="2024-09-19T13:55:07.127" v="2660" actId="208"/>
          <ac:cxnSpMkLst>
            <pc:docMk/>
            <pc:sldMk cId="3706744204" sldId="266"/>
            <ac:cxnSpMk id="5" creationId="{8F040495-3B66-44EA-1D2C-F308DD6CC416}"/>
          </ac:cxnSpMkLst>
        </pc:cxnChg>
      </pc:sldChg>
      <pc:sldChg chg="modSp add del mod">
        <pc:chgData name="Karolina Janiak" userId="5a176fa6-8a3d-4654-b044-b10f301fee23" providerId="ADAL" clId="{09C5275F-9050-457E-81A8-894582F961F0}" dt="2024-09-19T13:54:29.330" v="2655" actId="20577"/>
        <pc:sldMkLst>
          <pc:docMk/>
          <pc:sldMk cId="740385337" sldId="267"/>
        </pc:sldMkLst>
        <pc:spChg chg="mod">
          <ac:chgData name="Karolina Janiak" userId="5a176fa6-8a3d-4654-b044-b10f301fee23" providerId="ADAL" clId="{09C5275F-9050-457E-81A8-894582F961F0}" dt="2024-09-19T13:54:29.330" v="2655" actId="20577"/>
          <ac:spMkLst>
            <pc:docMk/>
            <pc:sldMk cId="740385337" sldId="267"/>
            <ac:spMk id="26625" creationId="{B4AE1D35-AF13-9A4D-EC55-7E3FE947D00E}"/>
          </ac:spMkLst>
        </pc:spChg>
        <pc:spChg chg="mod">
          <ac:chgData name="Karolina Janiak" userId="5a176fa6-8a3d-4654-b044-b10f301fee23" providerId="ADAL" clId="{09C5275F-9050-457E-81A8-894582F961F0}" dt="2024-09-19T13:45:55.780" v="2051" actId="20577"/>
          <ac:spMkLst>
            <pc:docMk/>
            <pc:sldMk cId="740385337" sldId="267"/>
            <ac:spMk id="26626" creationId="{8A07C063-E21F-77D5-D80A-2B60E0DC0D2F}"/>
          </ac:spMkLst>
        </pc:spChg>
      </pc:sldChg>
      <pc:sldMasterChg chg="delSp mod">
        <pc:chgData name="Karolina Janiak" userId="5a176fa6-8a3d-4654-b044-b10f301fee23" providerId="ADAL" clId="{09C5275F-9050-457E-81A8-894582F961F0}" dt="2024-09-19T11:40:44.851" v="54" actId="33475"/>
        <pc:sldMasterMkLst>
          <pc:docMk/>
          <pc:sldMasterMk cId="0" sldId="2147483648"/>
        </pc:sldMasterMkLst>
        <pc:spChg chg="del">
          <ac:chgData name="Karolina Janiak" userId="5a176fa6-8a3d-4654-b044-b10f301fee23" providerId="ADAL" clId="{09C5275F-9050-457E-81A8-894582F961F0}" dt="2024-09-19T11:40:44.851" v="54" actId="33475"/>
          <ac:spMkLst>
            <pc:docMk/>
            <pc:sldMasterMk cId="0" sldId="2147483648"/>
            <ac:spMk id="3" creationId="{853DB6BF-A8FF-C195-230A-28CED23E5B74}"/>
          </ac:spMkLst>
        </pc:spChg>
      </pc:sldMasterChg>
    </pc:docChg>
  </pc:docChgLst>
  <pc:docChgLst>
    <pc:chgData name="Katarzyna Buszkiewicz-Seferyńska" userId="S::katarzyna.buszkiewicz-seferynska@ncbr.gov.pl::dbdee3bd-8ef8-4230-af7c-69b3c2bb22f5" providerId="AD" clId="Web-{04BDD747-9260-6F46-19CC-5D16BEF5EC7A}"/>
    <pc:docChg chg="modSld">
      <pc:chgData name="Katarzyna Buszkiewicz-Seferyńska" userId="S::katarzyna.buszkiewicz-seferynska@ncbr.gov.pl::dbdee3bd-8ef8-4230-af7c-69b3c2bb22f5" providerId="AD" clId="Web-{04BDD747-9260-6F46-19CC-5D16BEF5EC7A}" dt="2024-09-19T13:51:23.560" v="36" actId="14100"/>
      <pc:docMkLst>
        <pc:docMk/>
      </pc:docMkLst>
      <pc:sldChg chg="modSp">
        <pc:chgData name="Katarzyna Buszkiewicz-Seferyńska" userId="S::katarzyna.buszkiewicz-seferynska@ncbr.gov.pl::dbdee3bd-8ef8-4230-af7c-69b3c2bb22f5" providerId="AD" clId="Web-{04BDD747-9260-6F46-19CC-5D16BEF5EC7A}" dt="2024-09-19T13:41:02.324" v="5" actId="20577"/>
        <pc:sldMkLst>
          <pc:docMk/>
          <pc:sldMk cId="0" sldId="263"/>
        </pc:sldMkLst>
        <pc:spChg chg="mod">
          <ac:chgData name="Katarzyna Buszkiewicz-Seferyńska" userId="S::katarzyna.buszkiewicz-seferynska@ncbr.gov.pl::dbdee3bd-8ef8-4230-af7c-69b3c2bb22f5" providerId="AD" clId="Web-{04BDD747-9260-6F46-19CC-5D16BEF5EC7A}" dt="2024-09-19T13:41:02.324" v="5" actId="20577"/>
          <ac:spMkLst>
            <pc:docMk/>
            <pc:sldMk cId="0" sldId="263"/>
            <ac:spMk id="26625" creationId="{B4AE1D35-AF13-9A4D-EC55-7E3FE947D00E}"/>
          </ac:spMkLst>
        </pc:spChg>
      </pc:sldChg>
      <pc:sldChg chg="addSp delSp modSp">
        <pc:chgData name="Katarzyna Buszkiewicz-Seferyńska" userId="S::katarzyna.buszkiewicz-seferynska@ncbr.gov.pl::dbdee3bd-8ef8-4230-af7c-69b3c2bb22f5" providerId="AD" clId="Web-{04BDD747-9260-6F46-19CC-5D16BEF5EC7A}" dt="2024-09-19T13:51:23.560" v="36" actId="14100"/>
        <pc:sldMkLst>
          <pc:docMk/>
          <pc:sldMk cId="3706744204" sldId="266"/>
        </pc:sldMkLst>
        <pc:spChg chg="mod">
          <ac:chgData name="Katarzyna Buszkiewicz-Seferyńska" userId="S::katarzyna.buszkiewicz-seferynska@ncbr.gov.pl::dbdee3bd-8ef8-4230-af7c-69b3c2bb22f5" providerId="AD" clId="Web-{04BDD747-9260-6F46-19CC-5D16BEF5EC7A}" dt="2024-09-19T13:41:37.074" v="21" actId="20577"/>
          <ac:spMkLst>
            <pc:docMk/>
            <pc:sldMk cId="3706744204" sldId="266"/>
            <ac:spMk id="26625" creationId="{B4AE1D35-AF13-9A4D-EC55-7E3FE947D00E}"/>
          </ac:spMkLst>
        </pc:spChg>
        <pc:picChg chg="add del mod modCrop">
          <ac:chgData name="Katarzyna Buszkiewicz-Seferyńska" userId="S::katarzyna.buszkiewicz-seferynska@ncbr.gov.pl::dbdee3bd-8ef8-4230-af7c-69b3c2bb22f5" providerId="AD" clId="Web-{04BDD747-9260-6F46-19CC-5D16BEF5EC7A}" dt="2024-09-19T13:44:55.137" v="29"/>
          <ac:picMkLst>
            <pc:docMk/>
            <pc:sldMk cId="3706744204" sldId="266"/>
            <ac:picMk id="2" creationId="{0ED4DA8A-9E0D-7543-3028-3AB6B281F390}"/>
          </ac:picMkLst>
        </pc:picChg>
        <pc:picChg chg="add mod">
          <ac:chgData name="Katarzyna Buszkiewicz-Seferyńska" userId="S::katarzyna.buszkiewicz-seferynska@ncbr.gov.pl::dbdee3bd-8ef8-4230-af7c-69b3c2bb22f5" providerId="AD" clId="Web-{04BDD747-9260-6F46-19CC-5D16BEF5EC7A}" dt="2024-09-19T13:51:23.560" v="36" actId="14100"/>
          <ac:picMkLst>
            <pc:docMk/>
            <pc:sldMk cId="3706744204" sldId="266"/>
            <ac:picMk id="3" creationId="{540690B0-F739-80C4-438D-F33607C78D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0205084C-B082-B6FD-53F0-057F49A1D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09550"/>
            <a:ext cx="1682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924933D3-411B-3FD1-4EE9-CE8ADCFC615A}"/>
              </a:ext>
            </a:extLst>
          </p:cNvPr>
          <p:cNvSpPr/>
          <p:nvPr userDrawn="1"/>
        </p:nvSpPr>
        <p:spPr>
          <a:xfrm>
            <a:off x="0" y="2103438"/>
            <a:ext cx="9144000" cy="1022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D5BF6103-0585-867C-06DF-BD2706A9F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62113" y="596900"/>
            <a:ext cx="310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400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9D2277EB-2DFB-6FBB-C8BC-91CBB9154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176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C2E36E58-28CE-1FD7-DEB7-3BBB177B0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2975" y="5256213"/>
            <a:ext cx="7331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i="1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00">
              <a:latin typeface="Arial"/>
              <a:cs typeface="Arial"/>
            </a:endParaRPr>
          </a:p>
        </p:txBody>
      </p:sp>
      <p:pic>
        <p:nvPicPr>
          <p:cNvPr id="9" name="Immagine 11">
            <a:extLst>
              <a:ext uri="{FF2B5EF4-FFF2-40B4-BE49-F238E27FC236}">
                <a16:creationId xmlns:a16="http://schemas.microsoft.com/office/drawing/2014/main" id="{1ECB3711-7D0D-7785-EB68-5F66E03C2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74613"/>
            <a:ext cx="132556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3">
            <a:extLst>
              <a:ext uri="{FF2B5EF4-FFF2-40B4-BE49-F238E27FC236}">
                <a16:creationId xmlns:a16="http://schemas.microsoft.com/office/drawing/2014/main" id="{6092B31F-C60E-BFEA-D37F-5FBCBD9F02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74613"/>
            <a:ext cx="131921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3">
            <a:extLst>
              <a:ext uri="{FF2B5EF4-FFF2-40B4-BE49-F238E27FC236}">
                <a16:creationId xmlns:a16="http://schemas.microsoft.com/office/drawing/2014/main" id="{5CB49D89-8552-053A-4532-E93000C6D5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74613"/>
            <a:ext cx="13239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3063" y="3258620"/>
            <a:ext cx="6400800" cy="4065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373063" y="2265714"/>
            <a:ext cx="8229600" cy="699324"/>
          </a:xfrm>
          <a:ln>
            <a:noFill/>
          </a:ln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4064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1BAB043-D4B1-B562-C725-589E051D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4FBFF53-9BFE-4313-86EE-2D689ABF4C25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8740584-259B-661A-13A8-7CBE29B3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6ED90E3-0556-961D-0845-1859E470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C5165BE-811F-422A-9F20-11DE6D6E96D0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282170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3AC1205-82C9-B7A4-EC66-323F44E3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CE58B05-4301-4B8B-B5FF-7A2B9F233483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5B317A1-791A-A5BD-0153-615C5546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3843C0A-013B-5482-6E27-DEB7A862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63CE83D2-8E30-41D1-A3A0-4403661CD85E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79328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42B1B6A4-07ED-CE29-06A1-51296B9A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ADD5E688-96C9-40D4-AA3A-E1C07298824B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E276480-A460-A322-33A0-887A0322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FD46B00-52CC-AC7B-F527-D51E1741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0E90F95-80BF-446D-AF42-2EB70080E28A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33057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5413F70-AE20-0723-0AF6-43BC0057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D3065206-1B04-4B87-B819-69626D8F6F53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CDFCD49-6D56-8985-4838-347E6A22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9EB57FE8-2323-60C5-0191-3BF4BEDB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146C7B37-54C8-4240-AB74-43D636EF73C6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76971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81E2DFC-860A-C4B0-5DFE-3AAF8E96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CECA34A-2D47-4A79-973F-E8E3A8163E83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CC2DFE5-6B2D-0509-0B52-50A3BB9D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A220118-8DD0-6EE3-20C6-BD2E447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9C36359A-7B1B-4D07-AF42-73E1827F3454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68427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3074794-3632-D85A-62FC-8D9448C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6E490592-909E-4B51-9F33-2DF0C67FF825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06C35B6-B34E-4243-58D5-66DD3AA8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638EED0-9A90-369B-B863-541D2F98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B06C7FF-66BC-4C4F-89CD-584E415EA2EC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23113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AFBE6-7EB3-95D9-A766-5651BFA2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5286B94-6BA5-4097-9B36-32E479014E8E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F298BB-E954-5035-CCBA-CB855D39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EDAC9E-770A-5004-62ED-3F8D2346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C71A86C2-AB91-484A-B886-62FF17A4F812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78044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6D5319-F316-6DF3-6B65-77248EB6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C0B0350E-F802-478A-940F-5E785342D7FC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E1C435-360E-A9A3-C491-D9F2B454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B90928-2A42-3118-3FEE-B0FCB16A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0A9327BD-AF64-4179-91EA-C1840F1CF650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87887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4EF7A061-993F-F1DC-C786-B8D1C8B5B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7163"/>
            <a:ext cx="14160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C42A6770-A4A0-CBB8-36E7-3A02271D0CC5}"/>
              </a:ext>
            </a:extLst>
          </p:cNvPr>
          <p:cNvSpPr/>
          <p:nvPr userDrawn="1"/>
        </p:nvSpPr>
        <p:spPr>
          <a:xfrm>
            <a:off x="1568450" y="0"/>
            <a:ext cx="7575550" cy="1136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DD4D887C-7EAF-F580-0835-B640500DCC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29748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900" y="1485900"/>
            <a:ext cx="8470900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27200" y="101791"/>
            <a:ext cx="6959600" cy="798561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5CD5BE3A-185A-216C-4A4F-9DEA510C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16B4F27C-5B00-4786-81B9-D5F9E8659DC3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8FB40E0F-D043-7B25-52D5-27183947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E0221AAB-68B7-9E4C-8248-F7AEC806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E8874D4-6EB0-440A-9763-BBF3DA2F3B51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281076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A5A12D7E-2C3A-E8C4-EA27-43709CE30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93700"/>
            <a:ext cx="2133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09C7E99C-7671-87BF-AF92-64993FA66E33}"/>
              </a:ext>
            </a:extLst>
          </p:cNvPr>
          <p:cNvSpPr/>
          <p:nvPr userDrawn="1"/>
        </p:nvSpPr>
        <p:spPr>
          <a:xfrm>
            <a:off x="0" y="1941513"/>
            <a:ext cx="9144000" cy="1204912"/>
          </a:xfrm>
          <a:prstGeom prst="rect">
            <a:avLst/>
          </a:prstGeom>
          <a:solidFill>
            <a:srgbClr val="319F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6FC0AEE2-ACF9-9A34-074A-EF064E62A2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19338" y="974725"/>
            <a:ext cx="310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400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253034FD-D511-E0FA-B734-594A2587D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176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2B12998C-D74A-8FFB-4A35-A8E29AC71E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2975" y="5256213"/>
            <a:ext cx="7331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i="1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0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338615"/>
            <a:ext cx="6400800" cy="4065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373063" y="2094676"/>
            <a:ext cx="8229600" cy="9525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52504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B5D55139-1891-C45C-671D-02B8F23D7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7163"/>
            <a:ext cx="14160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DC369079-311F-99CF-56D0-E5D78E657465}"/>
              </a:ext>
            </a:extLst>
          </p:cNvPr>
          <p:cNvSpPr/>
          <p:nvPr userDrawn="1"/>
        </p:nvSpPr>
        <p:spPr>
          <a:xfrm>
            <a:off x="1568450" y="0"/>
            <a:ext cx="7575550" cy="1136650"/>
          </a:xfrm>
          <a:prstGeom prst="rect">
            <a:avLst/>
          </a:prstGeom>
          <a:solidFill>
            <a:srgbClr val="319F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A1A0B83B-5646-EFF5-D4CC-9BE716CD1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29748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900" y="1485900"/>
            <a:ext cx="8470900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27200" y="101791"/>
            <a:ext cx="6959600" cy="798561"/>
          </a:xfr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A5A6B942-9563-7BB3-54C9-BE3A066A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A303A6BD-3E75-40BA-AB42-0F4D1E3C5703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3787B071-5204-8FAF-02F8-910053AE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424E16CF-494C-A8FC-B6C6-FCACBFFF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E973C64D-AE2D-453A-92AF-758E48F63573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9424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D40D6FDB-6746-6B11-2BC9-161273BF7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93700"/>
            <a:ext cx="2133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69CAC014-9122-3981-96C3-214E3DA144F3}"/>
              </a:ext>
            </a:extLst>
          </p:cNvPr>
          <p:cNvSpPr/>
          <p:nvPr userDrawn="1"/>
        </p:nvSpPr>
        <p:spPr>
          <a:xfrm>
            <a:off x="0" y="1941513"/>
            <a:ext cx="9144000" cy="1204912"/>
          </a:xfrm>
          <a:prstGeom prst="rect">
            <a:avLst/>
          </a:prstGeom>
          <a:solidFill>
            <a:srgbClr val="98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691D78F0-6715-2D53-A02C-471464DEE7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19338" y="974725"/>
            <a:ext cx="310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400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317372C4-6A2B-2713-106E-3D5383723F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176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D4CC89D7-EE00-F94A-CAE8-C3939D156B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2975" y="5256213"/>
            <a:ext cx="7331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i="1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0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338615"/>
            <a:ext cx="6400800" cy="4065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373063" y="2094676"/>
            <a:ext cx="8229600" cy="9525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95656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F5715FDE-AA29-4E7C-7C53-972E4A5BE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7163"/>
            <a:ext cx="14160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D6C9D3C2-833F-B029-3521-F5924764E67F}"/>
              </a:ext>
            </a:extLst>
          </p:cNvPr>
          <p:cNvSpPr/>
          <p:nvPr userDrawn="1"/>
        </p:nvSpPr>
        <p:spPr>
          <a:xfrm>
            <a:off x="1568450" y="0"/>
            <a:ext cx="7575550" cy="1136650"/>
          </a:xfrm>
          <a:prstGeom prst="rect">
            <a:avLst/>
          </a:prstGeom>
          <a:solidFill>
            <a:srgbClr val="98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3F8FE4D1-B8F0-C6AB-004D-FDEC7B13CD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29748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900" y="1485900"/>
            <a:ext cx="8470900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27200" y="101791"/>
            <a:ext cx="6959600" cy="798561"/>
          </a:xfr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666AB2B5-8C7B-1CA5-1C7C-AF990ADE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5B8D57B-DF63-47B2-9344-8DDDCEA7E9D1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7F3140A2-4C9A-0DBE-7811-52D2CB6D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B3A4CE7F-E2E9-7EDB-E74D-279DF1C4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67E1737-2B81-4470-916E-E20F8BC30787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82840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5C87D1A7-02D4-658F-B22B-193A44637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93700"/>
            <a:ext cx="2133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EAFF25F2-DA43-3BE2-3592-45E32B2455BE}"/>
              </a:ext>
            </a:extLst>
          </p:cNvPr>
          <p:cNvSpPr/>
          <p:nvPr userDrawn="1"/>
        </p:nvSpPr>
        <p:spPr>
          <a:xfrm>
            <a:off x="0" y="1941513"/>
            <a:ext cx="9144000" cy="1204912"/>
          </a:xfrm>
          <a:prstGeom prst="rect">
            <a:avLst/>
          </a:prstGeom>
          <a:solidFill>
            <a:srgbClr val="211C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EA2F69C5-B413-DB4E-E6A2-CBA0B7D539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19338" y="974725"/>
            <a:ext cx="310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400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F925D83B-BF14-EDF1-40F6-7D48E0307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176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011BFB3B-34B3-3DE3-7E70-9A91AD9D8E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2975" y="5256213"/>
            <a:ext cx="7331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i="1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0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338615"/>
            <a:ext cx="6400800" cy="4065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373063" y="2094676"/>
            <a:ext cx="8229600" cy="9525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11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0D583E01-B0B5-FDBF-F6F0-8557F876C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7163"/>
            <a:ext cx="14160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92184A6C-DAE4-ADE9-C2D3-45835B41D931}"/>
              </a:ext>
            </a:extLst>
          </p:cNvPr>
          <p:cNvSpPr/>
          <p:nvPr userDrawn="1"/>
        </p:nvSpPr>
        <p:spPr>
          <a:xfrm>
            <a:off x="1625600" y="0"/>
            <a:ext cx="7747000" cy="1136650"/>
          </a:xfrm>
          <a:prstGeom prst="rect">
            <a:avLst/>
          </a:prstGeom>
          <a:solidFill>
            <a:srgbClr val="211C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2C989FB9-3BF7-8471-34F6-911D0E1B8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529748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900" y="1485900"/>
            <a:ext cx="8470900" cy="361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27200" y="101791"/>
            <a:ext cx="6959600" cy="798561"/>
          </a:xfr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50878CEE-D670-78C1-459B-7F9DBD38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282F71C9-8D6B-4B31-BF52-611736B3209F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23472CDC-B95D-2597-39D2-2B53A455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BA38013C-0A77-D709-D374-B93818D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8F0CAF85-4E97-42D1-8614-5D4CB8EBA932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75157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4455CE-2C9F-65DD-1467-942CA502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34A957F3-3524-4272-AE0E-402DCB7B81A9}" type="datetimeFigureOut">
              <a:rPr lang="it-IT" altLang="es-ES"/>
              <a:pPr/>
              <a:t>17/10/2024</a:t>
            </a:fld>
            <a:endParaRPr lang="it-IT" alt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C67FE6-42A4-24F7-9641-F3D4325C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FB7C05-8D34-AC29-5823-6EB0317C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BB201BC-1D2D-4A82-80D1-CEC86DB05336}" type="slidenum">
              <a:rPr lang="it-IT" altLang="es-ES"/>
              <a:pPr/>
              <a:t>‹#›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0857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9402124D-9616-D4D8-517B-DE443593EF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BFFB4346-A82A-EF48-6B36-86F7DC5D2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"/>
              <a:t>Fare clic per modificare gli stili del testo dello schema</a:t>
            </a:r>
          </a:p>
          <a:p>
            <a:pPr lvl="1"/>
            <a:r>
              <a:rPr lang="it-IT" altLang="es-ES"/>
              <a:t>Secondo livello</a:t>
            </a:r>
          </a:p>
          <a:p>
            <a:pPr lvl="2"/>
            <a:r>
              <a:rPr lang="it-IT" altLang="es-ES"/>
              <a:t>Terzo livello</a:t>
            </a:r>
          </a:p>
          <a:p>
            <a:pPr lvl="3"/>
            <a:r>
              <a:rPr lang="it-IT" altLang="es-ES"/>
              <a:t>Quarto livello</a:t>
            </a:r>
          </a:p>
          <a:p>
            <a:pPr lvl="4"/>
            <a:r>
              <a:rPr lang="it-IT" altLang="es-ES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05812E-7139-FD82-E57B-852FF39DC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data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C3E83A-6BC2-3ED5-7815-2F93A8EEE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73D81E-0725-396E-F913-5F23B6854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eta.Maszewska@ncbr.gov.pl" TargetMode="External"/><Relationship Id="rId2" Type="http://schemas.openxmlformats.org/officeDocument/2006/relationships/hyperlink" Target="mailto:juanfrancisco.reyes@cdti.es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clean-hydrogen.europa.eu/document/download/8a35a59b-a689-4887-a25a-6607757bbd43_en?filename=Clean%20Hydrogen%20JU%20SRIA%20-%20approved%20by%20GB%20-%20clean%20for%20publication%20%28ID%2013246486%29.pdf" TargetMode="External"/><Relationship Id="rId4" Type="http://schemas.openxmlformats.org/officeDocument/2006/relationships/hyperlink" Target="mailto:pieter.houttuin@rvo.n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A74FA439-9A7D-B4D3-3327-AF2069487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00" y="1940313"/>
            <a:ext cx="8420100" cy="1247852"/>
          </a:xfrm>
        </p:spPr>
        <p:txBody>
          <a:bodyPr/>
          <a:lstStyle/>
          <a:p>
            <a:pPr eaLnBrk="1" hangingPunct="1"/>
            <a:r>
              <a:rPr lang="it-IT" sz="2800"/>
              <a:t>How to create your pitch presentation</a:t>
            </a:r>
            <a:br>
              <a:rPr lang="it-IT" sz="2800"/>
            </a:br>
            <a:r>
              <a:rPr lang="pl-PL" sz="2800"/>
              <a:t>G</a:t>
            </a:r>
            <a:r>
              <a:rPr lang="it-IT" sz="2800"/>
              <a:t>uidelines for </a:t>
            </a:r>
            <a:r>
              <a:rPr lang="pl-PL" sz="2800" err="1"/>
              <a:t>applicants</a:t>
            </a:r>
            <a:r>
              <a:rPr lang="it-IT" sz="2800"/>
              <a:t> </a:t>
            </a:r>
            <a:endParaRPr lang="es-ES" altLang="es-ES" sz="280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8238D3-E3D8-E6DE-296F-7E300EB11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145" y="3572831"/>
            <a:ext cx="6400800" cy="111664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pl-PL" b="1">
                <a:ea typeface="+mn-ea"/>
              </a:rPr>
              <a:t>European Hydrogen Week</a:t>
            </a:r>
            <a:r>
              <a:rPr lang="en-US" b="1">
                <a:ea typeface="+mn-ea"/>
              </a:rPr>
              <a:t> 2024</a:t>
            </a:r>
            <a:br>
              <a:rPr lang="pl-PL" b="1">
                <a:ea typeface="+mn-ea"/>
              </a:rPr>
            </a:br>
            <a:r>
              <a:rPr lang="en-US" b="1">
                <a:ea typeface="+mn-ea"/>
              </a:rPr>
              <a:t>GREENET Pitch session</a:t>
            </a:r>
            <a:r>
              <a:rPr lang="pl-PL" b="1">
                <a:ea typeface="+mn-ea"/>
              </a:rPr>
              <a:t> </a:t>
            </a:r>
            <a:br>
              <a:rPr lang="pl-PL" b="1">
                <a:ea typeface="+mn-ea"/>
              </a:rPr>
            </a:br>
            <a:r>
              <a:rPr lang="pl-PL" b="1" err="1">
                <a:ea typeface="+mn-ea"/>
              </a:rPr>
              <a:t>TechForum</a:t>
            </a:r>
            <a:r>
              <a:rPr lang="pl-PL" b="1">
                <a:ea typeface="+mn-ea"/>
              </a:rPr>
              <a:t>, </a:t>
            </a:r>
            <a:r>
              <a:rPr lang="en-US" b="1">
                <a:ea typeface="+mn-ea"/>
              </a:rPr>
              <a:t>1</a:t>
            </a:r>
            <a:r>
              <a:rPr lang="pl-PL" b="1">
                <a:ea typeface="+mn-ea"/>
              </a:rPr>
              <a:t>9</a:t>
            </a:r>
            <a:r>
              <a:rPr lang="en-US" b="1" err="1">
                <a:ea typeface="+mn-ea"/>
              </a:rPr>
              <a:t>th</a:t>
            </a:r>
            <a:r>
              <a:rPr lang="en-US" b="1">
                <a:ea typeface="+mn-ea"/>
              </a:rPr>
              <a:t> </a:t>
            </a:r>
            <a:r>
              <a:rPr lang="pl-PL" b="1" err="1">
                <a:ea typeface="+mn-ea"/>
              </a:rPr>
              <a:t>November</a:t>
            </a:r>
            <a:r>
              <a:rPr lang="en-US" b="1">
                <a:ea typeface="+mn-ea"/>
              </a:rPr>
              <a:t> 2024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 b="1">
              <a:ea typeface="+mn-ea"/>
            </a:endParaRPr>
          </a:p>
        </p:txBody>
      </p:sp>
      <p:pic>
        <p:nvPicPr>
          <p:cNvPr id="4" name="Obraz 3" descr="Obraz zawierający tekst, Czcionka, krąg, zrzut ekranu&#10;&#10;Opis wygenerowany automatycznie">
            <a:extLst>
              <a:ext uri="{FF2B5EF4-FFF2-40B4-BE49-F238E27FC236}">
                <a16:creationId xmlns:a16="http://schemas.microsoft.com/office/drawing/2014/main" id="{A6EF4B52-A5A4-23CC-D51F-5373A2F2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3303"/>
            <a:ext cx="2547310" cy="2547310"/>
          </a:xfrm>
          <a:prstGeom prst="rect">
            <a:avLst/>
          </a:prstGeom>
        </p:spPr>
      </p:pic>
      <p:pic>
        <p:nvPicPr>
          <p:cNvPr id="6" name="Obraz 5" descr="Obraz zawierający tekst, Grafika, Czcionka, projekt graficzny&#10;&#10;Opis wygenerowany automatycznie">
            <a:extLst>
              <a:ext uri="{FF2B5EF4-FFF2-40B4-BE49-F238E27FC236}">
                <a16:creationId xmlns:a16="http://schemas.microsoft.com/office/drawing/2014/main" id="{7C714534-05A7-A214-09E5-E7408E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024" y="3368684"/>
            <a:ext cx="2754921" cy="1584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contenuto 1">
            <a:extLst>
              <a:ext uri="{FF2B5EF4-FFF2-40B4-BE49-F238E27FC236}">
                <a16:creationId xmlns:a16="http://schemas.microsoft.com/office/drawing/2014/main" id="{B4AE1D35-AF13-9A4D-EC55-7E3FE947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04" y="1110710"/>
            <a:ext cx="8928100" cy="423444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Send your presentation </a:t>
            </a:r>
            <a:r>
              <a:rPr lang="en-US" altLang="es-ES" sz="1400" dirty="0">
                <a:solidFill>
                  <a:srgbClr val="98006A"/>
                </a:solidFill>
                <a:highlight>
                  <a:srgbClr val="FFFF00"/>
                </a:highlight>
                <a:ea typeface="ＭＳ Ｐゴシック"/>
              </a:rPr>
              <a:t>(in PDF format) 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by the </a:t>
            </a:r>
            <a:r>
              <a:rPr lang="pl-PL" altLang="es-ES" sz="1600" b="1" dirty="0">
                <a:solidFill>
                  <a:srgbClr val="FF0000"/>
                </a:solidFill>
                <a:highlight>
                  <a:srgbClr val="FFFF00"/>
                </a:highlight>
                <a:ea typeface="ＭＳ Ｐゴシック"/>
              </a:rPr>
              <a:t>25</a:t>
            </a:r>
            <a:r>
              <a:rPr lang="en-US" altLang="es-ES" sz="1600" b="1" baseline="30000" dirty="0" err="1">
                <a:solidFill>
                  <a:srgbClr val="FF0000"/>
                </a:solidFill>
                <a:highlight>
                  <a:srgbClr val="FFFF00"/>
                </a:highlight>
                <a:ea typeface="ＭＳ Ｐゴシック"/>
              </a:rPr>
              <a:t>th</a:t>
            </a:r>
            <a:r>
              <a:rPr lang="en-US" altLang="es-ES" sz="1600" b="1" dirty="0">
                <a:solidFill>
                  <a:srgbClr val="FF0000"/>
                </a:solidFill>
                <a:highlight>
                  <a:srgbClr val="FFFF00"/>
                </a:highlight>
                <a:ea typeface="ＭＳ Ｐゴシック"/>
              </a:rPr>
              <a:t> of </a:t>
            </a:r>
            <a:r>
              <a:rPr lang="pl-PL" altLang="es-ES" sz="1600" b="1" dirty="0" err="1">
                <a:solidFill>
                  <a:srgbClr val="FF0000"/>
                </a:solidFill>
                <a:highlight>
                  <a:srgbClr val="FFFF00"/>
                </a:highlight>
                <a:ea typeface="ＭＳ Ｐゴシック"/>
              </a:rPr>
              <a:t>October</a:t>
            </a:r>
            <a:r>
              <a:rPr lang="en-US" altLang="es-ES" sz="1600" b="1" dirty="0">
                <a:solidFill>
                  <a:srgbClr val="FF0000"/>
                </a:solidFill>
                <a:highlight>
                  <a:srgbClr val="FFFF00"/>
                </a:highlight>
                <a:ea typeface="ＭＳ Ｐゴシック"/>
              </a:rPr>
              <a:t> </a:t>
            </a:r>
            <a:r>
              <a:rPr lang="pl-PL" altLang="es-ES" sz="1600" b="1" dirty="0">
                <a:solidFill>
                  <a:srgbClr val="FF0000"/>
                </a:solidFill>
                <a:highlight>
                  <a:srgbClr val="FFFF00"/>
                </a:highlight>
                <a:ea typeface="ＭＳ Ｐゴシック"/>
              </a:rPr>
              <a:t>(</a:t>
            </a:r>
            <a:r>
              <a:rPr lang="pl-PL" altLang="es-ES" sz="1600" b="1" dirty="0" err="1">
                <a:solidFill>
                  <a:srgbClr val="FF0000"/>
                </a:solidFill>
                <a:highlight>
                  <a:srgbClr val="FFFF00"/>
                </a:highlight>
                <a:ea typeface="ＭＳ Ｐゴシック"/>
              </a:rPr>
              <a:t>EoB</a:t>
            </a:r>
            <a:r>
              <a:rPr lang="pl-PL" altLang="es-ES" sz="1600" b="1" dirty="0">
                <a:solidFill>
                  <a:srgbClr val="FF0000"/>
                </a:solidFill>
                <a:highlight>
                  <a:srgbClr val="FFFF00"/>
                </a:highlight>
                <a:ea typeface="ＭＳ Ｐゴシック"/>
              </a:rPr>
              <a:t>) 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to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all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as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below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:</a:t>
            </a:r>
          </a:p>
          <a:p>
            <a:pPr marL="400050" lvl="1" indent="0" eaLnBrk="1" hangingPunct="1">
              <a:buNone/>
            </a:pPr>
            <a:r>
              <a:rPr lang="pl-PL" altLang="es-ES" sz="1200" dirty="0">
                <a:ea typeface="ＭＳ Ｐゴシック"/>
                <a:hlinkClick r:id="rId2"/>
              </a:rPr>
              <a:t>Karolina.Janiak@ncbr.gov.pl; </a:t>
            </a:r>
            <a:r>
              <a:rPr lang="pl-PL" altLang="es-ES" sz="1200" dirty="0">
                <a:ea typeface="ＭＳ Ｐゴシック"/>
                <a:hlinkClick r:id="rId3"/>
              </a:rPr>
              <a:t>Aneta.Maszewska@ncbr.gov.pl</a:t>
            </a:r>
            <a:r>
              <a:rPr lang="pl-PL" altLang="es-ES" sz="1200" dirty="0">
                <a:ea typeface="ＭＳ Ｐゴシック"/>
              </a:rPr>
              <a:t>; </a:t>
            </a:r>
            <a:r>
              <a:rPr lang="pl-PL" altLang="es-ES" sz="1200" dirty="0">
                <a:ea typeface="ＭＳ Ｐゴシック"/>
                <a:hlinkClick r:id="rId4"/>
              </a:rPr>
              <a:t>pieter.houttuin@rvo.nl</a:t>
            </a:r>
            <a:endParaRPr lang="pl-PL" altLang="es-ES" sz="1200" dirty="0">
              <a:ea typeface="ＭＳ Ｐゴシック"/>
            </a:endParaRPr>
          </a:p>
          <a:p>
            <a:pPr marL="0" indent="0" eaLnBrk="1" hangingPunct="1">
              <a:buNone/>
            </a:pPr>
            <a:endParaRPr lang="pl-PL" altLang="es-ES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E-mail 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subject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to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use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pl-PL" altLang="es-ES" sz="1400" dirty="0">
                <a:solidFill>
                  <a:srgbClr val="211C61"/>
                </a:solidFill>
                <a:ea typeface="ＭＳ Ｐゴシック"/>
              </a:rPr>
              <a:t>EUH2week2024_TechForum_</a:t>
            </a:r>
            <a:r>
              <a:rPr lang="en-US" altLang="es-ES" sz="1400" dirty="0">
                <a:solidFill>
                  <a:srgbClr val="211C61"/>
                </a:solidFill>
                <a:ea typeface="ＭＳ Ｐゴシック"/>
              </a:rPr>
              <a:t>GREENET </a:t>
            </a:r>
            <a:r>
              <a:rPr lang="pl-PL" altLang="es-ES" sz="1400" dirty="0">
                <a:solidFill>
                  <a:srgbClr val="211C61"/>
                </a:solidFill>
                <a:ea typeface="ＭＳ Ｐゴシック"/>
              </a:rPr>
              <a:t>p</a:t>
            </a:r>
            <a:r>
              <a:rPr lang="en-US" altLang="es-ES" sz="1400" dirty="0">
                <a:solidFill>
                  <a:srgbClr val="211C61"/>
                </a:solidFill>
                <a:ea typeface="ＭＳ Ｐゴシック"/>
              </a:rPr>
              <a:t>itch session</a:t>
            </a:r>
            <a:r>
              <a:rPr lang="pl-PL" altLang="es-ES" sz="1400" dirty="0">
                <a:solidFill>
                  <a:srgbClr val="211C61"/>
                </a:solidFill>
                <a:ea typeface="ＭＳ Ｐゴシック"/>
              </a:rPr>
              <a:t>_</a:t>
            </a:r>
            <a:r>
              <a:rPr lang="en-US" altLang="es-ES" sz="1400" i="1" dirty="0">
                <a:solidFill>
                  <a:srgbClr val="211C61"/>
                </a:solidFill>
                <a:ea typeface="ＭＳ Ｐゴシック"/>
              </a:rPr>
              <a:t>Name of the organization</a:t>
            </a:r>
            <a:r>
              <a:rPr lang="pl-PL" altLang="es-ES" sz="1400" i="1" dirty="0">
                <a:solidFill>
                  <a:srgbClr val="211C61"/>
                </a:solidFill>
                <a:ea typeface="ＭＳ Ｐゴシック"/>
              </a:rPr>
              <a:t>_</a:t>
            </a:r>
            <a:r>
              <a:rPr lang="pl-PL" altLang="es-ES" sz="1400" i="1" dirty="0" err="1">
                <a:solidFill>
                  <a:srgbClr val="211C61"/>
                </a:solidFill>
                <a:ea typeface="ＭＳ Ｐゴシック"/>
              </a:rPr>
              <a:t>Surname</a:t>
            </a:r>
            <a:r>
              <a:rPr lang="pl-PL" altLang="es-ES" sz="1400" i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en-US" altLang="es-ES" sz="1400" i="1" dirty="0">
                <a:solidFill>
                  <a:srgbClr val="211C61"/>
                </a:solidFill>
                <a:ea typeface="ＭＳ Ｐゴシック"/>
              </a:rPr>
              <a:t>of the </a:t>
            </a:r>
            <a:r>
              <a:rPr lang="pl-PL" altLang="es-ES" sz="1400" i="1" dirty="0" err="1">
                <a:solidFill>
                  <a:srgbClr val="211C61"/>
                </a:solidFill>
                <a:ea typeface="ＭＳ Ｐゴシック"/>
              </a:rPr>
              <a:t>presenter</a:t>
            </a:r>
            <a:r>
              <a:rPr lang="en-US" altLang="es-ES" sz="1400" dirty="0">
                <a:solidFill>
                  <a:srgbClr val="211C61"/>
                </a:solidFill>
                <a:ea typeface="ＭＳ Ｐゴシック"/>
              </a:rPr>
              <a:t> </a:t>
            </a:r>
          </a:p>
          <a:p>
            <a:pPr marL="0" indent="0" eaLnBrk="1" hangingPunct="1">
              <a:buNone/>
            </a:pPr>
            <a:endParaRPr lang="en-US" altLang="es-ES" sz="1000" b="1" u="sng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pl-PL" altLang="es-ES" sz="1800" dirty="0" err="1">
                <a:solidFill>
                  <a:srgbClr val="211C61"/>
                </a:solidFill>
                <a:ea typeface="ＭＳ Ｐゴシック"/>
              </a:rPr>
              <a:t>Please</a:t>
            </a:r>
            <a:r>
              <a:rPr lang="pl-PL" altLang="es-ES" sz="1800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800" dirty="0" err="1">
                <a:solidFill>
                  <a:srgbClr val="211C61"/>
                </a:solidFill>
                <a:ea typeface="ＭＳ Ｐゴシック"/>
              </a:rPr>
              <a:t>note</a:t>
            </a:r>
            <a:r>
              <a:rPr lang="pl-PL" altLang="es-ES" sz="1800" dirty="0">
                <a:solidFill>
                  <a:srgbClr val="211C61"/>
                </a:solidFill>
                <a:ea typeface="ＭＳ Ｐゴシック"/>
              </a:rPr>
              <a:t>, </a:t>
            </a:r>
            <a:r>
              <a:rPr lang="pl-PL" altLang="es-ES" sz="1800" dirty="0" err="1">
                <a:solidFill>
                  <a:srgbClr val="211C61"/>
                </a:solidFill>
                <a:ea typeface="ＭＳ Ｐゴシック"/>
              </a:rPr>
              <a:t>that</a:t>
            </a:r>
            <a:r>
              <a:rPr lang="pl-PL" altLang="es-ES" sz="1800" dirty="0">
                <a:solidFill>
                  <a:srgbClr val="211C61"/>
                </a:solidFill>
                <a:ea typeface="ＭＳ Ｐゴシック"/>
              </a:rPr>
              <a:t> w</a:t>
            </a:r>
            <a:r>
              <a:rPr lang="en-US" altLang="es-ES" sz="1800" dirty="0">
                <a:solidFill>
                  <a:srgbClr val="211C61"/>
                </a:solidFill>
                <a:ea typeface="ＭＳ Ｐゴシック"/>
              </a:rPr>
              <a:t>e only accept </a:t>
            </a:r>
            <a:r>
              <a:rPr lang="en-US" altLang="es-ES" sz="1800" dirty="0">
                <a:solidFill>
                  <a:srgbClr val="98006A"/>
                </a:solidFill>
                <a:highlight>
                  <a:srgbClr val="FFFF00"/>
                </a:highlight>
                <a:ea typeface="ＭＳ Ｐゴシック"/>
              </a:rPr>
              <a:t>ONE</a:t>
            </a:r>
            <a:r>
              <a:rPr lang="en-US" altLang="es-ES" sz="1800" dirty="0">
                <a:solidFill>
                  <a:srgbClr val="211C61"/>
                </a:solidFill>
                <a:ea typeface="ＭＳ Ｐゴシック"/>
              </a:rPr>
              <a:t> presentation per </a:t>
            </a:r>
            <a:r>
              <a:rPr lang="pl-PL" altLang="es-ES" sz="1800" dirty="0" err="1">
                <a:solidFill>
                  <a:srgbClr val="211C61"/>
                </a:solidFill>
                <a:ea typeface="ＭＳ Ｐゴシック"/>
              </a:rPr>
              <a:t>organization</a:t>
            </a:r>
            <a:r>
              <a:rPr lang="en-US" altLang="es-ES" sz="1800" dirty="0">
                <a:solidFill>
                  <a:srgbClr val="211C61"/>
                </a:solidFill>
                <a:ea typeface="ＭＳ Ｐゴシック"/>
              </a:rPr>
              <a:t>.</a:t>
            </a:r>
          </a:p>
          <a:p>
            <a:pPr marL="0" indent="0" eaLnBrk="1" hangingPunct="1">
              <a:buNone/>
            </a:pPr>
            <a:endParaRPr lang="en-US" altLang="es-ES" sz="1000" dirty="0">
              <a:solidFill>
                <a:srgbClr val="98006A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Specify the call and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/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or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 area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(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s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)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related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to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 your presentation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br>
              <a:rPr lang="pl-PL" altLang="es-ES" sz="1600" b="1" dirty="0">
                <a:solidFill>
                  <a:srgbClr val="211C61"/>
                </a:solidFill>
                <a:ea typeface="ＭＳ Ｐゴシック"/>
              </a:rPr>
            </a:br>
            <a:r>
              <a:rPr lang="pl-PL" altLang="es-ES" sz="1400" dirty="0">
                <a:solidFill>
                  <a:srgbClr val="211C61"/>
                </a:solidFill>
                <a:ea typeface="ＭＳ Ｐゴシック"/>
              </a:rPr>
              <a:t>(the </a:t>
            </a:r>
            <a:r>
              <a:rPr lang="pl-PL" altLang="es-ES" sz="1400" dirty="0" err="1">
                <a:solidFill>
                  <a:srgbClr val="211C61"/>
                </a:solidFill>
                <a:ea typeface="ＭＳ Ｐゴシック"/>
              </a:rPr>
              <a:t>below</a:t>
            </a:r>
            <a:r>
              <a:rPr lang="pl-PL" altLang="es-ES" sz="1400" dirty="0">
                <a:solidFill>
                  <a:srgbClr val="211C61"/>
                </a:solidFill>
                <a:ea typeface="ＭＳ Ｐゴシック"/>
              </a:rPr>
              <a:t> list </a:t>
            </a:r>
            <a:r>
              <a:rPr lang="pl-PL" altLang="es-ES" sz="1400" dirty="0" err="1">
                <a:solidFill>
                  <a:srgbClr val="211C61"/>
                </a:solidFill>
                <a:ea typeface="ＭＳ Ｐゴシック"/>
              </a:rPr>
              <a:t>is</a:t>
            </a:r>
            <a:r>
              <a:rPr lang="pl-PL" altLang="es-ES" sz="1400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400" dirty="0" err="1">
                <a:solidFill>
                  <a:srgbClr val="211C61"/>
                </a:solidFill>
                <a:ea typeface="ＭＳ Ｐゴシック"/>
              </a:rPr>
              <a:t>based</a:t>
            </a:r>
            <a:r>
              <a:rPr lang="pl-PL" altLang="es-ES" sz="1400" dirty="0">
                <a:solidFill>
                  <a:srgbClr val="211C61"/>
                </a:solidFill>
                <a:ea typeface="ＭＳ Ｐゴシック"/>
              </a:rPr>
              <a:t> on </a:t>
            </a:r>
            <a:r>
              <a:rPr lang="pl-PL" altLang="es-ES" sz="1400" dirty="0">
                <a:solidFill>
                  <a:srgbClr val="211C61"/>
                </a:solidFill>
                <a:ea typeface="ＭＳ Ｐゴシック"/>
                <a:hlinkClick r:id="rId5"/>
              </a:rPr>
              <a:t>Clean Hydrogen </a:t>
            </a:r>
            <a:r>
              <a:rPr lang="pl-PL" altLang="es-ES" sz="1400" dirty="0" err="1">
                <a:solidFill>
                  <a:srgbClr val="211C61"/>
                </a:solidFill>
                <a:ea typeface="ＭＳ Ｐゴシック"/>
                <a:hlinkClick r:id="rId5"/>
              </a:rPr>
              <a:t>Partnership</a:t>
            </a:r>
            <a:r>
              <a:rPr lang="pl-PL" altLang="es-ES" sz="1400" dirty="0">
                <a:solidFill>
                  <a:srgbClr val="211C61"/>
                </a:solidFill>
                <a:ea typeface="ＭＳ Ｐゴシック"/>
                <a:hlinkClick r:id="rId5"/>
              </a:rPr>
              <a:t> SRIA </a:t>
            </a:r>
            <a:r>
              <a:rPr lang="pl-PL" altLang="es-ES" sz="1400" dirty="0" err="1">
                <a:solidFill>
                  <a:srgbClr val="211C61"/>
                </a:solidFill>
                <a:ea typeface="ＭＳ Ｐゴシック"/>
              </a:rPr>
              <a:t>areas</a:t>
            </a:r>
            <a:r>
              <a:rPr lang="pl-PL" altLang="es-ES" sz="1400" dirty="0">
                <a:solidFill>
                  <a:srgbClr val="211C61"/>
                </a:solidFill>
                <a:ea typeface="ＭＳ Ｐゴシック"/>
              </a:rPr>
              <a:t> of </a:t>
            </a:r>
            <a:r>
              <a:rPr lang="pl-PL" altLang="es-ES" sz="1400" dirty="0" err="1">
                <a:solidFill>
                  <a:srgbClr val="211C61"/>
                </a:solidFill>
                <a:ea typeface="ＭＳ Ｐゴシック"/>
              </a:rPr>
              <a:t>research</a:t>
            </a:r>
            <a:r>
              <a:rPr lang="pl-PL" altLang="es-ES" sz="1400" dirty="0">
                <a:solidFill>
                  <a:srgbClr val="211C61"/>
                </a:solidFill>
                <a:ea typeface="ＭＳ Ｐゴシック"/>
              </a:rPr>
              <a:t>):</a:t>
            </a:r>
            <a:endParaRPr lang="pl-PL" altLang="es-ES" sz="1600" dirty="0">
              <a:solidFill>
                <a:srgbClr val="211C61"/>
              </a:solidFill>
              <a:ea typeface="ＭＳ Ｐゴシック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Renewable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H2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production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(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electrolysis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,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other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routes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H2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storage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,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compression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,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purification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,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matering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solutions</a:t>
            </a:r>
            <a:endParaRPr lang="pl-PL" altLang="es-ES" sz="1200" dirty="0">
              <a:solidFill>
                <a:srgbClr val="98006A"/>
              </a:solidFill>
              <a:ea typeface="ＭＳ Ｐゴシック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H2 end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uses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(transport,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clean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heat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and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power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Cross-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cutting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issues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(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sustainability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, LCSA, recycling,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eco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-design)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Education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and public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awareness</a:t>
            </a:r>
            <a:endParaRPr lang="pl-PL" altLang="es-ES" sz="1200" dirty="0">
              <a:solidFill>
                <a:srgbClr val="98006A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Safety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,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pre-normative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research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and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regulations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,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codes</a:t>
            </a: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 and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standards</a:t>
            </a:r>
            <a:endParaRPr lang="pl-PL" altLang="es-ES" sz="1200" dirty="0">
              <a:solidFill>
                <a:srgbClr val="98006A"/>
              </a:solidFill>
              <a:ea typeface="ＭＳ Ｐゴシック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Hydrogen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Valleys</a:t>
            </a:r>
            <a:endParaRPr lang="pl-PL" altLang="es-ES" sz="1200" dirty="0">
              <a:solidFill>
                <a:srgbClr val="98006A"/>
              </a:solidFill>
              <a:ea typeface="ＭＳ Ｐゴシック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l-PL" altLang="es-ES" sz="1200" dirty="0">
                <a:solidFill>
                  <a:srgbClr val="98006A"/>
                </a:solidFill>
                <a:ea typeface="ＭＳ Ｐゴシック"/>
              </a:rPr>
              <a:t>Supply </a:t>
            </a:r>
            <a:r>
              <a:rPr lang="pl-PL" altLang="es-ES" sz="1200" dirty="0" err="1">
                <a:solidFill>
                  <a:srgbClr val="98006A"/>
                </a:solidFill>
                <a:ea typeface="ＭＳ Ｐゴシック"/>
              </a:rPr>
              <a:t>chains</a:t>
            </a:r>
            <a:endParaRPr lang="pl-PL" altLang="es-ES" sz="1200" dirty="0">
              <a:solidFill>
                <a:srgbClr val="98006A"/>
              </a:solidFill>
              <a:ea typeface="ＭＳ Ｐゴシック"/>
            </a:endParaRPr>
          </a:p>
          <a:p>
            <a:pPr eaLnBrk="1" hangingPunct="1"/>
            <a:endParaRPr lang="pl-PL" altLang="es-ES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6" name="Titolo 2">
            <a:extLst>
              <a:ext uri="{FF2B5EF4-FFF2-40B4-BE49-F238E27FC236}">
                <a16:creationId xmlns:a16="http://schemas.microsoft.com/office/drawing/2014/main" id="{8A07C063-E21F-77D5-D80A-2B60E0DC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r>
              <a:rPr lang="es-ES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How to send us your presentation</a:t>
            </a:r>
            <a:r>
              <a:rPr lang="pl-PL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(1/2)</a:t>
            </a:r>
            <a:endParaRPr lang="es-ES" altLang="es-E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contenuto 1">
            <a:extLst>
              <a:ext uri="{FF2B5EF4-FFF2-40B4-BE49-F238E27FC236}">
                <a16:creationId xmlns:a16="http://schemas.microsoft.com/office/drawing/2014/main" id="{B4AE1D35-AF13-9A4D-EC55-7E3FE947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04" y="1110710"/>
            <a:ext cx="8928100" cy="4234441"/>
          </a:xfrm>
        </p:spPr>
        <p:txBody>
          <a:bodyPr/>
          <a:lstStyle/>
          <a:p>
            <a:pPr marL="0" indent="0" eaLnBrk="1" hangingPunct="1">
              <a:buNone/>
            </a:pPr>
            <a:endParaRPr lang="pl-PL" altLang="es-ES" sz="1600" b="1" dirty="0">
              <a:solidFill>
                <a:srgbClr val="211C61"/>
              </a:solidFill>
              <a:ea typeface="ＭＳ Ｐゴシック"/>
            </a:endParaRPr>
          </a:p>
          <a:p>
            <a:pPr marL="0" indent="0" algn="ctr" eaLnBrk="1" hangingPunct="1">
              <a:buNone/>
            </a:pP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Timeline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:</a:t>
            </a:r>
          </a:p>
          <a:p>
            <a:pPr marL="0" indent="0" algn="ctr" eaLnBrk="1" hangingPunct="1">
              <a:buNone/>
            </a:pPr>
            <a:endParaRPr lang="pl-PL" altLang="es-ES" sz="1600" b="1" dirty="0">
              <a:solidFill>
                <a:srgbClr val="211C61"/>
              </a:solidFill>
              <a:ea typeface="ＭＳ Ｐゴシック"/>
            </a:endParaRPr>
          </a:p>
          <a:p>
            <a:pPr eaLnBrk="1" hangingPunct="1"/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15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Oct</a:t>
            </a:r>
            <a:r>
              <a:rPr lang="en-US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(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EoB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)  - deadline for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submission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of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your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presentations</a:t>
            </a:r>
            <a:endParaRPr lang="pl-PL" altLang="es-ES" sz="1600" b="1" dirty="0">
              <a:solidFill>
                <a:srgbClr val="211C61"/>
              </a:solidFill>
              <a:ea typeface="ＭＳ Ｐゴシック"/>
            </a:endParaRPr>
          </a:p>
          <a:p>
            <a:pPr eaLnBrk="1" hangingPunct="1"/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/>
              </a:rPr>
              <a:t>Review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/>
              </a:rPr>
              <a:t> and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/>
              </a:rPr>
              <a:t>acceptance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/>
              </a:rPr>
              <a:t> of the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/>
              </a:rPr>
              <a:t>presentations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/>
              </a:rPr>
              <a:t>: 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</a:t>
            </a:r>
            <a:r>
              <a:rPr lang="en-US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ue</a:t>
            </a:r>
            <a:r>
              <a:rPr lang="en-US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to time constraints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depending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on a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number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of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applications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the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following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criteria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will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be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used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for the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selection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of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participants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endParaRPr lang="en-US" altLang="es-ES" sz="1600" dirty="0">
              <a:solidFill>
                <a:srgbClr val="211C6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+mj-lt"/>
              <a:buAutoNum type="arabicPeriod"/>
            </a:pPr>
            <a:r>
              <a:rPr lang="en-US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ideas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2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aligned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with </a:t>
            </a:r>
            <a:r>
              <a:rPr lang="pl-PL" altLang="es-ES" sz="12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2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areas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pl-PL" altLang="es-ES" sz="12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see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2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previous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2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slide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  <a:endParaRPr lang="en-US" altLang="es-ES" sz="1200" dirty="0">
              <a:solidFill>
                <a:srgbClr val="211C6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+mj-lt"/>
              <a:buAutoNum type="arabicPeriod"/>
            </a:pP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Organization</a:t>
            </a:r>
            <a:r>
              <a:rPr lang="en-US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profiles linked to specific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2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area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US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topics (first come first served basis)</a:t>
            </a:r>
          </a:p>
          <a:p>
            <a:pPr lvl="1" eaLnBrk="1" hangingPunct="1">
              <a:buFont typeface="+mj-lt"/>
              <a:buAutoNum type="arabicPeriod"/>
            </a:pP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General </a:t>
            </a:r>
            <a:r>
              <a:rPr lang="pl-PL" altLang="es-ES" sz="12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organization</a:t>
            </a:r>
            <a:r>
              <a:rPr lang="en-US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profiles</a:t>
            </a:r>
            <a:r>
              <a:rPr lang="pl-PL" altLang="es-ES" sz="12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s-ES" sz="1200" dirty="0">
              <a:solidFill>
                <a:srgbClr val="211C6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Order of p</a:t>
            </a:r>
            <a:r>
              <a:rPr lang="en-US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resentation</a:t>
            </a:r>
            <a:r>
              <a:rPr lang="en-US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</a:t>
            </a:r>
            <a:r>
              <a:rPr lang="en-US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uring</a:t>
            </a:r>
            <a:r>
              <a:rPr lang="en-US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the event will be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aligned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with the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600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areas</a:t>
            </a:r>
            <a:r>
              <a:rPr lang="pl-PL" altLang="es-ES" sz="1600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as in SRIA.</a:t>
            </a:r>
          </a:p>
          <a:p>
            <a:pPr eaLnBrk="1" hangingPunct="1"/>
            <a:endParaRPr lang="pl-PL" altLang="es-ES" sz="1600" b="1" dirty="0">
              <a:solidFill>
                <a:srgbClr val="211C6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l-PL" altLang="es-ES" sz="1600" b="1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27 </a:t>
            </a:r>
            <a:r>
              <a:rPr lang="pl-PL" altLang="es-ES" sz="1600" b="1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Oct</a:t>
            </a:r>
            <a:r>
              <a:rPr lang="pl-PL" altLang="es-ES" sz="1600" b="1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- </a:t>
            </a:r>
            <a:r>
              <a:rPr lang="pl-PL" altLang="es-ES" sz="1600" b="1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announcement</a:t>
            </a:r>
            <a:r>
              <a:rPr lang="pl-PL" altLang="es-ES" sz="1600" b="1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of </a:t>
            </a:r>
            <a:r>
              <a:rPr lang="pl-PL" altLang="es-ES" sz="1600" b="1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presentations</a:t>
            </a:r>
            <a:r>
              <a:rPr lang="pl-PL" altLang="es-ES" sz="1600" b="1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draft </a:t>
            </a:r>
            <a:r>
              <a:rPr lang="pl-PL" altLang="es-ES" sz="1600" b="1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line</a:t>
            </a:r>
            <a:r>
              <a:rPr lang="pl-PL" altLang="es-ES" sz="1600" b="1" dirty="0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up</a:t>
            </a:r>
            <a:endParaRPr lang="pl-PL" altLang="es-ES" sz="1600" b="1" dirty="0">
              <a:solidFill>
                <a:srgbClr val="211C6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pl-PL" altLang="es-ES" sz="1600" b="1" dirty="0">
              <a:solidFill>
                <a:srgbClr val="211C6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pl-PL" altLang="es-ES" sz="1600" b="1" dirty="0">
              <a:solidFill>
                <a:srgbClr val="211C61"/>
              </a:solidFill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26626" name="Titolo 2">
            <a:extLst>
              <a:ext uri="{FF2B5EF4-FFF2-40B4-BE49-F238E27FC236}">
                <a16:creationId xmlns:a16="http://schemas.microsoft.com/office/drawing/2014/main" id="{8A07C063-E21F-77D5-D80A-2B60E0DC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r>
              <a:rPr lang="es-ES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How to send us your presentation</a:t>
            </a:r>
            <a:r>
              <a:rPr lang="pl-PL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(2/2)</a:t>
            </a:r>
            <a:endParaRPr lang="es-ES" altLang="es-E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38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contenuto 1">
            <a:extLst>
              <a:ext uri="{FF2B5EF4-FFF2-40B4-BE49-F238E27FC236}">
                <a16:creationId xmlns:a16="http://schemas.microsoft.com/office/drawing/2014/main" id="{B4AE1D35-AF13-9A4D-EC55-7E3FE947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04" y="1110710"/>
            <a:ext cx="8928100" cy="4234441"/>
          </a:xfrm>
        </p:spPr>
        <p:txBody>
          <a:bodyPr/>
          <a:lstStyle/>
          <a:p>
            <a:pPr marL="0" indent="0" eaLnBrk="1" hangingPunct="1">
              <a:buNone/>
            </a:pPr>
            <a:endParaRPr lang="pl-PL" altLang="es-ES" sz="1600" b="1" dirty="0">
              <a:solidFill>
                <a:srgbClr val="211C61"/>
              </a:solidFill>
              <a:highlight>
                <a:srgbClr val="FFFF00"/>
              </a:highligh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pl-PL" altLang="es-ES" sz="1600" b="1" dirty="0" err="1">
                <a:solidFill>
                  <a:srgbClr val="211C61"/>
                </a:solidFill>
                <a:highlight>
                  <a:srgbClr val="FFFF00"/>
                </a:highlight>
                <a:ea typeface="ＭＳ Ｐゴシック"/>
              </a:rPr>
              <a:t>Registration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dirty="0">
                <a:solidFill>
                  <a:srgbClr val="211C61"/>
                </a:solidFill>
                <a:ea typeface="ＭＳ Ｐゴシック"/>
              </a:rPr>
              <a:t>to the event </a:t>
            </a:r>
            <a:r>
              <a:rPr lang="pl-PL" altLang="es-ES" sz="1600" dirty="0" err="1">
                <a:solidFill>
                  <a:srgbClr val="211C61"/>
                </a:solidFill>
                <a:ea typeface="ＭＳ Ｐゴシック"/>
              </a:rPr>
              <a:t>is</a:t>
            </a:r>
            <a:r>
              <a:rPr lang="pl-PL" altLang="es-ES" sz="1600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dirty="0" err="1">
                <a:solidFill>
                  <a:srgbClr val="211C61"/>
                </a:solidFill>
                <a:ea typeface="ＭＳ Ｐゴシック"/>
              </a:rPr>
              <a:t>already</a:t>
            </a:r>
            <a:r>
              <a:rPr lang="pl-PL" altLang="es-ES" sz="1600" dirty="0">
                <a:solidFill>
                  <a:srgbClr val="211C61"/>
                </a:solidFill>
                <a:ea typeface="ＭＳ Ｐゴシック"/>
              </a:rPr>
              <a:t> open and </a:t>
            </a:r>
            <a:r>
              <a:rPr lang="pl-PL" altLang="es-ES" sz="1600" dirty="0" err="1">
                <a:solidFill>
                  <a:srgbClr val="211C61"/>
                </a:solidFill>
                <a:ea typeface="ＭＳ Ｐゴシック"/>
              </a:rPr>
              <a:t>free</a:t>
            </a:r>
            <a:r>
              <a:rPr lang="pl-PL" altLang="es-ES" sz="1600" dirty="0">
                <a:solidFill>
                  <a:srgbClr val="211C61"/>
                </a:solidFill>
                <a:ea typeface="ＭＳ Ｐゴシック"/>
              </a:rPr>
              <a:t> of </a:t>
            </a:r>
            <a:r>
              <a:rPr lang="pl-PL" altLang="es-ES" sz="1600" dirty="0" err="1">
                <a:solidFill>
                  <a:srgbClr val="211C61"/>
                </a:solidFill>
                <a:ea typeface="ＭＳ Ｐゴシック"/>
              </a:rPr>
              <a:t>charge</a:t>
            </a:r>
            <a:r>
              <a:rPr lang="pl-PL" altLang="es-ES" sz="1600" dirty="0">
                <a:solidFill>
                  <a:srgbClr val="211C61"/>
                </a:solidFill>
                <a:ea typeface="ＭＳ Ｐゴシック"/>
              </a:rPr>
              <a:t>.</a:t>
            </a:r>
          </a:p>
          <a:p>
            <a:pPr marL="0" indent="0" eaLnBrk="1" hangingPunct="1">
              <a:buNone/>
            </a:pPr>
            <a:r>
              <a:rPr lang="pl-PL" altLang="es-ES" sz="1600" dirty="0" err="1">
                <a:solidFill>
                  <a:srgbClr val="211C61"/>
                </a:solidFill>
                <a:ea typeface="ＭＳ Ｐゴシック"/>
              </a:rPr>
              <a:t>Registration</a:t>
            </a:r>
            <a:r>
              <a:rPr lang="pl-PL" altLang="es-ES" sz="1600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dirty="0" err="1">
                <a:solidFill>
                  <a:srgbClr val="211C61"/>
                </a:solidFill>
                <a:ea typeface="ＭＳ Ｐゴシック"/>
              </a:rPr>
              <a:t>is</a:t>
            </a:r>
            <a:r>
              <a:rPr lang="pl-PL" altLang="es-ES" sz="1600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mandatory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.</a:t>
            </a:r>
          </a:p>
          <a:p>
            <a:pPr marL="0" indent="0" eaLnBrk="1" hangingPunct="1">
              <a:buNone/>
            </a:pPr>
            <a:r>
              <a:rPr lang="pl-PL" altLang="es-ES" sz="1600" dirty="0">
                <a:solidFill>
                  <a:srgbClr val="211C61"/>
                </a:solidFill>
                <a:ea typeface="ＭＳ Ｐゴシック"/>
              </a:rPr>
              <a:t>Link to the </a:t>
            </a:r>
            <a:r>
              <a:rPr lang="pl-PL" altLang="es-ES" sz="1600" dirty="0" err="1">
                <a:solidFill>
                  <a:srgbClr val="211C61"/>
                </a:solidFill>
                <a:ea typeface="ＭＳ Ｐゴシック"/>
              </a:rPr>
              <a:t>registration</a:t>
            </a:r>
            <a:r>
              <a:rPr lang="pl-PL" altLang="es-ES" sz="1600" dirty="0">
                <a:solidFill>
                  <a:srgbClr val="211C61"/>
                </a:solidFill>
                <a:ea typeface="ＭＳ Ｐゴシック"/>
              </a:rPr>
              <a:t>: </a:t>
            </a:r>
          </a:p>
          <a:p>
            <a:pPr marL="0" indent="0" eaLnBrk="1" hangingPunct="1">
              <a:buNone/>
            </a:pPr>
            <a:r>
              <a:rPr lang="pl-PL" altLang="es-ES" sz="1600" b="1" i="1" dirty="0">
                <a:solidFill>
                  <a:srgbClr val="211C61"/>
                </a:solidFill>
                <a:ea typeface="ＭＳ Ｐゴシック"/>
              </a:rPr>
              <a:t>	</a:t>
            </a:r>
            <a:r>
              <a:rPr lang="pl-PL" altLang="es-ES" sz="1600" i="1" dirty="0">
                <a:solidFill>
                  <a:srgbClr val="211C61"/>
                </a:solidFill>
                <a:ea typeface="ＭＳ Ｐゴシック"/>
              </a:rPr>
              <a:t>https://euhydrogenweek.eu/registration/</a:t>
            </a:r>
            <a:endParaRPr lang="pl-PL" altLang="es-ES" sz="1200" i="1" dirty="0">
              <a:ea typeface="ＭＳ Ｐゴシック"/>
            </a:endParaRPr>
          </a:p>
          <a:p>
            <a:pPr marL="0" indent="0" eaLnBrk="1" hangingPunct="1">
              <a:buNone/>
            </a:pPr>
            <a:endParaRPr lang="pl-PL" altLang="es-ES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pl-PL" altLang="es-ES" sz="1600" b="1" dirty="0">
              <a:solidFill>
                <a:srgbClr val="211C61"/>
              </a:solidFill>
              <a:ea typeface="ＭＳ Ｐゴシック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Participants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from </a:t>
            </a:r>
            <a:r>
              <a:rPr lang="pl-PL" altLang="es-ES" sz="1600" b="1" dirty="0">
                <a:solidFill>
                  <a:srgbClr val="211C61"/>
                </a:solidFill>
                <a:highlight>
                  <a:srgbClr val="FFFF00"/>
                </a:highlight>
                <a:ea typeface="ＭＳ Ｐゴシック"/>
              </a:rPr>
              <a:t>Widening </a:t>
            </a:r>
            <a:r>
              <a:rPr lang="pl-PL" altLang="es-ES" sz="1600" b="1" dirty="0" err="1">
                <a:solidFill>
                  <a:srgbClr val="211C61"/>
                </a:solidFill>
                <a:highlight>
                  <a:srgbClr val="FFFF00"/>
                </a:highlight>
                <a:ea typeface="ＭＳ Ｐゴシック"/>
              </a:rPr>
              <a:t>countries</a:t>
            </a:r>
            <a:r>
              <a:rPr lang="pl-PL" altLang="es-ES" sz="1600" b="1" dirty="0">
                <a:solidFill>
                  <a:srgbClr val="211C61"/>
                </a:solidFill>
                <a:highlight>
                  <a:srgbClr val="FFFF00"/>
                </a:highlight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following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registration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and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participation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at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TechForum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brokerage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event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will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have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an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opportunity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to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apply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for NCP_WIDERA.NET </a:t>
            </a:r>
            <a:r>
              <a:rPr lang="pl-PL" altLang="es-ES" sz="1600" b="1" dirty="0" err="1">
                <a:solidFill>
                  <a:srgbClr val="211C61"/>
                </a:solidFill>
                <a:highlight>
                  <a:srgbClr val="FFFF00"/>
                </a:highlight>
                <a:ea typeface="ＭＳ Ｐゴシック"/>
              </a:rPr>
              <a:t>travel</a:t>
            </a:r>
            <a:r>
              <a:rPr lang="pl-PL" altLang="es-ES" sz="1600" b="1" dirty="0">
                <a:solidFill>
                  <a:srgbClr val="211C61"/>
                </a:solidFill>
                <a:highlight>
                  <a:srgbClr val="FFFF00"/>
                </a:highlight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highlight>
                  <a:srgbClr val="FFFF00"/>
                </a:highlight>
                <a:ea typeface="ＭＳ Ｐゴシック"/>
              </a:rPr>
              <a:t>grants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pl-PL" altLang="es-ES" sz="1600" b="1" dirty="0">
              <a:solidFill>
                <a:srgbClr val="211C6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More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information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on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travel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grants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is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available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 </a:t>
            </a:r>
            <a:r>
              <a:rPr lang="pl-PL" altLang="es-ES" sz="1600" b="1" dirty="0" err="1">
                <a:solidFill>
                  <a:srgbClr val="211C61"/>
                </a:solidFill>
                <a:ea typeface="ＭＳ Ｐゴシック"/>
              </a:rPr>
              <a:t>here</a:t>
            </a:r>
            <a:r>
              <a:rPr lang="pl-PL" altLang="es-ES" sz="1600" b="1" dirty="0">
                <a:solidFill>
                  <a:srgbClr val="211C61"/>
                </a:solidFill>
                <a:ea typeface="ＭＳ Ｐゴシック"/>
              </a:rPr>
              <a:t>: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pl-PL" altLang="es-ES" sz="1600" b="1" i="1" dirty="0">
                <a:solidFill>
                  <a:srgbClr val="211C61"/>
                </a:solidFill>
                <a:ea typeface="ＭＳ Ｐゴシック"/>
              </a:rPr>
              <a:t>	</a:t>
            </a:r>
            <a:r>
              <a:rPr lang="pl-PL" altLang="es-ES" sz="1600" i="1" dirty="0">
                <a:solidFill>
                  <a:srgbClr val="211C61"/>
                </a:solidFill>
                <a:ea typeface="ＭＳ Ｐゴシック"/>
              </a:rPr>
              <a:t>https://www.ncpwideranet.eu/travel-grants/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pl-PL" altLang="es-ES" sz="1200" dirty="0">
              <a:solidFill>
                <a:srgbClr val="98006A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pl-PL" altLang="es-ES" sz="1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6" name="Titolo 2">
            <a:extLst>
              <a:ext uri="{FF2B5EF4-FFF2-40B4-BE49-F238E27FC236}">
                <a16:creationId xmlns:a16="http://schemas.microsoft.com/office/drawing/2014/main" id="{8A07C063-E21F-77D5-D80A-2B60E0DC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r>
              <a:rPr lang="pl-PL" altLang="es-ES" sz="2000" err="1">
                <a:latin typeface="Arial" panose="020B0604020202020204" pitchFamily="34" charset="0"/>
                <a:ea typeface="ＭＳ Ｐゴシック" panose="020B0600070205080204" pitchFamily="34" charset="-128"/>
              </a:rPr>
              <a:t>Other</a:t>
            </a:r>
            <a:r>
              <a:rPr lang="pl-PL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2000" err="1">
                <a:latin typeface="Arial" panose="020B0604020202020204" pitchFamily="34" charset="0"/>
                <a:ea typeface="ＭＳ Ｐゴシック" panose="020B0600070205080204" pitchFamily="34" charset="-128"/>
              </a:rPr>
              <a:t>items</a:t>
            </a:r>
            <a:r>
              <a:rPr lang="pl-PL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br>
              <a:rPr lang="pl-PL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pl-PL" altLang="es-ES" sz="1800" i="1" err="1">
                <a:latin typeface="Arial" panose="020B0604020202020204" pitchFamily="34" charset="0"/>
                <a:ea typeface="ＭＳ Ｐゴシック" panose="020B0600070205080204" pitchFamily="34" charset="-128"/>
              </a:rPr>
              <a:t>Registration</a:t>
            </a:r>
            <a:r>
              <a:rPr lang="pl-PL" altLang="es-E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 to the event.</a:t>
            </a:r>
            <a:br>
              <a:rPr lang="pl-PL" altLang="es-ES" sz="1800" i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pl-PL" altLang="es-E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Travel grant </a:t>
            </a:r>
            <a:r>
              <a:rPr lang="pl-PL" altLang="es-ES" sz="1800" i="1" err="1">
                <a:latin typeface="Arial" panose="020B0604020202020204" pitchFamily="34" charset="0"/>
                <a:ea typeface="ＭＳ Ｐゴシック" panose="020B0600070205080204" pitchFamily="34" charset="-128"/>
              </a:rPr>
              <a:t>possibility</a:t>
            </a:r>
            <a:r>
              <a:rPr lang="pl-PL" altLang="es-E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 for </a:t>
            </a:r>
            <a:r>
              <a:rPr lang="pl-PL" altLang="es-ES" sz="1800" i="1" err="1">
                <a:latin typeface="Arial" panose="020B0604020202020204" pitchFamily="34" charset="0"/>
                <a:ea typeface="ＭＳ Ｐゴシック" panose="020B0600070205080204" pitchFamily="34" charset="-128"/>
              </a:rPr>
              <a:t>widening</a:t>
            </a:r>
            <a:r>
              <a:rPr lang="pl-PL" altLang="es-E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i="1" err="1">
                <a:latin typeface="Arial" panose="020B0604020202020204" pitchFamily="34" charset="0"/>
                <a:ea typeface="ＭＳ Ｐゴシック" panose="020B0600070205080204" pitchFamily="34" charset="-128"/>
              </a:rPr>
              <a:t>countries</a:t>
            </a:r>
            <a:r>
              <a:rPr lang="pl-PL" altLang="es-E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i="1" err="1">
                <a:latin typeface="Arial" panose="020B0604020202020204" pitchFamily="34" charset="0"/>
                <a:ea typeface="ＭＳ Ｐゴシック" panose="020B0600070205080204" pitchFamily="34" charset="-128"/>
              </a:rPr>
              <a:t>participants</a:t>
            </a:r>
            <a:endParaRPr lang="es-ES" altLang="es-ES" sz="20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Obraz 2" descr="Obraz zawierający Grafika, zrzut ekranu, projekt graficzny, design&#10;&#10;Opis wygenerowany automatycznie">
            <a:extLst>
              <a:ext uri="{FF2B5EF4-FFF2-40B4-BE49-F238E27FC236}">
                <a16:creationId xmlns:a16="http://schemas.microsoft.com/office/drawing/2014/main" id="{540690B0-F739-80C4-438D-F33607C7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52" y="3913923"/>
            <a:ext cx="2757588" cy="851599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F040495-3B66-44EA-1D2C-F308DD6CC416}"/>
              </a:ext>
            </a:extLst>
          </p:cNvPr>
          <p:cNvCxnSpPr/>
          <p:nvPr/>
        </p:nvCxnSpPr>
        <p:spPr>
          <a:xfrm>
            <a:off x="293804" y="2850066"/>
            <a:ext cx="8393151" cy="0"/>
          </a:xfrm>
          <a:prstGeom prst="line">
            <a:avLst/>
          </a:prstGeom>
          <a:ln>
            <a:solidFill>
              <a:srgbClr val="9800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74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contenuto 1">
            <a:extLst>
              <a:ext uri="{FF2B5EF4-FFF2-40B4-BE49-F238E27FC236}">
                <a16:creationId xmlns:a16="http://schemas.microsoft.com/office/drawing/2014/main" id="{66D83D11-538E-5132-42DA-D396A090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3" y="1575110"/>
            <a:ext cx="9084217" cy="3619500"/>
          </a:xfrm>
        </p:spPr>
        <p:txBody>
          <a:bodyPr/>
          <a:lstStyle/>
          <a:p>
            <a:pPr eaLnBrk="1" hangingPunct="1"/>
            <a:r>
              <a:rPr lang="en-US" altLang="es-ES" sz="1800">
                <a:latin typeface="Arial" panose="020B0604020202020204" pitchFamily="34" charset="0"/>
                <a:ea typeface="ＭＳ Ｐゴシック" panose="020B0600070205080204" pitchFamily="34" charset="-128"/>
              </a:rPr>
              <a:t>Your name.</a:t>
            </a:r>
          </a:p>
          <a:p>
            <a:pPr eaLnBrk="1" hangingPunct="1"/>
            <a:r>
              <a:rPr lang="en-US" altLang="es-ES" sz="1800">
                <a:latin typeface="Arial" panose="020B0604020202020204" pitchFamily="34" charset="0"/>
                <a:ea typeface="ＭＳ Ｐゴシック" panose="020B0600070205080204" pitchFamily="34" charset="-128"/>
              </a:rPr>
              <a:t>Name</a:t>
            </a:r>
            <a:r>
              <a:rPr lang="pl-PL" altLang="es-E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&amp; </a:t>
            </a:r>
            <a:r>
              <a:rPr lang="pl-PL" altLang="es-ES" sz="1800" err="1">
                <a:latin typeface="Arial" panose="020B0604020202020204" pitchFamily="34" charset="0"/>
                <a:ea typeface="ＭＳ Ｐゴシック" panose="020B0600070205080204" pitchFamily="34" charset="-128"/>
              </a:rPr>
              <a:t>type</a:t>
            </a:r>
            <a:r>
              <a:rPr lang="pl-PL" altLang="es-E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s-ES" sz="1800">
                <a:latin typeface="Arial" panose="020B0604020202020204" pitchFamily="34" charset="0"/>
                <a:ea typeface="ＭＳ Ｐゴシック" panose="020B0600070205080204" pitchFamily="34" charset="-128"/>
              </a:rPr>
              <a:t>of your organization e.g. SME, academic institution, public, private etc.</a:t>
            </a:r>
            <a:endParaRPr lang="pl-PL" altLang="es-E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>
                <a:latin typeface="Arial" panose="020B0604020202020204" pitchFamily="34" charset="0"/>
                <a:ea typeface="ＭＳ Ｐゴシック" panose="020B0600070205080204" pitchFamily="34" charset="-128"/>
              </a:rPr>
              <a:t>Department within the organization </a:t>
            </a:r>
            <a:endParaRPr lang="pl-PL" altLang="es-E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>
                <a:latin typeface="Arial" panose="020B0604020202020204" pitchFamily="34" charset="0"/>
                <a:ea typeface="ＭＳ Ｐゴシック" panose="020B0600070205080204" pitchFamily="34" charset="-128"/>
              </a:rPr>
              <a:t>Expertise of the department.</a:t>
            </a:r>
            <a:endParaRPr lang="pl-PL" altLang="es-E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>
                <a:latin typeface="Arial" panose="020B0604020202020204" pitchFamily="34" charset="0"/>
                <a:ea typeface="ＭＳ Ｐゴシック" panose="020B0600070205080204" pitchFamily="34" charset="-128"/>
              </a:rPr>
              <a:t>Country in which it operates.</a:t>
            </a:r>
          </a:p>
          <a:p>
            <a:pPr eaLnBrk="1" hangingPunct="1"/>
            <a:endParaRPr lang="en-US" altLang="es-E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 u="sng">
                <a:latin typeface="Arial" panose="020B0604020202020204" pitchFamily="34" charset="0"/>
                <a:ea typeface="ＭＳ Ｐゴシック" panose="020B0600070205080204" pitchFamily="34" charset="-128"/>
              </a:rPr>
              <a:t>Please </a:t>
            </a:r>
            <a:r>
              <a:rPr lang="en-US" altLang="es-ES" sz="1800" b="1" u="sng">
                <a:latin typeface="Arial" panose="020B0604020202020204" pitchFamily="34" charset="0"/>
                <a:ea typeface="ＭＳ Ｐゴシック" panose="020B0600070205080204" pitchFamily="34" charset="-128"/>
              </a:rPr>
              <a:t>do not forget </a:t>
            </a:r>
            <a:r>
              <a:rPr lang="en-US" altLang="es-ES" sz="1800" u="sng">
                <a:latin typeface="Arial" panose="020B0604020202020204" pitchFamily="34" charset="0"/>
                <a:ea typeface="ＭＳ Ｐゴシック" panose="020B0600070205080204" pitchFamily="34" charset="-128"/>
              </a:rPr>
              <a:t>to include: </a:t>
            </a:r>
          </a:p>
          <a:p>
            <a:pPr lvl="1" eaLnBrk="1" hangingPunct="1"/>
            <a:r>
              <a:rPr lang="en-US" altLang="es-ES" sz="1400">
                <a:latin typeface="Arial" panose="020B0604020202020204" pitchFamily="34" charset="0"/>
                <a:ea typeface="ＭＳ Ｐゴシック" panose="020B0600070205080204" pitchFamily="34" charset="-128"/>
              </a:rPr>
              <a:t>Your contact details.</a:t>
            </a:r>
          </a:p>
          <a:p>
            <a:pPr lvl="1" eaLnBrk="1" hangingPunct="1"/>
            <a:r>
              <a:rPr lang="en-US" altLang="es-ES" sz="1400">
                <a:latin typeface="Arial" panose="020B0604020202020204" pitchFamily="34" charset="0"/>
                <a:ea typeface="ＭＳ Ｐゴシック" panose="020B0600070205080204" pitchFamily="34" charset="-128"/>
              </a:rPr>
              <a:t>Your web</a:t>
            </a:r>
            <a:r>
              <a:rPr lang="pl-PL" altLang="es-ES" sz="1400" err="1">
                <a:latin typeface="Arial" panose="020B0604020202020204" pitchFamily="34" charset="0"/>
                <a:ea typeface="ＭＳ Ｐゴシック" panose="020B0600070205080204" pitchFamily="34" charset="-128"/>
              </a:rPr>
              <a:t>site</a:t>
            </a:r>
            <a:r>
              <a:rPr lang="pl-PL" altLang="es-ES" sz="14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400" err="1">
                <a:latin typeface="Arial" panose="020B0604020202020204" pitchFamily="34" charset="0"/>
                <a:ea typeface="ＭＳ Ｐゴシック" panose="020B0600070205080204" pitchFamily="34" charset="-128"/>
              </a:rPr>
              <a:t>address</a:t>
            </a:r>
            <a:endParaRPr lang="en-US" altLang="es-E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2" name="Titolo 2">
            <a:extLst>
              <a:ext uri="{FF2B5EF4-FFF2-40B4-BE49-F238E27FC236}">
                <a16:creationId xmlns:a16="http://schemas.microsoft.com/office/drawing/2014/main" id="{D61EEAC8-7522-635D-406A-22D24063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285195"/>
            <a:ext cx="6959600" cy="798513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Recommendations for your presentation</a:t>
            </a:r>
            <a:br>
              <a:rPr lang="it-IT" b="1"/>
            </a:br>
            <a:endParaRPr lang="es-ES" altLang="es-ES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4B067CA2-DD35-A851-6790-EA83359FE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38513"/>
            <a:ext cx="6400800" cy="4064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/>
          </a:p>
        </p:txBody>
      </p:sp>
      <p:sp>
        <p:nvSpPr>
          <p:cNvPr id="21506" name="Titolo 2">
            <a:extLst>
              <a:ext uri="{FF2B5EF4-FFF2-40B4-BE49-F238E27FC236}">
                <a16:creationId xmlns:a16="http://schemas.microsoft.com/office/drawing/2014/main" id="{D51F4119-3D1F-55A3-82F4-46531561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2093913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In case of presenting a project idea</a:t>
            </a:r>
            <a:r>
              <a:rPr lang="pl-PL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…</a:t>
            </a:r>
            <a:br>
              <a:rPr lang="en-US" altLang="es-ES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contenuto 1">
            <a:extLst>
              <a:ext uri="{FF2B5EF4-FFF2-40B4-BE49-F238E27FC236}">
                <a16:creationId xmlns:a16="http://schemas.microsoft.com/office/drawing/2014/main" id="{48FB4B4A-60D2-9058-46C8-DAA3F011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/>
              <a:t>Slides may show: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/>
          </a:p>
          <a:p>
            <a:pPr lvl="1"/>
            <a:r>
              <a:rPr lang="en-US" sz="1600"/>
              <a:t>Project proposal title (if decided).</a:t>
            </a:r>
          </a:p>
          <a:p>
            <a:pPr lvl="1"/>
            <a:r>
              <a:rPr lang="en-US" sz="1600"/>
              <a:t>Topic</a:t>
            </a:r>
            <a:r>
              <a:rPr lang="pl-PL" sz="1600"/>
              <a:t>/</a:t>
            </a:r>
            <a:r>
              <a:rPr lang="pl-PL" sz="1600" err="1"/>
              <a:t>area</a:t>
            </a:r>
            <a:r>
              <a:rPr lang="en-US" sz="1600"/>
              <a:t> to be addressed</a:t>
            </a:r>
            <a:r>
              <a:rPr lang="pl-PL" sz="1600"/>
              <a:t> </a:t>
            </a:r>
          </a:p>
          <a:p>
            <a:pPr lvl="1"/>
            <a:r>
              <a:rPr lang="en-US" sz="1600"/>
              <a:t>Project description (brief).</a:t>
            </a:r>
          </a:p>
          <a:p>
            <a:pPr lvl="1"/>
            <a:r>
              <a:rPr lang="en-US" sz="1600"/>
              <a:t>Current</a:t>
            </a:r>
            <a:r>
              <a:rPr lang="pl-PL" sz="1600"/>
              <a:t>/</a:t>
            </a:r>
            <a:r>
              <a:rPr lang="pl-PL" sz="1600" err="1"/>
              <a:t>future</a:t>
            </a:r>
            <a:r>
              <a:rPr lang="en-US" sz="1600"/>
              <a:t> consortium (if any).</a:t>
            </a:r>
          </a:p>
          <a:p>
            <a:pPr lvl="1"/>
            <a:r>
              <a:rPr lang="en-US" sz="1600"/>
              <a:t>Profile of the partners sought (type, skills, role, etc.).</a:t>
            </a:r>
          </a:p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0" name="Titolo 2">
            <a:extLst>
              <a:ext uri="{FF2B5EF4-FFF2-40B4-BE49-F238E27FC236}">
                <a16:creationId xmlns:a16="http://schemas.microsoft.com/office/drawing/2014/main" id="{92168476-0314-C446-7B1F-085D71D9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r>
              <a:rPr lang="en-U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In case of presenting a project idea</a:t>
            </a:r>
            <a:r>
              <a:rPr lang="pl-P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…</a:t>
            </a: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4B067CA2-DD35-A851-6790-EA83359FE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38513"/>
            <a:ext cx="6400800" cy="4064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/>
          </a:p>
        </p:txBody>
      </p:sp>
      <p:sp>
        <p:nvSpPr>
          <p:cNvPr id="21506" name="Titolo 2">
            <a:extLst>
              <a:ext uri="{FF2B5EF4-FFF2-40B4-BE49-F238E27FC236}">
                <a16:creationId xmlns:a16="http://schemas.microsoft.com/office/drawing/2014/main" id="{D51F4119-3D1F-55A3-82F4-46531561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2093913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In case of presenting </a:t>
            </a:r>
            <a:r>
              <a:rPr lang="pl-PL" altLang="es-ES" sz="2800" err="1">
                <a:latin typeface="Arial" panose="020B0604020202020204" pitchFamily="34" charset="0"/>
                <a:ea typeface="ＭＳ Ｐゴシック" panose="020B0600070205080204" pitchFamily="34" charset="-128"/>
              </a:rPr>
              <a:t>your</a:t>
            </a:r>
            <a:r>
              <a:rPr lang="en-US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2800" err="1">
                <a:latin typeface="Arial" panose="020B0604020202020204" pitchFamily="34" charset="0"/>
                <a:ea typeface="ＭＳ Ｐゴシック" panose="020B0600070205080204" pitchFamily="34" charset="-128"/>
              </a:rPr>
              <a:t>organization</a:t>
            </a:r>
            <a:r>
              <a:rPr lang="en-US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profile linked to a specific </a:t>
            </a:r>
            <a:r>
              <a:rPr lang="pl-PL" altLang="es-ES" sz="2800" err="1">
                <a:latin typeface="Arial" panose="020B0604020202020204" pitchFamily="34" charset="0"/>
                <a:ea typeface="ＭＳ Ｐゴシック" panose="020B0600070205080204" pitchFamily="34" charset="-128"/>
              </a:rPr>
              <a:t>area</a:t>
            </a:r>
            <a:r>
              <a:rPr lang="pl-PL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pl-PL" altLang="es-ES" sz="2800" err="1">
                <a:latin typeface="Arial" panose="020B0604020202020204" pitchFamily="34" charset="0"/>
                <a:ea typeface="ＭＳ Ｐゴシック" panose="020B0600070205080204" pitchFamily="34" charset="-128"/>
              </a:rPr>
              <a:t>call</a:t>
            </a:r>
            <a:r>
              <a:rPr lang="pl-PL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s-ES" sz="2800">
                <a:latin typeface="Arial" panose="020B0604020202020204" pitchFamily="34" charset="0"/>
                <a:ea typeface="ＭＳ Ｐゴシック" panose="020B0600070205080204" pitchFamily="34" charset="-128"/>
              </a:rPr>
              <a:t>topic</a:t>
            </a: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11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contenuto 1">
            <a:extLst>
              <a:ext uri="{FF2B5EF4-FFF2-40B4-BE49-F238E27FC236}">
                <a16:creationId xmlns:a16="http://schemas.microsoft.com/office/drawing/2014/main" id="{48FB4B4A-60D2-9058-46C8-DAA3F011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/>
              <a:t>Slides may show: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/>
          </a:p>
          <a:p>
            <a:pPr lvl="1"/>
            <a:r>
              <a:rPr lang="en-US" sz="1600"/>
              <a:t>Topic</a:t>
            </a:r>
            <a:r>
              <a:rPr lang="pl-PL" sz="1600"/>
              <a:t>/</a:t>
            </a:r>
            <a:r>
              <a:rPr lang="pl-PL" sz="1600" err="1"/>
              <a:t>area</a:t>
            </a:r>
            <a:r>
              <a:rPr lang="pl-PL" sz="1600"/>
              <a:t>(s)</a:t>
            </a:r>
            <a:r>
              <a:rPr lang="en-US" sz="1600"/>
              <a:t> to be addressed</a:t>
            </a:r>
            <a:r>
              <a:rPr lang="pl-PL" sz="1600"/>
              <a:t> </a:t>
            </a:r>
            <a:r>
              <a:rPr lang="pl-PL" sz="1600" err="1"/>
              <a:t>if</a:t>
            </a:r>
            <a:r>
              <a:rPr lang="pl-PL" sz="1600"/>
              <a:t> </a:t>
            </a:r>
            <a:r>
              <a:rPr lang="pl-PL" sz="1600" err="1"/>
              <a:t>applicable</a:t>
            </a:r>
            <a:endParaRPr lang="en-US" sz="1600"/>
          </a:p>
          <a:p>
            <a:pPr lvl="1"/>
            <a:r>
              <a:rPr lang="en-US" sz="1600"/>
              <a:t>Specific contribution to the topic</a:t>
            </a:r>
            <a:r>
              <a:rPr lang="pl-PL" sz="1600"/>
              <a:t>/</a:t>
            </a:r>
            <a:r>
              <a:rPr lang="pl-PL" sz="1600" err="1"/>
              <a:t>area</a:t>
            </a:r>
            <a:endParaRPr lang="en-US" sz="1600"/>
          </a:p>
          <a:p>
            <a:pPr lvl="1"/>
            <a:r>
              <a:rPr lang="en-US" sz="1600"/>
              <a:t>Technology profile.</a:t>
            </a:r>
          </a:p>
          <a:p>
            <a:pPr lvl="1"/>
            <a:r>
              <a:rPr lang="en-US" sz="1600"/>
              <a:t>Experience.</a:t>
            </a:r>
          </a:p>
          <a:p>
            <a:endParaRPr lang="en-US" sz="1800"/>
          </a:p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0" name="Titolo 2">
            <a:extLst>
              <a:ext uri="{FF2B5EF4-FFF2-40B4-BE49-F238E27FC236}">
                <a16:creationId xmlns:a16="http://schemas.microsoft.com/office/drawing/2014/main" id="{92168476-0314-C446-7B1F-085D71D9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r>
              <a:rPr lang="en-U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In case of presenting </a:t>
            </a:r>
            <a:r>
              <a:rPr lang="pl-PL" altLang="es-ES" sz="2000" err="1">
                <a:latin typeface="Arial" panose="020B0604020202020204" pitchFamily="34" charset="0"/>
                <a:ea typeface="ＭＳ Ｐゴシック" panose="020B0600070205080204" pitchFamily="34" charset="-128"/>
              </a:rPr>
              <a:t>your</a:t>
            </a:r>
            <a:r>
              <a:rPr lang="en-U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2000" err="1">
                <a:latin typeface="Arial" panose="020B0604020202020204" pitchFamily="34" charset="0"/>
                <a:ea typeface="ＭＳ Ｐゴシック" panose="020B0600070205080204" pitchFamily="34" charset="-128"/>
              </a:rPr>
              <a:t>organization</a:t>
            </a:r>
            <a:r>
              <a:rPr lang="en-U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profile linked to a specific</a:t>
            </a:r>
            <a:r>
              <a:rPr lang="pl-PL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2000" err="1">
                <a:latin typeface="Arial" panose="020B0604020202020204" pitchFamily="34" charset="0"/>
                <a:ea typeface="ＭＳ Ｐゴシック" panose="020B0600070205080204" pitchFamily="34" charset="-128"/>
              </a:rPr>
              <a:t>area</a:t>
            </a:r>
            <a:r>
              <a:rPr lang="pl-PL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pl-PL" altLang="es-ES" sz="2000" err="1">
                <a:latin typeface="Arial" panose="020B0604020202020204" pitchFamily="34" charset="0"/>
                <a:ea typeface="ＭＳ Ｐゴシック" panose="020B0600070205080204" pitchFamily="34" charset="-128"/>
              </a:rPr>
              <a:t>call</a:t>
            </a:r>
            <a:r>
              <a:rPr lang="en-U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topic</a:t>
            </a: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29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9869D8B4-0F7D-EA6E-CECC-E63CD4B7E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38513"/>
            <a:ext cx="6400800" cy="4064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/>
          </a:p>
        </p:txBody>
      </p:sp>
      <p:sp>
        <p:nvSpPr>
          <p:cNvPr id="23554" name="Titolo 2">
            <a:extLst>
              <a:ext uri="{FF2B5EF4-FFF2-40B4-BE49-F238E27FC236}">
                <a16:creationId xmlns:a16="http://schemas.microsoft.com/office/drawing/2014/main" id="{4B5BCC9B-5B1B-65F5-A876-2A0EC9EF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2093913"/>
            <a:ext cx="8229600" cy="952500"/>
          </a:xfrm>
        </p:spPr>
        <p:txBody>
          <a:bodyPr/>
          <a:lstStyle/>
          <a:p>
            <a:pPr eaLnBrk="1" hangingPunct="1"/>
            <a:r>
              <a:rPr lang="es-ES" altLang="es-ES" sz="2800" err="1">
                <a:latin typeface="Arial" panose="020B0604020202020204" pitchFamily="34" charset="0"/>
                <a:ea typeface="ＭＳ Ｐゴシック" panose="020B0600070205080204" pitchFamily="34" charset="-128"/>
              </a:rPr>
              <a:t>Recommendations</a:t>
            </a:r>
            <a:b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contenuto 1">
            <a:extLst>
              <a:ext uri="{FF2B5EF4-FFF2-40B4-BE49-F238E27FC236}">
                <a16:creationId xmlns:a16="http://schemas.microsoft.com/office/drawing/2014/main" id="{0FD7F362-806A-C60F-8B63-10194A972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Time of t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 presentation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		</a:t>
            </a:r>
            <a:r>
              <a:rPr lang="pl-PL" altLang="es-E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3-4 </a:t>
            </a:r>
            <a:r>
              <a:rPr lang="en-US" altLang="es-E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minutes maximum</a:t>
            </a:r>
            <a:r>
              <a:rPr lang="pl-PL" altLang="es-E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/aprox.3-4 </a:t>
            </a:r>
            <a:r>
              <a:rPr lang="pl-PL" altLang="es-E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slides</a:t>
            </a:r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Language of the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presentation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	</a:t>
            </a:r>
            <a:r>
              <a:rPr lang="pl-PL" altLang="es-E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English</a:t>
            </a:r>
          </a:p>
          <a:p>
            <a:pPr eaLnBrk="1" hangingPunct="1"/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Feel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free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to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use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this</a:t>
            </a:r>
            <a:r>
              <a:rPr lang="pl-PL" altLang="es-E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pptx</a:t>
            </a:r>
            <a:r>
              <a:rPr lang="pl-PL" altLang="es-E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template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optional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Provide weblinks to additional material.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Presentations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will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be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shared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with the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audience</a:t>
            </a:r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s-E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 not overload your slides.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 not use videos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any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linked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content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as </a:t>
            </a:r>
            <a:r>
              <a:rPr lang="pl-PL" altLang="es-E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might be not supported by the</a:t>
            </a:r>
            <a:r>
              <a:rPr lang="pl-PL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s-E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IT system.</a:t>
            </a: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78" name="Titolo 2">
            <a:extLst>
              <a:ext uri="{FF2B5EF4-FFF2-40B4-BE49-F238E27FC236}">
                <a16:creationId xmlns:a16="http://schemas.microsoft.com/office/drawing/2014/main" id="{F84814DF-2F6C-4547-39CD-04F6FA29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101600"/>
            <a:ext cx="6959600" cy="798513"/>
          </a:xfrm>
        </p:spPr>
        <p:txBody>
          <a:bodyPr/>
          <a:lstStyle/>
          <a:p>
            <a:pPr eaLnBrk="1" hangingPunct="1"/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Recommendations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4A8B82C5-EC4F-7830-65D0-80D7B2228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38513"/>
            <a:ext cx="6400800" cy="4064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/>
          </a:p>
        </p:txBody>
      </p:sp>
      <p:sp>
        <p:nvSpPr>
          <p:cNvPr id="25602" name="Titolo 2">
            <a:extLst>
              <a:ext uri="{FF2B5EF4-FFF2-40B4-BE49-F238E27FC236}">
                <a16:creationId xmlns:a16="http://schemas.microsoft.com/office/drawing/2014/main" id="{65AC6DAC-30B4-BED3-16AD-12FAEB61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2093913"/>
            <a:ext cx="8229600" cy="952500"/>
          </a:xfrm>
        </p:spPr>
        <p:txBody>
          <a:bodyPr/>
          <a:lstStyle/>
          <a:p>
            <a:pPr eaLnBrk="1" hangingPunct="1"/>
            <a:r>
              <a:rPr lang="es-ES" altLang="es-E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How to send us your presentation</a:t>
            </a:r>
            <a:r>
              <a:rPr lang="pl-PL" altLang="es-E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…</a:t>
            </a:r>
            <a:endParaRPr lang="es-ES" altLang="es-E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D4862E2E29C54E898412DCC748C331" ma:contentTypeVersion="13" ma:contentTypeDescription="Creare un nuovo documento." ma:contentTypeScope="" ma:versionID="e314292cd4b76b6040993d8c4ca4c739">
  <xsd:schema xmlns:xsd="http://www.w3.org/2001/XMLSchema" xmlns:xs="http://www.w3.org/2001/XMLSchema" xmlns:p="http://schemas.microsoft.com/office/2006/metadata/properties" xmlns:ns2="e766034e-7a3b-4c04-94f4-2c6be5e1656b" xmlns:ns3="ed19f36c-a1d3-4378-9ecb-51eb6f037466" targetNamespace="http://schemas.microsoft.com/office/2006/metadata/properties" ma:root="true" ma:fieldsID="07d1b0655555bd12014e616e9cdf2d61" ns2:_="" ns3:_="">
    <xsd:import namespace="e766034e-7a3b-4c04-94f4-2c6be5e1656b"/>
    <xsd:import namespace="ed19f36c-a1d3-4378-9ecb-51eb6f0374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6034e-7a3b-4c04-94f4-2c6be5e165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9f36c-a1d3-4378-9ecb-51eb6f03746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09b9acd-b064-4a98-9e82-58fb4e757695}" ma:internalName="TaxCatchAll" ma:showField="CatchAllData" ma:web="ed19f36c-a1d3-4378-9ecb-51eb6f037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5F0EA1-E5ED-466B-9B61-13B6936D5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A72FD-78FB-4B26-BB53-82AE6B292C16}">
  <ds:schemaRefs>
    <ds:schemaRef ds:uri="e766034e-7a3b-4c04-94f4-2c6be5e1656b"/>
    <ds:schemaRef ds:uri="ed19f36c-a1d3-4378-9ecb-51eb6f0374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On-screen Show (16:10)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Tema di Office</vt:lpstr>
      <vt:lpstr>How to create your pitch presentation Guidelines for applicants </vt:lpstr>
      <vt:lpstr>Recommendations for your presentation </vt:lpstr>
      <vt:lpstr>In case of presenting a project idea… </vt:lpstr>
      <vt:lpstr>In case of presenting a project idea…</vt:lpstr>
      <vt:lpstr>In case of presenting your organization profile linked to a specific area/call topic</vt:lpstr>
      <vt:lpstr>In case of presenting your organization profile linked to a specific area/call topic</vt:lpstr>
      <vt:lpstr>Recommendations </vt:lpstr>
      <vt:lpstr>Recommendations</vt:lpstr>
      <vt:lpstr>How to send us your presentation…</vt:lpstr>
      <vt:lpstr>How to send us your presentation (1/2)</vt:lpstr>
      <vt:lpstr>How to send us your presentation (2/2)</vt:lpstr>
      <vt:lpstr>Other items: Registration to the event. Travel grant possibility for widening countries participants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emanuela dane</dc:creator>
  <cp:lastModifiedBy>Noemi Tesauro</cp:lastModifiedBy>
  <cp:revision>2</cp:revision>
  <dcterms:created xsi:type="dcterms:W3CDTF">2022-09-23T09:25:29Z</dcterms:created>
  <dcterms:modified xsi:type="dcterms:W3CDTF">2024-10-17T13:45:08Z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lassificationContentMarkingFooterLocations">
    <vt:lpwstr>Tema di Office:3</vt:lpwstr>
  </property>
  <property fmtid="{D5CDD505-2E9C-101B-9397-08002B2CF9AE}" pid="4" name="ClassificationContentMarkingFooterText">
    <vt:lpwstr>K2 - Informacja wewnętrzna (Internal)</vt:lpwstr>
  </property>
  <property fmtid="{D5CDD505-2E9C-101B-9397-08002B2CF9AE}" pid="5" name="MSIP_Label_91e939cc-945f-447d-b5c0-f5a8e3aaa77b_Enabled">
    <vt:lpwstr>true</vt:lpwstr>
  </property>
  <property fmtid="{D5CDD505-2E9C-101B-9397-08002B2CF9AE}" pid="6" name="MSIP_Label_91e939cc-945f-447d-b5c0-f5a8e3aaa77b_SetDate">
    <vt:lpwstr>2024-09-19T11:40:44Z</vt:lpwstr>
  </property>
  <property fmtid="{D5CDD505-2E9C-101B-9397-08002B2CF9AE}" pid="7" name="MSIP_Label_91e939cc-945f-447d-b5c0-f5a8e3aaa77b_Method">
    <vt:lpwstr>Privileged</vt:lpwstr>
  </property>
  <property fmtid="{D5CDD505-2E9C-101B-9397-08002B2CF9AE}" pid="8" name="MSIP_Label_91e939cc-945f-447d-b5c0-f5a8e3aaa77b_Name">
    <vt:lpwstr>K1 - Publiczna bez oznakowania</vt:lpwstr>
  </property>
  <property fmtid="{D5CDD505-2E9C-101B-9397-08002B2CF9AE}" pid="9" name="MSIP_Label_91e939cc-945f-447d-b5c0-f5a8e3aaa77b_SiteId">
    <vt:lpwstr>114511be-be5b-44a7-b2ab-a51e832dea9d</vt:lpwstr>
  </property>
  <property fmtid="{D5CDD505-2E9C-101B-9397-08002B2CF9AE}" pid="10" name="MSIP_Label_91e939cc-945f-447d-b5c0-f5a8e3aaa77b_ActionId">
    <vt:lpwstr>83cdb76a-cbe7-41a2-8cfe-23233587e110</vt:lpwstr>
  </property>
  <property fmtid="{D5CDD505-2E9C-101B-9397-08002B2CF9AE}" pid="11" name="MSIP_Label_91e939cc-945f-447d-b5c0-f5a8e3aaa77b_ContentBits">
    <vt:lpwstr>0</vt:lpwstr>
  </property>
</Properties>
</file>