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0" r:id="rId2"/>
    <p:sldId id="291" r:id="rId3"/>
    <p:sldId id="293" r:id="rId4"/>
    <p:sldId id="294" r:id="rId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Orta Stil 4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5BE263C-DBD7-4A20-BB59-AAB30ACAA65A}" styleName="Orta Stil 3 - 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008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325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208777"/>
            <a:ext cx="9144000" cy="931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2377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240524"/>
            <a:ext cx="9144000" cy="931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1269491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208777"/>
            <a:ext cx="9144000" cy="931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2377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240524"/>
            <a:ext cx="9144000" cy="931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1269491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A1AFC-69C4-45F2-92A4-F12C3771C292}" type="datetimeFigureOut">
              <a:rPr lang="en-GB"/>
              <a:pPr>
                <a:defRPr/>
              </a:pPr>
              <a:t>11/10/2024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346AA-DFA7-47EC-8105-467684D615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1970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208777"/>
            <a:ext cx="9144000" cy="931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0200" y="373888"/>
            <a:ext cx="8483600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90242"/>
            <a:ext cx="8072119" cy="24663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66571" y="6433058"/>
            <a:ext cx="4756785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91601" y="6464985"/>
            <a:ext cx="128270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ncpenergy@tubitka.gov.t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1331640" y="398610"/>
            <a:ext cx="6769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en-GB" alt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9422" y="1537303"/>
            <a:ext cx="8894762" cy="40164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  <a:spcBef>
                <a:spcPct val="0"/>
              </a:spcBef>
              <a:buNone/>
            </a:pPr>
            <a:r>
              <a:rPr lang="en-GB" altLang="en-US" sz="2400" b="1" dirty="0"/>
              <a:t>CETPartnership 2024 </a:t>
            </a:r>
            <a:r>
              <a:rPr lang="en-GB" altLang="en-US" sz="2400" b="1" dirty="0" err="1"/>
              <a:t>Ortak</a:t>
            </a:r>
            <a:r>
              <a:rPr lang="en-GB" altLang="en-US" sz="2400" b="1" dirty="0"/>
              <a:t> </a:t>
            </a:r>
            <a:r>
              <a:rPr lang="en-GB" altLang="en-US" sz="2400" b="1" dirty="0" err="1"/>
              <a:t>Çağrısı</a:t>
            </a:r>
            <a:r>
              <a:rPr lang="en-GB" altLang="en-US" sz="2400" b="1" dirty="0"/>
              <a:t> </a:t>
            </a:r>
            <a:endParaRPr lang="tr-TR" altLang="en-US" sz="2400" b="1" dirty="0" smtClean="0"/>
          </a:p>
          <a:p>
            <a:pPr algn="ctr">
              <a:lnSpc>
                <a:spcPct val="200000"/>
              </a:lnSpc>
              <a:spcBef>
                <a:spcPct val="0"/>
              </a:spcBef>
              <a:buNone/>
            </a:pPr>
            <a:r>
              <a:rPr lang="en-GB" altLang="en-US" sz="2400" b="1" dirty="0" err="1" smtClean="0"/>
              <a:t>Tecrübe</a:t>
            </a:r>
            <a:r>
              <a:rPr lang="en-GB" altLang="en-US" sz="2400" b="1" dirty="0" smtClean="0"/>
              <a:t> </a:t>
            </a:r>
            <a:r>
              <a:rPr lang="en-GB" altLang="en-US" sz="2400" b="1" dirty="0" err="1"/>
              <a:t>Paylaşımı</a:t>
            </a:r>
            <a:r>
              <a:rPr lang="en-GB" altLang="en-US" sz="2400" b="1" dirty="0"/>
              <a:t> ve Pitching </a:t>
            </a:r>
            <a:r>
              <a:rPr lang="en-GB" altLang="en-US" sz="2400" b="1" dirty="0" err="1"/>
              <a:t>Etkinliği</a:t>
            </a:r>
            <a:endParaRPr lang="en-GB" altLang="en-US" sz="2400" b="1" dirty="0"/>
          </a:p>
          <a:p>
            <a:pPr algn="ctr" eaLnBrk="1" hangingPunct="1">
              <a:lnSpc>
                <a:spcPct val="200000"/>
              </a:lnSpc>
              <a:defRPr/>
            </a:pPr>
            <a:r>
              <a:rPr lang="en-GB" sz="2000" dirty="0" smtClean="0">
                <a:latin typeface="+mn-lt"/>
              </a:rPr>
              <a:t> </a:t>
            </a:r>
            <a:r>
              <a:rPr lang="tr-TR" sz="2000" dirty="0" smtClean="0">
                <a:latin typeface="+mn-lt"/>
              </a:rPr>
              <a:t>18 Ekim 2024</a:t>
            </a:r>
            <a:endParaRPr lang="en-GB" sz="2000" dirty="0">
              <a:latin typeface="+mn-lt"/>
            </a:endParaRPr>
          </a:p>
          <a:p>
            <a:pPr algn="ctr" eaLnBrk="1" hangingPunct="1">
              <a:defRPr/>
            </a:pPr>
            <a:endParaRPr lang="en-GB" sz="2000" dirty="0">
              <a:latin typeface="+mn-lt"/>
              <a:cs typeface="Arial" charset="0"/>
            </a:endParaRPr>
          </a:p>
          <a:p>
            <a:pPr algn="ctr" eaLnBrk="1" hangingPunct="1">
              <a:defRPr/>
            </a:pPr>
            <a:endParaRPr lang="en-GB" sz="800" dirty="0">
              <a:latin typeface="+mn-lt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en-GB" sz="2000" i="1" dirty="0" err="1" smtClean="0">
                <a:cs typeface="Arial" charset="0"/>
              </a:rPr>
              <a:t>Konuşma</a:t>
            </a:r>
            <a:r>
              <a:rPr lang="tr-TR" sz="2000" i="1" dirty="0" smtClean="0">
                <a:cs typeface="Arial" charset="0"/>
              </a:rPr>
              <a:t> </a:t>
            </a:r>
            <a:r>
              <a:rPr lang="en-GB" sz="2000" i="1" dirty="0" smtClean="0">
                <a:cs typeface="Arial" charset="0"/>
              </a:rPr>
              <a:t>BAŞLIĞI </a:t>
            </a:r>
            <a:r>
              <a:rPr lang="tr-TR" sz="2000" i="1" dirty="0" smtClean="0">
                <a:cs typeface="Arial" charset="0"/>
              </a:rPr>
              <a:t>ve/veya Seçilen Çağrı </a:t>
            </a:r>
            <a:r>
              <a:rPr lang="tr-TR" sz="2000" i="1" dirty="0" err="1" smtClean="0">
                <a:cs typeface="Arial" charset="0"/>
              </a:rPr>
              <a:t>Modulü</a:t>
            </a:r>
            <a:r>
              <a:rPr lang="tr-TR" sz="2000" i="1" dirty="0" smtClean="0">
                <a:cs typeface="Arial" charset="0"/>
              </a:rPr>
              <a:t> Başlığı </a:t>
            </a:r>
            <a:r>
              <a:rPr lang="en-GB" sz="2000" i="1" dirty="0" smtClean="0">
                <a:cs typeface="Arial" charset="0"/>
              </a:rPr>
              <a:t>(</a:t>
            </a:r>
            <a:r>
              <a:rPr lang="en-GB" sz="2000" i="1" dirty="0" err="1" smtClean="0">
                <a:cs typeface="Arial" charset="0"/>
              </a:rPr>
              <a:t>düzenle</a:t>
            </a:r>
            <a:r>
              <a:rPr lang="en-GB" sz="2000" i="1" dirty="0">
                <a:cs typeface="Arial" charset="0"/>
              </a:rPr>
              <a:t>)</a:t>
            </a:r>
          </a:p>
          <a:p>
            <a:pPr algn="ctr">
              <a:lnSpc>
                <a:spcPct val="150000"/>
              </a:lnSpc>
              <a:defRPr/>
            </a:pPr>
            <a:r>
              <a:rPr lang="en-GB" sz="2000" i="1" dirty="0" err="1" smtClean="0">
                <a:cs typeface="Arial" charset="0"/>
              </a:rPr>
              <a:t>Sunu</a:t>
            </a:r>
            <a:r>
              <a:rPr lang="tr-TR" sz="2000" i="1" dirty="0" smtClean="0">
                <a:cs typeface="Arial" charset="0"/>
              </a:rPr>
              <a:t>mu Gerçekleştiren Kişinin Adı Soyadı ve Unvanı</a:t>
            </a:r>
            <a:r>
              <a:rPr lang="en-GB" sz="2000" i="1" dirty="0" smtClean="0">
                <a:cs typeface="Arial" charset="0"/>
              </a:rPr>
              <a:t> </a:t>
            </a:r>
            <a:r>
              <a:rPr lang="en-GB" sz="2000" i="1" dirty="0">
                <a:cs typeface="Arial" charset="0"/>
              </a:rPr>
              <a:t>(</a:t>
            </a:r>
            <a:r>
              <a:rPr lang="en-GB" sz="2000" i="1" dirty="0" err="1">
                <a:cs typeface="Arial" charset="0"/>
              </a:rPr>
              <a:t>düzenle</a:t>
            </a:r>
            <a:r>
              <a:rPr lang="en-GB" sz="2000" i="1" dirty="0">
                <a:cs typeface="Arial" charset="0"/>
              </a:rPr>
              <a:t>)</a:t>
            </a:r>
          </a:p>
          <a:p>
            <a:pPr algn="ctr">
              <a:lnSpc>
                <a:spcPct val="150000"/>
              </a:lnSpc>
              <a:defRPr/>
            </a:pPr>
            <a:r>
              <a:rPr lang="en-GB" sz="2000" i="1" dirty="0" err="1" smtClean="0">
                <a:cs typeface="Arial" charset="0"/>
              </a:rPr>
              <a:t>Kuruluş</a:t>
            </a:r>
            <a:r>
              <a:rPr lang="tr-TR" sz="2000" i="1" dirty="0" smtClean="0">
                <a:cs typeface="Arial" charset="0"/>
              </a:rPr>
              <a:t> </a:t>
            </a:r>
            <a:r>
              <a:rPr lang="tr-TR" sz="2000" i="1" dirty="0">
                <a:cs typeface="Arial" charset="0"/>
              </a:rPr>
              <a:t>A</a:t>
            </a:r>
            <a:r>
              <a:rPr lang="en-GB" sz="2000" i="1" dirty="0" smtClean="0">
                <a:cs typeface="Arial" charset="0"/>
              </a:rPr>
              <a:t>dı </a:t>
            </a:r>
            <a:r>
              <a:rPr lang="en-GB" sz="2000" i="1" dirty="0">
                <a:cs typeface="Arial" charset="0"/>
              </a:rPr>
              <a:t>(</a:t>
            </a:r>
            <a:r>
              <a:rPr lang="en-GB" sz="2000" i="1" dirty="0" err="1">
                <a:cs typeface="Arial" charset="0"/>
              </a:rPr>
              <a:t>düzenle</a:t>
            </a:r>
            <a:r>
              <a:rPr lang="en-GB" sz="2000" i="1" dirty="0" smtClean="0">
                <a:cs typeface="Arial" charset="0"/>
              </a:rPr>
              <a:t>)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t> </a:t>
            </a:r>
            <a:endParaRPr lang="en-GB" sz="2000" i="1" dirty="0">
              <a:solidFill>
                <a:schemeClr val="bg1">
                  <a:lumMod val="50000"/>
                </a:schemeClr>
              </a:solidFill>
              <a:cs typeface="Arial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57" y="260648"/>
            <a:ext cx="828756" cy="1106922"/>
          </a:xfrm>
          <a:prstGeom prst="rect">
            <a:avLst/>
          </a:prstGeom>
        </p:spPr>
      </p:pic>
      <p:pic>
        <p:nvPicPr>
          <p:cNvPr id="1026" name="Picture 2" descr="About us | CETPartnershi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275" y="196135"/>
            <a:ext cx="1800000" cy="102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950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1331640" y="398610"/>
            <a:ext cx="6769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en-GB" altLang="en-US" sz="2400" b="1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09" y="115433"/>
            <a:ext cx="709259" cy="947317"/>
          </a:xfrm>
          <a:prstGeom prst="rect">
            <a:avLst/>
          </a:prstGeom>
        </p:spPr>
      </p:pic>
      <p:pic>
        <p:nvPicPr>
          <p:cNvPr id="1026" name="Picture 2" descr="About us | CETPartnershi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594" y="76498"/>
            <a:ext cx="1800000" cy="102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554557" y="1062750"/>
            <a:ext cx="832326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 b="1" dirty="0" err="1" smtClean="0">
                <a:solidFill>
                  <a:srgbClr val="FF0000"/>
                </a:solidFill>
              </a:rPr>
              <a:t>Bir</a:t>
            </a:r>
            <a:r>
              <a:rPr lang="en-GB" sz="1600" b="1" dirty="0" smtClean="0">
                <a:solidFill>
                  <a:srgbClr val="FF0000"/>
                </a:solidFill>
              </a:rPr>
              <a:t> </a:t>
            </a:r>
            <a:r>
              <a:rPr lang="en-GB" sz="1600" b="1" dirty="0" err="1">
                <a:solidFill>
                  <a:srgbClr val="FF0000"/>
                </a:solidFill>
              </a:rPr>
              <a:t>proje</a:t>
            </a:r>
            <a:r>
              <a:rPr lang="en-GB" sz="1600" b="1" dirty="0">
                <a:solidFill>
                  <a:srgbClr val="FF0000"/>
                </a:solidFill>
              </a:rPr>
              <a:t> </a:t>
            </a:r>
            <a:r>
              <a:rPr lang="en-GB" sz="1600" b="1" dirty="0" err="1">
                <a:solidFill>
                  <a:srgbClr val="FF0000"/>
                </a:solidFill>
              </a:rPr>
              <a:t>fikrinin</a:t>
            </a:r>
            <a:r>
              <a:rPr lang="en-GB" sz="1600" b="1" dirty="0">
                <a:solidFill>
                  <a:srgbClr val="FF0000"/>
                </a:solidFill>
              </a:rPr>
              <a:t> </a:t>
            </a:r>
            <a:r>
              <a:rPr lang="en-GB" sz="1600" b="1" dirty="0" err="1">
                <a:solidFill>
                  <a:srgbClr val="FF0000"/>
                </a:solidFill>
              </a:rPr>
              <a:t>sunulması</a:t>
            </a:r>
            <a:r>
              <a:rPr lang="en-GB" sz="1600" b="1" dirty="0">
                <a:solidFill>
                  <a:srgbClr val="FF0000"/>
                </a:solidFill>
              </a:rPr>
              <a:t> </a:t>
            </a:r>
            <a:r>
              <a:rPr lang="en-GB" sz="1600" b="1" dirty="0" err="1" smtClean="0">
                <a:solidFill>
                  <a:srgbClr val="FF0000"/>
                </a:solidFill>
              </a:rPr>
              <a:t>durumunda</a:t>
            </a:r>
            <a:r>
              <a:rPr lang="tr-TR" sz="1600" b="1" dirty="0" smtClean="0">
                <a:solidFill>
                  <a:srgbClr val="FF0000"/>
                </a:solidFill>
              </a:rPr>
              <a:t>;</a:t>
            </a:r>
            <a:endParaRPr lang="en-GB" sz="1600" b="1" dirty="0">
              <a:solidFill>
                <a:srgbClr val="FF000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 err="1"/>
              <a:t>Profil</a:t>
            </a:r>
            <a:r>
              <a:rPr lang="tr-TR" sz="1600" dirty="0"/>
              <a:t>iniz (</a:t>
            </a:r>
            <a:r>
              <a:rPr lang="en-GB" sz="1600" dirty="0" err="1"/>
              <a:t>temel</a:t>
            </a:r>
            <a:r>
              <a:rPr lang="en-GB" sz="1600" dirty="0"/>
              <a:t> </a:t>
            </a:r>
            <a:r>
              <a:rPr lang="en-GB" sz="1600" dirty="0" err="1"/>
              <a:t>yeterlilikleriniz</a:t>
            </a:r>
            <a:r>
              <a:rPr lang="en-GB" sz="1600" dirty="0"/>
              <a:t>/</a:t>
            </a:r>
            <a:r>
              <a:rPr lang="en-GB" sz="1600" dirty="0" err="1"/>
              <a:t>temel</a:t>
            </a:r>
            <a:r>
              <a:rPr lang="en-GB" sz="1600" dirty="0"/>
              <a:t> </a:t>
            </a:r>
            <a:r>
              <a:rPr lang="en-GB" sz="1600" dirty="0" err="1"/>
              <a:t>görevleriniz</a:t>
            </a:r>
            <a:r>
              <a:rPr lang="tr-TR" sz="1600" dirty="0"/>
              <a:t>/çalışma alanınız.. </a:t>
            </a:r>
            <a:r>
              <a:rPr lang="tr-TR" sz="1600" dirty="0" err="1"/>
              <a:t>Vb</a:t>
            </a:r>
            <a:r>
              <a:rPr lang="tr-TR" sz="1600" dirty="0"/>
              <a:t>)</a:t>
            </a:r>
            <a:endParaRPr lang="tr-TR" sz="160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/>
              <a:t>Seçilen Çağrı Modülü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 smtClean="0"/>
              <a:t>Proje </a:t>
            </a:r>
            <a:r>
              <a:rPr lang="en-GB" sz="1600" dirty="0" err="1"/>
              <a:t>teklifi</a:t>
            </a:r>
            <a:r>
              <a:rPr lang="en-GB" sz="1600" dirty="0"/>
              <a:t> </a:t>
            </a:r>
            <a:r>
              <a:rPr lang="en-GB" sz="1600" dirty="0" err="1"/>
              <a:t>başlığı</a:t>
            </a:r>
            <a:r>
              <a:rPr lang="en-GB" sz="1600" dirty="0"/>
              <a:t> (</a:t>
            </a:r>
            <a:r>
              <a:rPr lang="en-GB" sz="1600" dirty="0" err="1"/>
              <a:t>karar</a:t>
            </a:r>
            <a:r>
              <a:rPr lang="en-GB" sz="1600" dirty="0"/>
              <a:t> </a:t>
            </a:r>
            <a:r>
              <a:rPr lang="en-GB" sz="1600" dirty="0" err="1"/>
              <a:t>verildiyse</a:t>
            </a:r>
            <a:r>
              <a:rPr lang="en-GB" sz="1600" dirty="0"/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 smtClean="0"/>
              <a:t>Proje </a:t>
            </a:r>
            <a:r>
              <a:rPr lang="en-GB" sz="1600" dirty="0" err="1"/>
              <a:t>açıklaması</a:t>
            </a:r>
            <a:r>
              <a:rPr lang="en-GB" sz="1600" dirty="0"/>
              <a:t> (</a:t>
            </a:r>
            <a:r>
              <a:rPr lang="en-GB" sz="1600" dirty="0" err="1"/>
              <a:t>kısa</a:t>
            </a:r>
            <a:r>
              <a:rPr lang="en-GB" sz="1600" dirty="0"/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 err="1"/>
              <a:t>Mevcut</a:t>
            </a:r>
            <a:r>
              <a:rPr lang="en-GB" sz="1600" dirty="0"/>
              <a:t> </a:t>
            </a:r>
            <a:r>
              <a:rPr lang="en-GB" sz="1600" dirty="0" err="1"/>
              <a:t>konsorsiyum</a:t>
            </a:r>
            <a:r>
              <a:rPr lang="en-GB" sz="1600" dirty="0"/>
              <a:t> (</a:t>
            </a:r>
            <a:r>
              <a:rPr lang="en-GB" sz="1600" dirty="0" err="1"/>
              <a:t>varsa</a:t>
            </a:r>
            <a:r>
              <a:rPr lang="en-GB" sz="1600" dirty="0"/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 err="1"/>
              <a:t>Aranan</a:t>
            </a:r>
            <a:r>
              <a:rPr lang="en-GB" sz="1600" dirty="0"/>
              <a:t> </a:t>
            </a:r>
            <a:r>
              <a:rPr lang="en-GB" sz="1600" dirty="0" err="1"/>
              <a:t>ortakların</a:t>
            </a:r>
            <a:r>
              <a:rPr lang="en-GB" sz="1600" dirty="0"/>
              <a:t> </a:t>
            </a:r>
            <a:r>
              <a:rPr lang="en-GB" sz="1600" dirty="0" err="1"/>
              <a:t>profili</a:t>
            </a:r>
            <a:r>
              <a:rPr lang="en-GB" sz="1600" dirty="0"/>
              <a:t> (</a:t>
            </a:r>
            <a:r>
              <a:rPr lang="en-GB" sz="1600" dirty="0" err="1"/>
              <a:t>tür</a:t>
            </a:r>
            <a:r>
              <a:rPr lang="en-GB" sz="1600" dirty="0"/>
              <a:t>, </a:t>
            </a:r>
            <a:r>
              <a:rPr lang="en-GB" sz="1600" dirty="0" err="1"/>
              <a:t>beceriler</a:t>
            </a:r>
            <a:r>
              <a:rPr lang="en-GB" sz="1600" dirty="0"/>
              <a:t>, </a:t>
            </a:r>
            <a:r>
              <a:rPr lang="en-GB" sz="1600" dirty="0" err="1"/>
              <a:t>rol</a:t>
            </a:r>
            <a:r>
              <a:rPr lang="en-GB" sz="1600" dirty="0"/>
              <a:t>, vb.)</a:t>
            </a:r>
          </a:p>
          <a:p>
            <a:pPr>
              <a:lnSpc>
                <a:spcPct val="150000"/>
              </a:lnSpc>
            </a:pPr>
            <a:r>
              <a:rPr lang="en-GB" sz="1600" b="1" dirty="0" err="1">
                <a:solidFill>
                  <a:srgbClr val="FF0000"/>
                </a:solidFill>
              </a:rPr>
              <a:t>Belirli</a:t>
            </a:r>
            <a:r>
              <a:rPr lang="en-GB" sz="1600" b="1" dirty="0">
                <a:solidFill>
                  <a:srgbClr val="FF0000"/>
                </a:solidFill>
              </a:rPr>
              <a:t> </a:t>
            </a:r>
            <a:r>
              <a:rPr lang="en-GB" sz="1600" b="1" dirty="0" err="1">
                <a:solidFill>
                  <a:srgbClr val="FF0000"/>
                </a:solidFill>
              </a:rPr>
              <a:t>bir</a:t>
            </a:r>
            <a:r>
              <a:rPr lang="en-GB" sz="1600" b="1" dirty="0">
                <a:solidFill>
                  <a:srgbClr val="FF0000"/>
                </a:solidFill>
              </a:rPr>
              <a:t> </a:t>
            </a:r>
            <a:r>
              <a:rPr lang="en-GB" sz="1600" b="1" dirty="0" err="1">
                <a:solidFill>
                  <a:srgbClr val="FF0000"/>
                </a:solidFill>
              </a:rPr>
              <a:t>konuya</a:t>
            </a:r>
            <a:r>
              <a:rPr lang="en-GB" sz="1600" b="1" dirty="0">
                <a:solidFill>
                  <a:srgbClr val="FF0000"/>
                </a:solidFill>
              </a:rPr>
              <a:t> </a:t>
            </a:r>
            <a:r>
              <a:rPr lang="en-GB" sz="1600" b="1" dirty="0" err="1">
                <a:solidFill>
                  <a:srgbClr val="FF0000"/>
                </a:solidFill>
              </a:rPr>
              <a:t>bağlı</a:t>
            </a:r>
            <a:r>
              <a:rPr lang="en-GB" sz="1600" b="1" dirty="0">
                <a:solidFill>
                  <a:srgbClr val="FF0000"/>
                </a:solidFill>
              </a:rPr>
              <a:t> </a:t>
            </a:r>
            <a:r>
              <a:rPr lang="en-GB" sz="1600" b="1" dirty="0" err="1">
                <a:solidFill>
                  <a:srgbClr val="FF0000"/>
                </a:solidFill>
              </a:rPr>
              <a:t>bir</a:t>
            </a:r>
            <a:r>
              <a:rPr lang="en-GB" sz="1600" b="1" dirty="0">
                <a:solidFill>
                  <a:srgbClr val="FF0000"/>
                </a:solidFill>
              </a:rPr>
              <a:t> </a:t>
            </a:r>
            <a:r>
              <a:rPr lang="en-GB" sz="1600" b="1" dirty="0" err="1">
                <a:solidFill>
                  <a:srgbClr val="FF0000"/>
                </a:solidFill>
              </a:rPr>
              <a:t>kuruluş</a:t>
            </a:r>
            <a:r>
              <a:rPr lang="en-GB" sz="1600" b="1" dirty="0">
                <a:solidFill>
                  <a:srgbClr val="FF0000"/>
                </a:solidFill>
              </a:rPr>
              <a:t> </a:t>
            </a:r>
            <a:r>
              <a:rPr lang="en-GB" sz="1600" b="1" dirty="0" err="1">
                <a:solidFill>
                  <a:srgbClr val="FF0000"/>
                </a:solidFill>
              </a:rPr>
              <a:t>profilinin</a:t>
            </a:r>
            <a:r>
              <a:rPr lang="en-GB" sz="1600" b="1" dirty="0">
                <a:solidFill>
                  <a:srgbClr val="FF0000"/>
                </a:solidFill>
              </a:rPr>
              <a:t> </a:t>
            </a:r>
            <a:r>
              <a:rPr lang="en-GB" sz="1600" b="1" dirty="0" err="1">
                <a:solidFill>
                  <a:srgbClr val="FF0000"/>
                </a:solidFill>
              </a:rPr>
              <a:t>sunulması</a:t>
            </a:r>
            <a:r>
              <a:rPr lang="en-GB" sz="1600" b="1" dirty="0">
                <a:solidFill>
                  <a:srgbClr val="FF0000"/>
                </a:solidFill>
              </a:rPr>
              <a:t> </a:t>
            </a:r>
            <a:r>
              <a:rPr lang="en-GB" sz="1600" b="1" dirty="0" err="1">
                <a:solidFill>
                  <a:srgbClr val="FF0000"/>
                </a:solidFill>
              </a:rPr>
              <a:t>durumunda</a:t>
            </a:r>
            <a:endParaRPr lang="en-GB" sz="1600" b="1" dirty="0">
              <a:solidFill>
                <a:srgbClr val="FF000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 err="1" smtClean="0"/>
              <a:t>Profil</a:t>
            </a:r>
            <a:r>
              <a:rPr lang="tr-TR" sz="1600" dirty="0" smtClean="0"/>
              <a:t>iniz (</a:t>
            </a:r>
            <a:r>
              <a:rPr lang="en-GB" sz="1600" dirty="0" err="1" smtClean="0"/>
              <a:t>temel</a:t>
            </a:r>
            <a:r>
              <a:rPr lang="en-GB" sz="1600" dirty="0" smtClean="0"/>
              <a:t> </a:t>
            </a:r>
            <a:r>
              <a:rPr lang="en-GB" sz="1600" dirty="0" err="1" smtClean="0"/>
              <a:t>yeterlilikleriniz</a:t>
            </a:r>
            <a:r>
              <a:rPr lang="en-GB" sz="1600" dirty="0" smtClean="0"/>
              <a:t>/</a:t>
            </a:r>
            <a:r>
              <a:rPr lang="en-GB" sz="1600" dirty="0" err="1" smtClean="0"/>
              <a:t>temel</a:t>
            </a:r>
            <a:r>
              <a:rPr lang="en-GB" sz="1600" dirty="0" smtClean="0"/>
              <a:t> </a:t>
            </a:r>
            <a:r>
              <a:rPr lang="en-GB" sz="1600" dirty="0" err="1" smtClean="0"/>
              <a:t>görevleriniz</a:t>
            </a:r>
            <a:r>
              <a:rPr lang="tr-TR" sz="1600" dirty="0" smtClean="0"/>
              <a:t>/çalışma alanınız.. </a:t>
            </a:r>
            <a:r>
              <a:rPr lang="tr-TR" sz="1600" dirty="0" err="1" smtClean="0"/>
              <a:t>Vb</a:t>
            </a:r>
            <a:r>
              <a:rPr lang="tr-TR" sz="1600" dirty="0" smtClean="0"/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/>
              <a:t>Seçilen Çağrı Modülü veya Modülleri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/>
              <a:t>Seçilen Çağrı Modülü kapsamında sağlanabilecek</a:t>
            </a:r>
            <a:r>
              <a:rPr lang="en-GB" sz="1600" dirty="0"/>
              <a:t> </a:t>
            </a:r>
            <a:r>
              <a:rPr lang="en-GB" sz="1600" dirty="0" err="1" smtClean="0"/>
              <a:t>katkı</a:t>
            </a:r>
            <a:r>
              <a:rPr lang="tr-TR" sz="1600" dirty="0" smtClean="0"/>
              <a:t>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 err="1" smtClean="0"/>
              <a:t>Aradığınız</a:t>
            </a:r>
            <a:r>
              <a:rPr lang="en-GB" sz="1600" dirty="0" smtClean="0"/>
              <a:t> </a:t>
            </a:r>
            <a:r>
              <a:rPr lang="en-GB" sz="1600" dirty="0" err="1"/>
              <a:t>iş</a:t>
            </a:r>
            <a:r>
              <a:rPr lang="en-GB" sz="1600" dirty="0"/>
              <a:t> </a:t>
            </a:r>
            <a:r>
              <a:rPr lang="en-GB" sz="1600" dirty="0" err="1"/>
              <a:t>birliği</a:t>
            </a:r>
            <a:r>
              <a:rPr lang="en-GB" sz="1600" dirty="0"/>
              <a:t> </a:t>
            </a:r>
            <a:r>
              <a:rPr lang="en-GB" sz="1600" dirty="0" err="1" smtClean="0"/>
              <a:t>türünü</a:t>
            </a:r>
            <a:r>
              <a:rPr lang="tr-TR" sz="1600" dirty="0" smtClean="0"/>
              <a:t>/şeklini</a:t>
            </a:r>
            <a:r>
              <a:rPr lang="en-GB" sz="1600" dirty="0" smtClean="0"/>
              <a:t> </a:t>
            </a:r>
            <a:r>
              <a:rPr lang="en-GB" sz="1600" dirty="0" err="1" smtClean="0"/>
              <a:t>tanıml</a:t>
            </a:r>
            <a:r>
              <a:rPr lang="tr-TR" sz="1600" dirty="0" smtClean="0"/>
              <a:t>ayabilirsiniz</a:t>
            </a:r>
            <a:endParaRPr lang="en-GB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 err="1"/>
              <a:t>Deneyim</a:t>
            </a:r>
            <a:endParaRPr lang="en-GB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 err="1"/>
              <a:t>Anahtar</a:t>
            </a:r>
            <a:r>
              <a:rPr lang="en-GB" sz="1600" dirty="0"/>
              <a:t> </a:t>
            </a:r>
            <a:r>
              <a:rPr lang="en-GB" sz="1600" dirty="0" err="1"/>
              <a:t>sözcükler</a:t>
            </a:r>
            <a:endParaRPr lang="en-GB" sz="16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792524" y="476672"/>
            <a:ext cx="48244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en-US" sz="2400" b="1" dirty="0" err="1" smtClean="0"/>
              <a:t>Pitching</a:t>
            </a:r>
            <a:r>
              <a:rPr lang="tr-TR" altLang="en-US" sz="2400" b="1" dirty="0" smtClean="0"/>
              <a:t> Sunumu İçin Talimatlar</a:t>
            </a:r>
            <a:endParaRPr lang="en-GB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6522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23850" y="2708920"/>
            <a:ext cx="8820150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rgbClr val="1C546A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rgbClr val="1C546A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rgbClr val="1C546A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rgbClr val="1C546A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rgbClr val="1C546A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C546A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C546A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C546A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C546A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pl-PL" sz="2400" u="sng" dirty="0" smtClean="0">
                <a:solidFill>
                  <a:schemeClr val="tx1"/>
                </a:solidFill>
                <a:latin typeface="+mn-lt"/>
                <a:cs typeface="Arial" charset="0"/>
              </a:rPr>
              <a:t>Sunumlarda Dikkat Edilmesi Gereken Hususlar:</a:t>
            </a:r>
            <a:endParaRPr lang="pl-PL" altLang="pl-PL" sz="2400" dirty="0">
              <a:solidFill>
                <a:schemeClr val="tx1"/>
              </a:solidFill>
              <a:latin typeface="+mn-lt"/>
              <a:cs typeface="Arial" charset="0"/>
            </a:endParaRP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altLang="pl-PL" sz="1800" dirty="0" smtClean="0">
                <a:solidFill>
                  <a:schemeClr val="tx1"/>
                </a:solidFill>
                <a:latin typeface="+mn-lt"/>
                <a:cs typeface="Arial" charset="0"/>
              </a:rPr>
              <a:t>Sunumlarınızı Türkçe veya İngilizce olarak hazırlayabilirsiniz</a:t>
            </a:r>
            <a:endParaRPr lang="pl-PL" altLang="pl-PL" sz="1800" dirty="0">
              <a:solidFill>
                <a:schemeClr val="tx1"/>
              </a:solidFill>
              <a:latin typeface="+mn-lt"/>
              <a:cs typeface="Arial" charset="0"/>
            </a:endParaRP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altLang="pl-PL" sz="1800" dirty="0">
                <a:solidFill>
                  <a:schemeClr val="tx1"/>
                </a:solidFill>
                <a:latin typeface="+mn-lt"/>
                <a:cs typeface="Arial" charset="0"/>
              </a:rPr>
              <a:t>L</a:t>
            </a:r>
            <a:r>
              <a:rPr lang="tr-TR" altLang="pl-PL" sz="1800" dirty="0" smtClean="0">
                <a:solidFill>
                  <a:schemeClr val="tx1"/>
                </a:solidFill>
                <a:latin typeface="+mn-lt"/>
                <a:cs typeface="Arial" charset="0"/>
              </a:rPr>
              <a:t>ütfen </a:t>
            </a:r>
            <a:r>
              <a:rPr lang="tr-TR" altLang="pl-PL" sz="1800" dirty="0">
                <a:solidFill>
                  <a:schemeClr val="tx1"/>
                </a:solidFill>
                <a:latin typeface="+mn-lt"/>
                <a:cs typeface="Arial" charset="0"/>
              </a:rPr>
              <a:t>s</a:t>
            </a:r>
            <a:r>
              <a:rPr lang="pl-PL" altLang="pl-PL" sz="1800" dirty="0" smtClean="0">
                <a:solidFill>
                  <a:schemeClr val="tx1"/>
                </a:solidFill>
                <a:latin typeface="+mn-lt"/>
                <a:cs typeface="Arial" charset="0"/>
              </a:rPr>
              <a:t>laytlarınız</a:t>
            </a:r>
            <a:r>
              <a:rPr lang="tr-TR" altLang="pl-PL" sz="1800" dirty="0" smtClean="0">
                <a:solidFill>
                  <a:schemeClr val="tx1"/>
                </a:solidFill>
                <a:latin typeface="+mn-lt"/>
                <a:cs typeface="Arial" charset="0"/>
              </a:rPr>
              <a:t>da</a:t>
            </a:r>
            <a:r>
              <a:rPr lang="pl-PL" altLang="pl-PL" sz="1800" dirty="0" smtClean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pl-PL" altLang="pl-PL" sz="1800" dirty="0">
                <a:solidFill>
                  <a:schemeClr val="tx1"/>
                </a:solidFill>
                <a:latin typeface="+mn-lt"/>
                <a:cs typeface="Arial" charset="0"/>
              </a:rPr>
              <a:t>aşırı </a:t>
            </a:r>
            <a:r>
              <a:rPr lang="pl-PL" altLang="pl-PL" sz="1800" dirty="0" smtClean="0">
                <a:solidFill>
                  <a:schemeClr val="tx1"/>
                </a:solidFill>
                <a:latin typeface="+mn-lt"/>
                <a:cs typeface="Arial" charset="0"/>
              </a:rPr>
              <a:t>yüklem</a:t>
            </a:r>
            <a:r>
              <a:rPr lang="tr-TR" altLang="pl-PL" sz="1800" dirty="0" smtClean="0">
                <a:solidFill>
                  <a:schemeClr val="tx1"/>
                </a:solidFill>
                <a:latin typeface="+mn-lt"/>
                <a:cs typeface="Arial" charset="0"/>
              </a:rPr>
              <a:t>ede bulunmayın</a:t>
            </a:r>
            <a:r>
              <a:rPr lang="pl-PL" altLang="pl-PL" sz="1800" dirty="0" smtClean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pl-PL" altLang="pl-PL" sz="1800" dirty="0">
                <a:solidFill>
                  <a:schemeClr val="tx1"/>
                </a:solidFill>
                <a:latin typeface="+mn-lt"/>
                <a:cs typeface="Arial" charset="0"/>
              </a:rPr>
              <a:t>- web'de mevcut ek materyallere </a:t>
            </a:r>
            <a:r>
              <a:rPr lang="pl-PL" altLang="pl-PL" sz="1800" dirty="0" smtClean="0">
                <a:solidFill>
                  <a:schemeClr val="tx1"/>
                </a:solidFill>
                <a:latin typeface="+mn-lt"/>
                <a:cs typeface="Arial" charset="0"/>
              </a:rPr>
              <a:t>bağlantılar</a:t>
            </a:r>
            <a:r>
              <a:rPr lang="tr-TR" altLang="pl-PL" sz="1800" dirty="0" smtClean="0">
                <a:solidFill>
                  <a:schemeClr val="tx1"/>
                </a:solidFill>
                <a:latin typeface="+mn-lt"/>
                <a:cs typeface="Arial" charset="0"/>
              </a:rPr>
              <a:t> veya köprü </a:t>
            </a:r>
            <a:r>
              <a:rPr lang="pl-PL" altLang="pl-PL" sz="1800" dirty="0" smtClean="0">
                <a:solidFill>
                  <a:schemeClr val="tx1"/>
                </a:solidFill>
                <a:latin typeface="+mn-lt"/>
                <a:cs typeface="Arial" charset="0"/>
              </a:rPr>
              <a:t>sağlay</a:t>
            </a:r>
            <a:r>
              <a:rPr lang="tr-TR" altLang="pl-PL" sz="1800" dirty="0" err="1" smtClean="0">
                <a:solidFill>
                  <a:schemeClr val="tx1"/>
                </a:solidFill>
                <a:latin typeface="+mn-lt"/>
                <a:cs typeface="Arial" charset="0"/>
              </a:rPr>
              <a:t>abilirsiniz</a:t>
            </a:r>
            <a:endParaRPr lang="tr-TR" altLang="pl-PL" sz="1800" dirty="0" smtClean="0">
              <a:solidFill>
                <a:schemeClr val="tx1"/>
              </a:solidFill>
              <a:latin typeface="+mn-lt"/>
              <a:cs typeface="Arial" charset="0"/>
            </a:endParaRP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altLang="pl-PL" sz="1800" dirty="0" smtClean="0">
                <a:solidFill>
                  <a:schemeClr val="tx1"/>
                </a:solidFill>
                <a:latin typeface="+mn-lt"/>
                <a:cs typeface="Arial" charset="0"/>
              </a:rPr>
              <a:t>Sunumunuzda </a:t>
            </a:r>
            <a:r>
              <a:rPr lang="pl-PL" altLang="pl-PL" sz="1800" dirty="0" smtClean="0">
                <a:solidFill>
                  <a:schemeClr val="tx1"/>
                </a:solidFill>
                <a:latin typeface="+mn-lt"/>
                <a:cs typeface="Arial" charset="0"/>
              </a:rPr>
              <a:t>video </a:t>
            </a:r>
            <a:r>
              <a:rPr lang="pl-PL" altLang="pl-PL" sz="1800" dirty="0">
                <a:solidFill>
                  <a:schemeClr val="tx1"/>
                </a:solidFill>
                <a:latin typeface="+mn-lt"/>
                <a:cs typeface="Arial" charset="0"/>
              </a:rPr>
              <a:t>vb. </a:t>
            </a:r>
            <a:r>
              <a:rPr lang="tr-TR" altLang="pl-PL" sz="1800" dirty="0" err="1" smtClean="0">
                <a:solidFill>
                  <a:schemeClr val="tx1"/>
                </a:solidFill>
                <a:latin typeface="+mn-lt"/>
                <a:cs typeface="Arial" charset="0"/>
              </a:rPr>
              <a:t>media</a:t>
            </a:r>
            <a:r>
              <a:rPr lang="tr-TR" altLang="pl-PL" sz="1800" dirty="0" smtClean="0">
                <a:solidFill>
                  <a:schemeClr val="tx1"/>
                </a:solidFill>
                <a:latin typeface="+mn-lt"/>
                <a:cs typeface="Arial" charset="0"/>
              </a:rPr>
              <a:t> uygulamalarını lütfen </a:t>
            </a:r>
            <a:r>
              <a:rPr lang="pl-PL" altLang="pl-PL" sz="1800" dirty="0" smtClean="0">
                <a:solidFill>
                  <a:schemeClr val="tx1"/>
                </a:solidFill>
                <a:latin typeface="+mn-lt"/>
                <a:cs typeface="Arial" charset="0"/>
              </a:rPr>
              <a:t>kullanmayın</a:t>
            </a:r>
            <a:endParaRPr lang="tr-TR" altLang="pl-PL" sz="1800" dirty="0" smtClean="0">
              <a:solidFill>
                <a:schemeClr val="tx1"/>
              </a:solidFill>
              <a:latin typeface="+mn-lt"/>
              <a:cs typeface="Arial" charset="0"/>
            </a:endParaRP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altLang="pl-PL" sz="1800" dirty="0" smtClean="0">
                <a:solidFill>
                  <a:schemeClr val="tx1"/>
                </a:solidFill>
                <a:latin typeface="+mn-lt"/>
                <a:cs typeface="Arial" charset="0"/>
              </a:rPr>
              <a:t>Tarafımızla paylaşılan tüm sunumlar, etkinlik esnasında sunulmasa dahi sonrasında </a:t>
            </a:r>
            <a:r>
              <a:rPr lang="tr-TR" altLang="pl-PL" sz="1800" dirty="0" err="1" smtClean="0">
                <a:solidFill>
                  <a:schemeClr val="tx1"/>
                </a:solidFill>
                <a:latin typeface="+mn-lt"/>
                <a:cs typeface="Arial" charset="0"/>
              </a:rPr>
              <a:t>pdf</a:t>
            </a:r>
            <a:r>
              <a:rPr lang="tr-TR" altLang="pl-PL" sz="1800" dirty="0" smtClean="0">
                <a:solidFill>
                  <a:schemeClr val="tx1"/>
                </a:solidFill>
                <a:latin typeface="+mn-lt"/>
                <a:cs typeface="Arial" charset="0"/>
              </a:rPr>
              <a:t> formatında tüm katılımcılar ile paylaşılacaktır. </a:t>
            </a: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altLang="pl-PL" sz="1800" dirty="0" smtClean="0">
                <a:solidFill>
                  <a:schemeClr val="tx1"/>
                </a:solidFill>
                <a:latin typeface="+mn-lt"/>
                <a:cs typeface="Arial" charset="0"/>
              </a:rPr>
              <a:t>Sunumlarınızın toplamda 4 </a:t>
            </a:r>
            <a:r>
              <a:rPr lang="tr-TR" altLang="pl-PL" sz="1800" dirty="0" err="1" smtClean="0">
                <a:solidFill>
                  <a:schemeClr val="tx1"/>
                </a:solidFill>
                <a:latin typeface="+mn-lt"/>
                <a:cs typeface="Arial" charset="0"/>
              </a:rPr>
              <a:t>slatyı</a:t>
            </a:r>
            <a:r>
              <a:rPr lang="tr-TR" altLang="pl-PL" sz="1800" dirty="0" smtClean="0">
                <a:solidFill>
                  <a:schemeClr val="tx1"/>
                </a:solidFill>
                <a:latin typeface="+mn-lt"/>
                <a:cs typeface="Arial" charset="0"/>
              </a:rPr>
              <a:t> geçmemesi beklenmektedir.</a:t>
            </a:r>
            <a:endParaRPr lang="pl-PL" altLang="pl-PL" sz="1800" dirty="0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1792524" y="476672"/>
            <a:ext cx="48244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en-US" sz="2400" b="1" dirty="0" err="1" smtClean="0"/>
              <a:t>Pitching</a:t>
            </a:r>
            <a:r>
              <a:rPr lang="tr-TR" altLang="en-US" sz="2400" b="1" dirty="0" smtClean="0"/>
              <a:t> Sunumu İçin Talimatlar</a:t>
            </a:r>
            <a:endParaRPr lang="en-GB" altLang="en-US" sz="2000" b="1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980294" y="1101686"/>
            <a:ext cx="750726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tr-TR" altLang="en-US" sz="1800" dirty="0" smtClean="0">
                <a:cs typeface="Times New Roman" panose="02020603050405020304" pitchFamily="18" charset="0"/>
              </a:rPr>
              <a:t>Sunumlar </a:t>
            </a:r>
            <a:r>
              <a:rPr lang="tr-TR" altLang="en-US" sz="1800" b="1" dirty="0" smtClean="0">
                <a:cs typeface="Times New Roman" panose="02020603050405020304" pitchFamily="18" charset="0"/>
              </a:rPr>
              <a:t>6 dakikadan fazla</a:t>
            </a:r>
            <a:r>
              <a:rPr lang="tr-TR" altLang="en-US" sz="1800" dirty="0" smtClean="0">
                <a:cs typeface="Times New Roman" panose="02020603050405020304" pitchFamily="18" charset="0"/>
              </a:rPr>
              <a:t> sürmeyecektir.</a:t>
            </a:r>
            <a:endParaRPr lang="en-GB" alt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tr-TR" altLang="en-US" sz="1800" dirty="0" smtClean="0">
                <a:cs typeface="Times New Roman" panose="02020603050405020304" pitchFamily="18" charset="0"/>
              </a:rPr>
              <a:t>Sunumlarınızın </a:t>
            </a:r>
            <a:r>
              <a:rPr lang="tr-TR" altLang="en-US" sz="1800" b="1" u="sng" dirty="0" smtClean="0">
                <a:cs typeface="Times New Roman" panose="02020603050405020304" pitchFamily="18" charset="0"/>
              </a:rPr>
              <a:t>17 Ekim 2024, Perşembe saat 12:00’a kadar </a:t>
            </a:r>
            <a:r>
              <a:rPr lang="tr-TR" altLang="en-US" sz="1800" dirty="0" smtClean="0">
                <a:cs typeface="Times New Roman" panose="02020603050405020304" pitchFamily="18" charset="0"/>
                <a:hlinkClick r:id="rId2"/>
              </a:rPr>
              <a:t>ncpenergy@tubitak.gov.tr</a:t>
            </a:r>
            <a:r>
              <a:rPr lang="tr-TR" altLang="en-US" sz="1800" dirty="0" smtClean="0">
                <a:cs typeface="Times New Roman" panose="02020603050405020304" pitchFamily="18" charset="0"/>
              </a:rPr>
              <a:t> adresine Power Point formatında gönderilmesi gerekmektedir. </a:t>
            </a:r>
            <a:r>
              <a:rPr lang="en-GB" altLang="en-US" sz="1800" dirty="0" smtClean="0">
                <a:cs typeface="Times New Roman" panose="02020603050405020304" pitchFamily="18" charset="0"/>
              </a:rPr>
              <a:t>  </a:t>
            </a:r>
            <a:endParaRPr lang="en-GB" altLang="en-US" sz="1800" dirty="0"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09" y="115433"/>
            <a:ext cx="709259" cy="947317"/>
          </a:xfrm>
          <a:prstGeom prst="rect">
            <a:avLst/>
          </a:prstGeom>
        </p:spPr>
      </p:pic>
      <p:pic>
        <p:nvPicPr>
          <p:cNvPr id="6" name="Picture 2" descr="About us | CETPartnershi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594" y="76498"/>
            <a:ext cx="1800000" cy="102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82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7"/>
          <p:cNvSpPr txBox="1">
            <a:spLocks noChangeArrowheads="1"/>
          </p:cNvSpPr>
          <p:nvPr/>
        </p:nvSpPr>
        <p:spPr bwMode="auto">
          <a:xfrm>
            <a:off x="395288" y="-63500"/>
            <a:ext cx="8424862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endParaRPr lang="en-GB" altLang="pl-PL" dirty="0" smtClean="0"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tr-TR" altLang="pl-PL" sz="3600" dirty="0" smtClean="0">
                <a:latin typeface="+mn-lt"/>
                <a:cs typeface="Arial" charset="0"/>
              </a:rPr>
              <a:t>İletişim Bilgileri</a:t>
            </a:r>
            <a:endParaRPr lang="en-GB" altLang="pl-PL" sz="2000" dirty="0">
              <a:latin typeface="+mn-lt"/>
              <a:cs typeface="Arial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09" y="115433"/>
            <a:ext cx="709259" cy="947317"/>
          </a:xfrm>
          <a:prstGeom prst="rect">
            <a:avLst/>
          </a:prstGeom>
        </p:spPr>
      </p:pic>
      <p:pic>
        <p:nvPicPr>
          <p:cNvPr id="4" name="Picture 2" descr="About us | CETPartnershi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594" y="76498"/>
            <a:ext cx="1800000" cy="102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ikdörtgen 4"/>
          <p:cNvSpPr/>
          <p:nvPr/>
        </p:nvSpPr>
        <p:spPr>
          <a:xfrm>
            <a:off x="971600" y="2420888"/>
            <a:ext cx="653447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tr-TR" altLang="pl-PL" sz="2000" b="1" dirty="0">
                <a:solidFill>
                  <a:prstClr val="black"/>
                </a:solidFill>
                <a:cs typeface="Arial" charset="0"/>
              </a:rPr>
              <a:t>A</a:t>
            </a:r>
            <a:r>
              <a:rPr lang="en-GB" altLang="pl-PL" sz="2000" b="1" dirty="0" err="1">
                <a:solidFill>
                  <a:prstClr val="black"/>
                </a:solidFill>
                <a:cs typeface="Arial" charset="0"/>
              </a:rPr>
              <a:t>dınız</a:t>
            </a:r>
            <a:r>
              <a:rPr lang="tr-TR" altLang="pl-PL" sz="2000" b="1" dirty="0">
                <a:solidFill>
                  <a:prstClr val="black"/>
                </a:solidFill>
                <a:cs typeface="Arial" charset="0"/>
              </a:rPr>
              <a:t>-soyadınız </a:t>
            </a:r>
            <a:r>
              <a:rPr lang="en-GB" altLang="pl-PL" sz="2000" b="1" dirty="0">
                <a:solidFill>
                  <a:prstClr val="black"/>
                </a:solidFill>
                <a:cs typeface="Arial" charset="0"/>
              </a:rPr>
              <a:t>ve e-</a:t>
            </a:r>
            <a:r>
              <a:rPr lang="en-GB" altLang="pl-PL" sz="2000" b="1" dirty="0" err="1">
                <a:solidFill>
                  <a:prstClr val="black"/>
                </a:solidFill>
                <a:cs typeface="Arial" charset="0"/>
              </a:rPr>
              <a:t>posta</a:t>
            </a:r>
            <a:r>
              <a:rPr lang="en-GB" altLang="pl-PL" sz="2000" b="1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pl-PL" sz="2000" b="1" dirty="0" err="1">
                <a:solidFill>
                  <a:prstClr val="black"/>
                </a:solidFill>
                <a:cs typeface="Arial" charset="0"/>
              </a:rPr>
              <a:t>adresiniz</a:t>
            </a:r>
            <a:endParaRPr lang="en-GB" altLang="pl-PL" sz="2000" b="1" dirty="0">
              <a:solidFill>
                <a:prstClr val="black"/>
              </a:solidFill>
              <a:cs typeface="Arial" charset="0"/>
            </a:endParaRPr>
          </a:p>
          <a:p>
            <a:pPr marL="342900" lvl="0" indent="-342900" algn="just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tr-TR" altLang="pl-PL" sz="2000" b="1" dirty="0">
                <a:solidFill>
                  <a:prstClr val="black"/>
                </a:solidFill>
                <a:cs typeface="Arial" charset="0"/>
              </a:rPr>
              <a:t>K</a:t>
            </a:r>
            <a:r>
              <a:rPr lang="en-GB" altLang="pl-PL" sz="2000" b="1" dirty="0" err="1">
                <a:solidFill>
                  <a:prstClr val="black"/>
                </a:solidFill>
                <a:cs typeface="Arial" charset="0"/>
              </a:rPr>
              <a:t>uruluşunuz</a:t>
            </a:r>
            <a:endParaRPr lang="en-GB" altLang="pl-PL" sz="2000" b="1" dirty="0">
              <a:solidFill>
                <a:prstClr val="black"/>
              </a:solidFill>
              <a:cs typeface="Arial" charset="0"/>
            </a:endParaRPr>
          </a:p>
          <a:p>
            <a:pPr marL="342900" lvl="0" indent="-342900" algn="just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tr-TR" altLang="pl-PL" sz="2000" b="1" dirty="0">
                <a:solidFill>
                  <a:prstClr val="black"/>
                </a:solidFill>
                <a:cs typeface="Arial" charset="0"/>
              </a:rPr>
              <a:t>K</a:t>
            </a:r>
            <a:r>
              <a:rPr lang="en-GB" altLang="pl-PL" sz="2000" b="1" dirty="0" err="1">
                <a:solidFill>
                  <a:prstClr val="black"/>
                </a:solidFill>
                <a:cs typeface="Arial" charset="0"/>
              </a:rPr>
              <a:t>uruluşunuzun</a:t>
            </a:r>
            <a:r>
              <a:rPr lang="en-GB" altLang="pl-PL" sz="2000" b="1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pl-PL" sz="2000" b="1" dirty="0" err="1">
                <a:solidFill>
                  <a:prstClr val="black"/>
                </a:solidFill>
                <a:cs typeface="Arial" charset="0"/>
              </a:rPr>
              <a:t>niteliği</a:t>
            </a:r>
            <a:r>
              <a:rPr lang="en-GB" altLang="pl-PL" sz="2000" b="1" dirty="0">
                <a:solidFill>
                  <a:prstClr val="black"/>
                </a:solidFill>
                <a:cs typeface="Arial" charset="0"/>
              </a:rPr>
              <a:t>, </a:t>
            </a:r>
            <a:r>
              <a:rPr lang="en-GB" altLang="pl-PL" sz="2000" b="1" dirty="0" err="1">
                <a:solidFill>
                  <a:prstClr val="black"/>
                </a:solidFill>
                <a:cs typeface="Arial" charset="0"/>
              </a:rPr>
              <a:t>örneğin</a:t>
            </a:r>
            <a:r>
              <a:rPr lang="en-GB" altLang="pl-PL" sz="2000" b="1" dirty="0">
                <a:solidFill>
                  <a:prstClr val="black"/>
                </a:solidFill>
                <a:cs typeface="Arial" charset="0"/>
              </a:rPr>
              <a:t> KOBİ, </a:t>
            </a:r>
            <a:r>
              <a:rPr lang="en-GB" altLang="pl-PL" sz="2000" b="1" dirty="0" err="1">
                <a:solidFill>
                  <a:prstClr val="black"/>
                </a:solidFill>
                <a:cs typeface="Arial" charset="0"/>
              </a:rPr>
              <a:t>akademik</a:t>
            </a:r>
            <a:r>
              <a:rPr lang="en-GB" altLang="pl-PL" sz="2000" b="1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pl-PL" sz="2000" b="1" dirty="0" err="1">
                <a:solidFill>
                  <a:prstClr val="black"/>
                </a:solidFill>
                <a:cs typeface="Arial" charset="0"/>
              </a:rPr>
              <a:t>kurum</a:t>
            </a:r>
            <a:r>
              <a:rPr lang="en-GB" altLang="pl-PL" sz="2000" b="1" dirty="0">
                <a:solidFill>
                  <a:prstClr val="black"/>
                </a:solidFill>
                <a:cs typeface="Arial" charset="0"/>
              </a:rPr>
              <a:t>, </a:t>
            </a:r>
            <a:r>
              <a:rPr lang="en-GB" altLang="pl-PL" sz="2000" b="1" dirty="0" err="1">
                <a:solidFill>
                  <a:prstClr val="black"/>
                </a:solidFill>
                <a:cs typeface="Arial" charset="0"/>
              </a:rPr>
              <a:t>kamu</a:t>
            </a:r>
            <a:r>
              <a:rPr lang="en-GB" altLang="pl-PL" sz="2000" b="1" dirty="0">
                <a:solidFill>
                  <a:prstClr val="black"/>
                </a:solidFill>
                <a:cs typeface="Arial" charset="0"/>
              </a:rPr>
              <a:t>, </a:t>
            </a:r>
            <a:r>
              <a:rPr lang="en-GB" altLang="pl-PL" sz="2000" b="1" dirty="0" err="1" smtClean="0">
                <a:solidFill>
                  <a:prstClr val="black"/>
                </a:solidFill>
                <a:cs typeface="Arial" charset="0"/>
              </a:rPr>
              <a:t>özel</a:t>
            </a:r>
            <a:endParaRPr lang="tr-TR" altLang="pl-PL" sz="2000" b="1" dirty="0" smtClean="0">
              <a:solidFill>
                <a:prstClr val="black"/>
              </a:solidFill>
              <a:cs typeface="Arial" charset="0"/>
            </a:endParaRPr>
          </a:p>
          <a:p>
            <a:pPr marL="342900" lvl="0" indent="-342900" algn="just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tr-TR" altLang="pl-PL" sz="2000" b="1" dirty="0" smtClean="0">
                <a:solidFill>
                  <a:prstClr val="black"/>
                </a:solidFill>
                <a:cs typeface="Arial" charset="0"/>
              </a:rPr>
              <a:t>İlgilendiğiniz Çağrı Modülü</a:t>
            </a:r>
            <a:endParaRPr lang="tr-TR" altLang="pl-PL" sz="2000" b="1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94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</TotalTime>
  <Words>249</Words>
  <Application>Microsoft Office PowerPoint</Application>
  <PresentationFormat>Ekran Gösterisi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Pinar Cetin</dc:creator>
  <cp:lastModifiedBy>Hanife Tuzcuoğlu</cp:lastModifiedBy>
  <cp:revision>75</cp:revision>
  <dcterms:created xsi:type="dcterms:W3CDTF">2020-09-25T12:53:21Z</dcterms:created>
  <dcterms:modified xsi:type="dcterms:W3CDTF">2024-10-11T11:08:35Z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2020-09-25T00:00:00Z</vt:filetime>
  </property>
  <property fmtid="{D5CDD505-2E9C-101B-9397-08002B2CF9AE}" pid="3" name="LastSaved">
    <vt:filetime>2020-09-25T00:00:00Z</vt:filetime>
  </property>
</Properties>
</file>