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9" r:id="rId9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73022" autoAdjust="0"/>
  </p:normalViewPr>
  <p:slideViewPr>
    <p:cSldViewPr>
      <p:cViewPr varScale="1">
        <p:scale>
          <a:sx n="81" d="100"/>
          <a:sy n="81" d="100"/>
        </p:scale>
        <p:origin x="17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814F9-04B1-461B-8343-A61CBAFA01C2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C41B0-A2BD-4328-9FD2-0D7BA4F94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5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2026–2027 </a:t>
            </a:r>
            <a:r>
              <a:rPr lang="en-GB" b="1" dirty="0" err="1"/>
              <a:t>Çalışma</a:t>
            </a:r>
            <a:r>
              <a:rPr lang="en-GB" b="1" dirty="0"/>
              <a:t> </a:t>
            </a:r>
            <a:r>
              <a:rPr lang="en-GB" b="1" dirty="0" err="1"/>
              <a:t>Programı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Çerçeve</a:t>
            </a:r>
            <a:endParaRPr lang="en-GB" b="1" dirty="0"/>
          </a:p>
          <a:p>
            <a:r>
              <a:rPr lang="en-GB" dirty="0"/>
              <a:t>Bu </a:t>
            </a:r>
            <a:r>
              <a:rPr lang="en-GB" dirty="0" err="1"/>
              <a:t>çalışma</a:t>
            </a:r>
            <a:r>
              <a:rPr lang="en-GB" dirty="0"/>
              <a:t> </a:t>
            </a:r>
            <a:r>
              <a:rPr lang="en-GB" dirty="0" err="1"/>
              <a:t>programı</a:t>
            </a:r>
            <a:r>
              <a:rPr lang="en-GB" dirty="0"/>
              <a:t>, </a:t>
            </a:r>
            <a:r>
              <a:rPr lang="en-GB" b="1" dirty="0" err="1"/>
              <a:t>Avrupa</a:t>
            </a:r>
            <a:r>
              <a:rPr lang="en-GB" b="1" dirty="0"/>
              <a:t> </a:t>
            </a:r>
            <a:r>
              <a:rPr lang="en-GB" b="1" dirty="0" err="1"/>
              <a:t>Birliği’nin</a:t>
            </a:r>
            <a:r>
              <a:rPr lang="en-GB" b="1" dirty="0"/>
              <a:t> </a:t>
            </a: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politika</a:t>
            </a:r>
            <a:r>
              <a:rPr lang="en-GB" b="1" dirty="0"/>
              <a:t> </a:t>
            </a:r>
            <a:r>
              <a:rPr lang="en-GB" b="1" dirty="0" err="1"/>
              <a:t>öncelikleriyle</a:t>
            </a:r>
            <a:r>
              <a:rPr lang="en-GB" b="1" dirty="0"/>
              <a:t> </a:t>
            </a:r>
            <a:r>
              <a:rPr lang="en-GB" b="1" dirty="0" err="1"/>
              <a:t>uyumlu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hızla</a:t>
            </a:r>
            <a:r>
              <a:rPr lang="en-GB" dirty="0"/>
              <a:t> </a:t>
            </a:r>
            <a:r>
              <a:rPr lang="en-GB" dirty="0" err="1"/>
              <a:t>değişen</a:t>
            </a:r>
            <a:r>
              <a:rPr lang="en-GB" dirty="0"/>
              <a:t> </a:t>
            </a:r>
            <a:r>
              <a:rPr lang="en-GB" dirty="0" err="1"/>
              <a:t>jeopolitik</a:t>
            </a:r>
            <a:r>
              <a:rPr lang="en-GB" dirty="0"/>
              <a:t> </a:t>
            </a:r>
            <a:r>
              <a:rPr lang="en-GB" dirty="0" err="1"/>
              <a:t>ortama</a:t>
            </a:r>
            <a:r>
              <a:rPr lang="en-GB" dirty="0"/>
              <a:t> </a:t>
            </a:r>
            <a:r>
              <a:rPr lang="en-GB" dirty="0" err="1"/>
              <a:t>yanıt</a:t>
            </a:r>
            <a:r>
              <a:rPr lang="en-GB" dirty="0"/>
              <a:t> </a:t>
            </a:r>
            <a:r>
              <a:rPr lang="en-GB" dirty="0" err="1"/>
              <a:t>verecek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tasarlanmıştır</a:t>
            </a:r>
            <a:r>
              <a:rPr lang="en-GB" dirty="0"/>
              <a:t>. Program </a:t>
            </a:r>
            <a:r>
              <a:rPr lang="en-GB" dirty="0" err="1"/>
              <a:t>hazırlanırken</a:t>
            </a:r>
            <a:r>
              <a:rPr lang="en-GB" dirty="0"/>
              <a:t> </a:t>
            </a:r>
            <a:r>
              <a:rPr lang="en-GB" dirty="0" err="1"/>
              <a:t>geçmişteki</a:t>
            </a:r>
            <a:r>
              <a:rPr lang="en-GB" dirty="0"/>
              <a:t> </a:t>
            </a:r>
            <a:r>
              <a:rPr lang="en-GB" dirty="0" err="1"/>
              <a:t>başarılı</a:t>
            </a:r>
            <a:r>
              <a:rPr lang="en-GB" dirty="0"/>
              <a:t> </a:t>
            </a:r>
            <a:r>
              <a:rPr lang="en-GB" dirty="0" err="1"/>
              <a:t>faaliyetlerin</a:t>
            </a:r>
            <a:r>
              <a:rPr lang="en-GB" dirty="0"/>
              <a:t> </a:t>
            </a:r>
            <a:r>
              <a:rPr lang="en-GB" dirty="0" err="1"/>
              <a:t>üzerine</a:t>
            </a:r>
            <a:r>
              <a:rPr lang="en-GB" dirty="0"/>
              <a:t> </a:t>
            </a:r>
            <a:r>
              <a:rPr lang="en-GB" dirty="0" err="1"/>
              <a:t>inşa</a:t>
            </a:r>
            <a:r>
              <a:rPr lang="en-GB" dirty="0"/>
              <a:t> </a:t>
            </a:r>
            <a:r>
              <a:rPr lang="en-GB" dirty="0" err="1"/>
              <a:t>edilmeye</a:t>
            </a:r>
            <a:r>
              <a:rPr lang="en-GB" dirty="0"/>
              <a:t> </a:t>
            </a:r>
            <a:r>
              <a:rPr lang="en-GB" dirty="0" err="1"/>
              <a:t>devam</a:t>
            </a:r>
            <a:r>
              <a:rPr lang="en-GB" dirty="0"/>
              <a:t> </a:t>
            </a:r>
            <a:r>
              <a:rPr lang="en-GB" dirty="0" err="1"/>
              <a:t>edilmiş</a:t>
            </a:r>
            <a:r>
              <a:rPr lang="en-GB" dirty="0"/>
              <a:t>, </a:t>
            </a:r>
            <a:r>
              <a:rPr lang="en-GB" dirty="0" err="1"/>
              <a:t>ancak</a:t>
            </a:r>
            <a:r>
              <a:rPr lang="en-GB" dirty="0"/>
              <a:t> </a:t>
            </a:r>
            <a:r>
              <a:rPr lang="en-GB" dirty="0" err="1"/>
              <a:t>güncel</a:t>
            </a:r>
            <a:r>
              <a:rPr lang="en-GB" dirty="0"/>
              <a:t> </a:t>
            </a:r>
            <a:r>
              <a:rPr lang="en-GB" dirty="0" err="1"/>
              <a:t>siyasi</a:t>
            </a:r>
            <a:r>
              <a:rPr lang="en-GB" dirty="0"/>
              <a:t> </a:t>
            </a:r>
            <a:r>
              <a:rPr lang="en-GB" dirty="0" err="1"/>
              <a:t>gelişmelere</a:t>
            </a:r>
            <a:r>
              <a:rPr lang="en-GB" dirty="0"/>
              <a:t> </a:t>
            </a:r>
            <a:r>
              <a:rPr lang="en-GB" dirty="0" err="1"/>
              <a:t>doğrudan</a:t>
            </a:r>
            <a:r>
              <a:rPr lang="en-GB" dirty="0"/>
              <a:t> </a:t>
            </a:r>
            <a:r>
              <a:rPr lang="en-GB" dirty="0" err="1"/>
              <a:t>odaklanan</a:t>
            </a:r>
            <a:r>
              <a:rPr lang="en-GB" dirty="0"/>
              <a:t> yeni </a:t>
            </a:r>
            <a:r>
              <a:rPr lang="en-GB" dirty="0" err="1"/>
              <a:t>başlıklar</a:t>
            </a:r>
            <a:r>
              <a:rPr lang="en-GB" dirty="0"/>
              <a:t> da </a:t>
            </a:r>
            <a:r>
              <a:rPr lang="en-GB" dirty="0" err="1"/>
              <a:t>eklenmiştir</a:t>
            </a:r>
            <a:r>
              <a:rPr lang="en-GB" dirty="0"/>
              <a:t>.</a:t>
            </a:r>
          </a:p>
          <a:p>
            <a:r>
              <a:rPr lang="en-GB" b="1" dirty="0" err="1"/>
              <a:t>Temel</a:t>
            </a:r>
            <a:r>
              <a:rPr lang="en-GB" b="1" dirty="0"/>
              <a:t> </a:t>
            </a:r>
            <a:r>
              <a:rPr lang="en-GB" b="1" dirty="0" err="1"/>
              <a:t>Referans</a:t>
            </a:r>
            <a:r>
              <a:rPr lang="en-GB" b="1" dirty="0"/>
              <a:t> </a:t>
            </a:r>
            <a:r>
              <a:rPr lang="en-GB" b="1" dirty="0" err="1"/>
              <a:t>Belgeleri</a:t>
            </a:r>
            <a:endParaRPr lang="en-GB" b="1" dirty="0"/>
          </a:p>
          <a:p>
            <a:r>
              <a:rPr lang="en-GB" dirty="0" err="1"/>
              <a:t>Programın</a:t>
            </a:r>
            <a:r>
              <a:rPr lang="en-GB" dirty="0"/>
              <a:t> </a:t>
            </a:r>
            <a:r>
              <a:rPr lang="en-GB" dirty="0" err="1"/>
              <a:t>şekillenmesinde</a:t>
            </a:r>
            <a:r>
              <a:rPr lang="en-GB" dirty="0"/>
              <a:t> </a:t>
            </a:r>
            <a:r>
              <a:rPr lang="en-GB" dirty="0" err="1"/>
              <a:t>iki</a:t>
            </a:r>
            <a:r>
              <a:rPr lang="en-GB" dirty="0"/>
              <a:t> ana </a:t>
            </a:r>
            <a:r>
              <a:rPr lang="en-GB" dirty="0" err="1"/>
              <a:t>belge</a:t>
            </a:r>
            <a:r>
              <a:rPr lang="en-GB" dirty="0"/>
              <a:t> </a:t>
            </a:r>
            <a:r>
              <a:rPr lang="en-GB" dirty="0" err="1"/>
              <a:t>belirleyici</a:t>
            </a:r>
            <a:r>
              <a:rPr lang="en-GB" dirty="0"/>
              <a:t> </a:t>
            </a:r>
            <a:r>
              <a:rPr lang="en-GB" dirty="0" err="1"/>
              <a:t>olmuştur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Avrupa</a:t>
            </a:r>
            <a:r>
              <a:rPr lang="en-GB" b="1" dirty="0"/>
              <a:t> </a:t>
            </a:r>
            <a:r>
              <a:rPr lang="en-GB" b="1" dirty="0" err="1"/>
              <a:t>Komisyonu’nun</a:t>
            </a:r>
            <a:r>
              <a:rPr lang="en-GB" b="1" dirty="0"/>
              <a:t> 2024–2029 </a:t>
            </a:r>
            <a:r>
              <a:rPr lang="en-GB" b="1" dirty="0" err="1"/>
              <a:t>Siyasi</a:t>
            </a:r>
            <a:r>
              <a:rPr lang="en-GB" b="1" dirty="0"/>
              <a:t> </a:t>
            </a:r>
            <a:r>
              <a:rPr lang="en-GB" b="1" dirty="0" err="1"/>
              <a:t>Yönergeleri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Araştırmacıların</a:t>
            </a:r>
            <a:r>
              <a:rPr lang="en-GB" dirty="0"/>
              <a:t> </a:t>
            </a:r>
            <a:r>
              <a:rPr lang="en-GB" dirty="0" err="1"/>
              <a:t>fikirlerini</a:t>
            </a:r>
            <a:r>
              <a:rPr lang="en-GB" dirty="0"/>
              <a:t> </a:t>
            </a:r>
            <a:r>
              <a:rPr lang="en-GB" dirty="0" err="1"/>
              <a:t>geliştirebilecekleri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yenilikçi</a:t>
            </a:r>
            <a:r>
              <a:rPr lang="en-GB" dirty="0"/>
              <a:t> </a:t>
            </a:r>
            <a:r>
              <a:rPr lang="en-GB" dirty="0" err="1"/>
              <a:t>laboratuvarların</a:t>
            </a:r>
            <a:r>
              <a:rPr lang="en-GB" dirty="0"/>
              <a:t> </a:t>
            </a:r>
            <a:r>
              <a:rPr lang="en-GB" dirty="0" err="1"/>
              <a:t>önemine</a:t>
            </a:r>
            <a:r>
              <a:rPr lang="en-GB" dirty="0"/>
              <a:t> </a:t>
            </a:r>
            <a:r>
              <a:rPr lang="en-GB" dirty="0" err="1"/>
              <a:t>vurgu</a:t>
            </a:r>
            <a:r>
              <a:rPr lang="en-GB" dirty="0"/>
              <a:t> </a:t>
            </a:r>
            <a:r>
              <a:rPr lang="en-GB" dirty="0" err="1"/>
              <a:t>yapar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Avrupa</a:t>
            </a:r>
            <a:r>
              <a:rPr lang="en-GB" b="1" dirty="0"/>
              <a:t> </a:t>
            </a:r>
            <a:r>
              <a:rPr lang="en-GB" b="1" dirty="0" err="1"/>
              <a:t>Araştırma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Teknoloji</a:t>
            </a:r>
            <a:r>
              <a:rPr lang="en-GB" b="1" dirty="0"/>
              <a:t> </a:t>
            </a:r>
            <a:r>
              <a:rPr lang="en-GB" b="1" dirty="0" err="1"/>
              <a:t>Altyapıları</a:t>
            </a:r>
            <a:r>
              <a:rPr lang="en-GB" b="1" dirty="0"/>
              <a:t> </a:t>
            </a:r>
            <a:r>
              <a:rPr lang="en-GB" b="1" dirty="0" err="1"/>
              <a:t>Stratejisi</a:t>
            </a:r>
            <a:r>
              <a:rPr lang="en-GB" b="1" dirty="0"/>
              <a:t> (</a:t>
            </a:r>
            <a:r>
              <a:rPr lang="en-GB" b="1" dirty="0" err="1"/>
              <a:t>Eylül</a:t>
            </a:r>
            <a:r>
              <a:rPr lang="en-GB" b="1" dirty="0"/>
              <a:t> 2025):</a:t>
            </a:r>
            <a:r>
              <a:rPr lang="en-GB" dirty="0"/>
              <a:t> </a:t>
            </a:r>
            <a:r>
              <a:rPr lang="en-GB" dirty="0" err="1"/>
              <a:t>Programın</a:t>
            </a:r>
            <a:r>
              <a:rPr lang="en-GB" dirty="0"/>
              <a:t> </a:t>
            </a:r>
            <a:r>
              <a:rPr lang="en-GB" dirty="0" err="1"/>
              <a:t>içeriğine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yönelimine</a:t>
            </a:r>
            <a:r>
              <a:rPr lang="en-GB" dirty="0"/>
              <a:t> </a:t>
            </a:r>
            <a:r>
              <a:rPr lang="en-GB" dirty="0" err="1"/>
              <a:t>rehberlik</a:t>
            </a:r>
            <a:r>
              <a:rPr lang="en-GB" dirty="0"/>
              <a:t> </a:t>
            </a:r>
            <a:r>
              <a:rPr lang="en-GB" dirty="0" err="1"/>
              <a:t>eden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belgedir</a:t>
            </a:r>
            <a:r>
              <a:rPr lang="en-GB" dirty="0"/>
              <a:t>.</a:t>
            </a:r>
          </a:p>
          <a:p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Hedefler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Odak</a:t>
            </a:r>
            <a:r>
              <a:rPr lang="en-GB" b="1" dirty="0"/>
              <a:t> </a:t>
            </a:r>
            <a:r>
              <a:rPr lang="en-GB" b="1" dirty="0" err="1"/>
              <a:t>Alanları</a:t>
            </a:r>
            <a:endParaRPr lang="en-GB" b="1" dirty="0"/>
          </a:p>
          <a:p>
            <a:r>
              <a:rPr lang="en-GB" dirty="0"/>
              <a:t>Bu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yaklaşım</a:t>
            </a:r>
            <a:r>
              <a:rPr lang="en-GB" dirty="0"/>
              <a:t>, </a:t>
            </a:r>
            <a:r>
              <a:rPr lang="en-GB" dirty="0" err="1"/>
              <a:t>Avrupa’yı</a:t>
            </a:r>
            <a:r>
              <a:rPr lang="en-GB" dirty="0"/>
              <a:t> </a:t>
            </a:r>
            <a:r>
              <a:rPr lang="en-GB" dirty="0" err="1"/>
              <a:t>bilimsel</a:t>
            </a:r>
            <a:r>
              <a:rPr lang="en-GB" dirty="0"/>
              <a:t> </a:t>
            </a:r>
            <a:r>
              <a:rPr lang="en-GB" dirty="0" err="1"/>
              <a:t>mükemmeliyet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endüstriyel</a:t>
            </a:r>
            <a:r>
              <a:rPr lang="en-GB" dirty="0"/>
              <a:t> </a:t>
            </a:r>
            <a:r>
              <a:rPr lang="en-GB" dirty="0" err="1"/>
              <a:t>rekabetçilikte</a:t>
            </a:r>
            <a:r>
              <a:rPr lang="en-GB" dirty="0"/>
              <a:t> </a:t>
            </a:r>
            <a:r>
              <a:rPr lang="en-GB" b="1" dirty="0" err="1"/>
              <a:t>tercih</a:t>
            </a:r>
            <a:r>
              <a:rPr lang="en-GB" b="1" dirty="0"/>
              <a:t> </a:t>
            </a:r>
            <a:r>
              <a:rPr lang="en-GB" b="1" dirty="0" err="1"/>
              <a:t>edilen</a:t>
            </a:r>
            <a:r>
              <a:rPr lang="en-GB" b="1" dirty="0"/>
              <a:t> </a:t>
            </a:r>
            <a:r>
              <a:rPr lang="en-GB" b="1" dirty="0" err="1"/>
              <a:t>bir</a:t>
            </a:r>
            <a:r>
              <a:rPr lang="en-GB" b="1" dirty="0"/>
              <a:t> </a:t>
            </a:r>
            <a:r>
              <a:rPr lang="en-GB" b="1" dirty="0" err="1"/>
              <a:t>küresel</a:t>
            </a:r>
            <a:r>
              <a:rPr lang="en-GB" b="1" dirty="0"/>
              <a:t> </a:t>
            </a:r>
            <a:r>
              <a:rPr lang="en-GB" b="1" dirty="0" err="1"/>
              <a:t>merkez</a:t>
            </a:r>
            <a:r>
              <a:rPr lang="en-GB" dirty="0"/>
              <a:t> </a:t>
            </a:r>
            <a:r>
              <a:rPr lang="en-GB" dirty="0" err="1"/>
              <a:t>haline</a:t>
            </a:r>
            <a:r>
              <a:rPr lang="en-GB" dirty="0"/>
              <a:t> </a:t>
            </a:r>
            <a:r>
              <a:rPr lang="en-GB" dirty="0" err="1"/>
              <a:t>getirmeyi</a:t>
            </a:r>
            <a:r>
              <a:rPr lang="en-GB" dirty="0"/>
              <a:t> </a:t>
            </a:r>
            <a:r>
              <a:rPr lang="en-GB" dirty="0" err="1"/>
              <a:t>amaçlar</a:t>
            </a:r>
            <a:r>
              <a:rPr lang="en-GB" dirty="0"/>
              <a:t>. Bu </a:t>
            </a:r>
            <a:r>
              <a:rPr lang="en-GB" dirty="0" err="1"/>
              <a:t>kapsamda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önceliklere</a:t>
            </a:r>
            <a:r>
              <a:rPr lang="en-GB" dirty="0"/>
              <a:t> </a:t>
            </a:r>
            <a:r>
              <a:rPr lang="en-GB" dirty="0" err="1"/>
              <a:t>odaklanılmaktadır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Altyapı</a:t>
            </a:r>
            <a:r>
              <a:rPr lang="en-GB" dirty="0"/>
              <a:t> </a:t>
            </a:r>
            <a:r>
              <a:rPr lang="en-GB" dirty="0" err="1"/>
              <a:t>kapasitelerinin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yatırımlarının</a:t>
            </a:r>
            <a:r>
              <a:rPr lang="en-GB" dirty="0"/>
              <a:t> </a:t>
            </a:r>
            <a:r>
              <a:rPr lang="en-GB" dirty="0" err="1"/>
              <a:t>artırılması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Yeni </a:t>
            </a:r>
            <a:r>
              <a:rPr lang="en-GB" dirty="0" err="1"/>
              <a:t>altyapı</a:t>
            </a:r>
            <a:r>
              <a:rPr lang="en-GB" dirty="0"/>
              <a:t> </a:t>
            </a:r>
            <a:r>
              <a:rPr lang="en-GB" dirty="0" err="1"/>
              <a:t>teknolojilerinin</a:t>
            </a:r>
            <a:r>
              <a:rPr lang="en-GB" dirty="0"/>
              <a:t> </a:t>
            </a:r>
            <a:r>
              <a:rPr lang="en-GB" dirty="0" err="1"/>
              <a:t>güçlendirilmesi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Dijitalleşme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yapay</a:t>
            </a:r>
            <a:r>
              <a:rPr lang="en-GB" dirty="0"/>
              <a:t> </a:t>
            </a:r>
            <a:r>
              <a:rPr lang="en-GB" dirty="0" err="1"/>
              <a:t>zekânın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üst</a:t>
            </a:r>
            <a:r>
              <a:rPr lang="en-GB" dirty="0"/>
              <a:t> </a:t>
            </a:r>
            <a:r>
              <a:rPr lang="en-GB" dirty="0" err="1"/>
              <a:t>düzeye</a:t>
            </a:r>
            <a:r>
              <a:rPr lang="en-GB" dirty="0"/>
              <a:t> </a:t>
            </a:r>
            <a:r>
              <a:rPr lang="en-GB" dirty="0" err="1"/>
              <a:t>çıkarılması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Hizmetlere</a:t>
            </a:r>
            <a:r>
              <a:rPr lang="en-GB" dirty="0"/>
              <a:t> </a:t>
            </a:r>
            <a:r>
              <a:rPr lang="en-GB" dirty="0" err="1"/>
              <a:t>erişimin</a:t>
            </a:r>
            <a:r>
              <a:rPr lang="en-GB" dirty="0"/>
              <a:t> </a:t>
            </a:r>
            <a:r>
              <a:rPr lang="en-GB" dirty="0" err="1"/>
              <a:t>iyileştirilmesi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beceri</a:t>
            </a:r>
            <a:r>
              <a:rPr lang="en-GB" dirty="0"/>
              <a:t> </a:t>
            </a:r>
            <a:r>
              <a:rPr lang="en-GB" dirty="0" err="1"/>
              <a:t>gelişiminin</a:t>
            </a:r>
            <a:r>
              <a:rPr lang="en-GB" dirty="0"/>
              <a:t> </a:t>
            </a:r>
            <a:r>
              <a:rPr lang="en-GB" dirty="0" err="1"/>
              <a:t>desteklenmesi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dirty="0" err="1"/>
              <a:t>uluslararası</a:t>
            </a:r>
            <a:r>
              <a:rPr lang="en-GB" dirty="0"/>
              <a:t> </a:t>
            </a:r>
            <a:r>
              <a:rPr lang="en-GB" dirty="0" err="1"/>
              <a:t>bağlamda</a:t>
            </a:r>
            <a:r>
              <a:rPr lang="en-GB" dirty="0"/>
              <a:t> </a:t>
            </a:r>
            <a:r>
              <a:rPr lang="en-GB" dirty="0" err="1"/>
              <a:t>dayanıklılığının</a:t>
            </a:r>
            <a:r>
              <a:rPr lang="en-GB" dirty="0"/>
              <a:t> </a:t>
            </a:r>
            <a:r>
              <a:rPr lang="en-GB" dirty="0" err="1"/>
              <a:t>artırılması</a:t>
            </a:r>
            <a:r>
              <a:rPr lang="en-GB" dirty="0"/>
              <a:t>.</a:t>
            </a:r>
          </a:p>
          <a:p>
            <a:r>
              <a:rPr lang="en-GB" b="1" dirty="0" err="1"/>
              <a:t>Politika</a:t>
            </a:r>
            <a:r>
              <a:rPr lang="en-GB" b="1" dirty="0"/>
              <a:t> </a:t>
            </a:r>
            <a:r>
              <a:rPr lang="en-GB" b="1" dirty="0" err="1"/>
              <a:t>Bütünlüğü</a:t>
            </a:r>
            <a:endParaRPr lang="en-GB" b="1" dirty="0"/>
          </a:p>
          <a:p>
            <a:r>
              <a:rPr lang="en-GB" dirty="0"/>
              <a:t>Bu program; </a:t>
            </a:r>
            <a:r>
              <a:rPr lang="en-GB" b="1" dirty="0"/>
              <a:t>AB </a:t>
            </a:r>
            <a:r>
              <a:rPr lang="en-GB" b="1" dirty="0" err="1"/>
              <a:t>girişim</a:t>
            </a:r>
            <a:r>
              <a:rPr lang="en-GB" b="1" dirty="0"/>
              <a:t> (startup)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ölçek</a:t>
            </a:r>
            <a:r>
              <a:rPr lang="en-GB" b="1" dirty="0"/>
              <a:t> </a:t>
            </a:r>
            <a:r>
              <a:rPr lang="en-GB" b="1" dirty="0" err="1"/>
              <a:t>büyütme</a:t>
            </a:r>
            <a:r>
              <a:rPr lang="en-GB" dirty="0"/>
              <a:t>, </a:t>
            </a:r>
            <a:r>
              <a:rPr lang="en-GB" b="1" dirty="0" err="1"/>
              <a:t>yaşam</a:t>
            </a:r>
            <a:r>
              <a:rPr lang="en-GB" b="1" dirty="0"/>
              <a:t> </a:t>
            </a:r>
            <a:r>
              <a:rPr lang="en-GB" b="1" dirty="0" err="1"/>
              <a:t>bilimleri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b="1" dirty="0" err="1"/>
              <a:t>bilimde</a:t>
            </a:r>
            <a:r>
              <a:rPr lang="en-GB" b="1" dirty="0"/>
              <a:t> </a:t>
            </a:r>
            <a:r>
              <a:rPr lang="en-GB" b="1" dirty="0" err="1"/>
              <a:t>yapay</a:t>
            </a:r>
            <a:r>
              <a:rPr lang="en-GB" b="1" dirty="0"/>
              <a:t> </a:t>
            </a:r>
            <a:r>
              <a:rPr lang="en-GB" b="1" dirty="0" err="1"/>
              <a:t>zekâ</a:t>
            </a:r>
            <a:r>
              <a:rPr lang="en-GB" dirty="0"/>
              <a:t> </a:t>
            </a:r>
            <a:r>
              <a:rPr lang="en-GB" dirty="0" err="1"/>
              <a:t>stratejileriyle</a:t>
            </a:r>
            <a:r>
              <a:rPr lang="en-GB" dirty="0"/>
              <a:t> tam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bütünlük</a:t>
            </a:r>
            <a:r>
              <a:rPr lang="en-GB" dirty="0"/>
              <a:t>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/>
              <a:t>çalışarak</a:t>
            </a:r>
            <a:r>
              <a:rPr lang="en-GB" dirty="0"/>
              <a:t> </a:t>
            </a:r>
            <a:r>
              <a:rPr lang="en-GB" dirty="0" err="1"/>
              <a:t>Avrupa’nın</a:t>
            </a:r>
            <a:r>
              <a:rPr lang="en-GB" dirty="0"/>
              <a:t> </a:t>
            </a:r>
            <a:r>
              <a:rPr lang="en-GB" dirty="0" err="1"/>
              <a:t>ortak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hedeflerini</a:t>
            </a:r>
            <a:r>
              <a:rPr lang="en-GB" dirty="0"/>
              <a:t> </a:t>
            </a:r>
            <a:r>
              <a:rPr lang="en-GB" dirty="0" err="1"/>
              <a:t>destekler</a:t>
            </a:r>
            <a:r>
              <a:rPr lang="en-GB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37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D</a:t>
            </a:r>
            <a:r>
              <a:rPr lang="en-GB" b="1" dirty="0" err="1"/>
              <a:t>EV01</a:t>
            </a:r>
            <a:r>
              <a:rPr lang="en-GB" b="1" dirty="0"/>
              <a:t>: Yeni </a:t>
            </a:r>
            <a:r>
              <a:rPr lang="en-GB" b="1" dirty="0" err="1"/>
              <a:t>Nesil</a:t>
            </a:r>
            <a:r>
              <a:rPr lang="en-GB" b="1" dirty="0"/>
              <a:t> </a:t>
            </a:r>
            <a:r>
              <a:rPr lang="en-GB" b="1" dirty="0" err="1"/>
              <a:t>Araştırma</a:t>
            </a:r>
            <a:r>
              <a:rPr lang="en-GB" b="1" dirty="0"/>
              <a:t> </a:t>
            </a:r>
            <a:r>
              <a:rPr lang="en-GB" b="1" dirty="0" err="1"/>
              <a:t>Altyapıları</a:t>
            </a:r>
            <a:r>
              <a:rPr lang="en-GB" b="1" dirty="0"/>
              <a:t> (RI) </a:t>
            </a:r>
            <a:r>
              <a:rPr lang="en-GB" b="1" dirty="0" err="1"/>
              <a:t>İçin</a:t>
            </a:r>
            <a:r>
              <a:rPr lang="en-GB" b="1" dirty="0"/>
              <a:t> </a:t>
            </a: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Çerçeve</a:t>
            </a:r>
            <a:endParaRPr lang="en-GB" b="1" dirty="0"/>
          </a:p>
          <a:p>
            <a:r>
              <a:rPr lang="en-GB" dirty="0"/>
              <a:t>Bu </a:t>
            </a:r>
            <a:r>
              <a:rPr lang="en-GB" dirty="0" err="1"/>
              <a:t>çağrının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amacı</a:t>
            </a:r>
            <a:r>
              <a:rPr lang="en-GB" dirty="0"/>
              <a:t>, </a:t>
            </a:r>
            <a:r>
              <a:rPr lang="en-GB" dirty="0" err="1"/>
              <a:t>Avrupa’nın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ihtiyaçlarını</a:t>
            </a:r>
            <a:r>
              <a:rPr lang="en-GB" dirty="0"/>
              <a:t> </a:t>
            </a:r>
            <a:r>
              <a:rPr lang="en-GB" dirty="0" err="1"/>
              <a:t>karşılayacak</a:t>
            </a:r>
            <a:r>
              <a:rPr lang="en-GB" dirty="0"/>
              <a:t> </a:t>
            </a:r>
            <a:r>
              <a:rPr lang="en-GB" b="1" dirty="0"/>
              <a:t>yeni </a:t>
            </a:r>
            <a:r>
              <a:rPr lang="en-GB" b="1" dirty="0" err="1"/>
              <a:t>nesil</a:t>
            </a:r>
            <a:r>
              <a:rPr lang="en-GB" b="1" dirty="0"/>
              <a:t> </a:t>
            </a:r>
            <a:r>
              <a:rPr lang="en-GB" b="1" dirty="0" err="1"/>
              <a:t>araştırma</a:t>
            </a:r>
            <a:r>
              <a:rPr lang="en-GB" b="1" dirty="0"/>
              <a:t> </a:t>
            </a:r>
            <a:r>
              <a:rPr lang="en-GB" b="1" dirty="0" err="1"/>
              <a:t>altyapılarının</a:t>
            </a:r>
            <a:r>
              <a:rPr lang="en-GB" dirty="0"/>
              <a:t> </a:t>
            </a:r>
            <a:r>
              <a:rPr lang="en-GB" dirty="0" err="1"/>
              <a:t>geliştirilmesini</a:t>
            </a:r>
            <a:r>
              <a:rPr lang="en-GB" dirty="0"/>
              <a:t> </a:t>
            </a:r>
            <a:r>
              <a:rPr lang="en-GB" dirty="0" err="1"/>
              <a:t>desteklemektir</a:t>
            </a:r>
            <a:r>
              <a:rPr lang="en-GB" dirty="0"/>
              <a:t>.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Komisyonu</a:t>
            </a:r>
            <a:r>
              <a:rPr lang="en-GB" dirty="0"/>
              <a:t>, </a:t>
            </a:r>
            <a:r>
              <a:rPr lang="en-GB" dirty="0" err="1"/>
              <a:t>tek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ülkenin</a:t>
            </a:r>
            <a:r>
              <a:rPr lang="en-GB" dirty="0"/>
              <a:t> </a:t>
            </a:r>
            <a:r>
              <a:rPr lang="en-GB" dirty="0" err="1"/>
              <a:t>imkanlarını</a:t>
            </a:r>
            <a:r>
              <a:rPr lang="en-GB" dirty="0"/>
              <a:t> </a:t>
            </a:r>
            <a:r>
              <a:rPr lang="en-GB" dirty="0" err="1"/>
              <a:t>aşan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hedeflere</a:t>
            </a:r>
            <a:r>
              <a:rPr lang="en-GB" dirty="0"/>
              <a:t> </a:t>
            </a:r>
            <a:r>
              <a:rPr lang="en-GB" dirty="0" err="1"/>
              <a:t>ulaşmak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kriterleri</a:t>
            </a:r>
            <a:r>
              <a:rPr lang="en-GB" dirty="0"/>
              <a:t> </a:t>
            </a:r>
            <a:r>
              <a:rPr lang="en-GB" dirty="0" err="1"/>
              <a:t>önceliklendirmektedir</a:t>
            </a:r>
            <a:r>
              <a:rPr lang="en-GB" dirty="0"/>
              <a:t>:</a:t>
            </a:r>
          </a:p>
          <a:p>
            <a:r>
              <a:rPr lang="en-GB" b="1" dirty="0"/>
              <a:t>1. </a:t>
            </a:r>
            <a:r>
              <a:rPr lang="en-GB" b="1" dirty="0" err="1"/>
              <a:t>Dönüştürücü</a:t>
            </a:r>
            <a:r>
              <a:rPr lang="en-GB" b="1" dirty="0"/>
              <a:t> </a:t>
            </a:r>
            <a:r>
              <a:rPr lang="en-GB" b="1" dirty="0" err="1"/>
              <a:t>Etki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Kapsam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Çağrı</a:t>
            </a:r>
            <a:r>
              <a:rPr lang="en-GB" dirty="0"/>
              <a:t>, yeni </a:t>
            </a:r>
            <a:r>
              <a:rPr lang="en-GB" dirty="0" err="1"/>
              <a:t>konseptlerin</a:t>
            </a:r>
            <a:r>
              <a:rPr lang="en-GB" dirty="0"/>
              <a:t> </a:t>
            </a:r>
            <a:r>
              <a:rPr lang="en-GB" dirty="0" err="1"/>
              <a:t>yanı</a:t>
            </a:r>
            <a:r>
              <a:rPr lang="en-GB" dirty="0"/>
              <a:t> </a:t>
            </a:r>
            <a:r>
              <a:rPr lang="en-GB" dirty="0" err="1"/>
              <a:t>sıra</a:t>
            </a:r>
            <a:r>
              <a:rPr lang="en-GB" dirty="0"/>
              <a:t> 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b="1" dirty="0" err="1"/>
              <a:t>büyük</a:t>
            </a:r>
            <a:r>
              <a:rPr lang="en-GB" b="1" dirty="0"/>
              <a:t> </a:t>
            </a:r>
            <a:r>
              <a:rPr lang="en-GB" b="1" dirty="0" err="1"/>
              <a:t>ölçekli</a:t>
            </a:r>
            <a:r>
              <a:rPr lang="en-GB" b="1" dirty="0"/>
              <a:t> </a:t>
            </a:r>
            <a:r>
              <a:rPr lang="en-GB" b="1" dirty="0" err="1"/>
              <a:t>yükseltme</a:t>
            </a:r>
            <a:r>
              <a:rPr lang="en-GB" b="1" dirty="0"/>
              <a:t> </a:t>
            </a:r>
            <a:r>
              <a:rPr lang="en-GB" b="1" dirty="0" err="1"/>
              <a:t>veya</a:t>
            </a:r>
            <a:r>
              <a:rPr lang="en-GB" b="1" dirty="0"/>
              <a:t> </a:t>
            </a:r>
            <a:r>
              <a:rPr lang="en-GB" b="1" dirty="0" err="1"/>
              <a:t>genişletme</a:t>
            </a:r>
            <a:r>
              <a:rPr lang="en-GB" dirty="0"/>
              <a:t> </a:t>
            </a:r>
            <a:r>
              <a:rPr lang="en-GB" dirty="0" err="1"/>
              <a:t>projelerini</a:t>
            </a:r>
            <a:r>
              <a:rPr lang="en-GB" dirty="0"/>
              <a:t> de </a:t>
            </a:r>
            <a:r>
              <a:rPr lang="en-GB" dirty="0" err="1"/>
              <a:t>kapsar</a:t>
            </a:r>
            <a:r>
              <a:rPr lang="en-GB" dirty="0"/>
              <a:t>. </a:t>
            </a:r>
            <a:r>
              <a:rPr lang="en-GB" dirty="0" err="1"/>
              <a:t>Ancak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projelerin</a:t>
            </a:r>
            <a:r>
              <a:rPr lang="en-GB" dirty="0"/>
              <a:t>, yeni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altyapı</a:t>
            </a:r>
            <a:r>
              <a:rPr lang="en-GB" dirty="0"/>
              <a:t> </a:t>
            </a:r>
            <a:r>
              <a:rPr lang="en-GB" dirty="0" err="1"/>
              <a:t>kavramına</a:t>
            </a:r>
            <a:r>
              <a:rPr lang="en-GB" dirty="0"/>
              <a:t> </a:t>
            </a:r>
            <a:r>
              <a:rPr lang="en-GB" dirty="0" err="1"/>
              <a:t>eşdeğer</a:t>
            </a:r>
            <a:r>
              <a:rPr lang="en-GB" dirty="0"/>
              <a:t>, </a:t>
            </a:r>
            <a:r>
              <a:rPr lang="en-GB" dirty="0" err="1"/>
              <a:t>dönüştürücü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etki</a:t>
            </a:r>
            <a:r>
              <a:rPr lang="en-GB" dirty="0"/>
              <a:t> </a:t>
            </a:r>
            <a:r>
              <a:rPr lang="en-GB" dirty="0" err="1"/>
              <a:t>yaratması</a:t>
            </a:r>
            <a:r>
              <a:rPr lang="en-GB" dirty="0"/>
              <a:t> </a:t>
            </a:r>
            <a:r>
              <a:rPr lang="en-GB" dirty="0" err="1"/>
              <a:t>şarttır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Başvurucuların</a:t>
            </a:r>
            <a:r>
              <a:rPr lang="en-GB" dirty="0"/>
              <a:t> </a:t>
            </a:r>
            <a:r>
              <a:rPr lang="en-GB" dirty="0" err="1"/>
              <a:t>öncelikle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soruyu</a:t>
            </a:r>
            <a:r>
              <a:rPr lang="en-GB" dirty="0"/>
              <a:t> </a:t>
            </a:r>
            <a:r>
              <a:rPr lang="en-GB" dirty="0" err="1"/>
              <a:t>yanıtlaması</a:t>
            </a:r>
            <a:r>
              <a:rPr lang="en-GB" dirty="0"/>
              <a:t> </a:t>
            </a:r>
            <a:r>
              <a:rPr lang="en-GB" dirty="0" err="1"/>
              <a:t>beklenir</a:t>
            </a:r>
            <a:r>
              <a:rPr lang="en-GB" dirty="0"/>
              <a:t>: </a:t>
            </a:r>
            <a:r>
              <a:rPr lang="en-GB" i="1" dirty="0" err="1"/>
              <a:t>İhtiyaç</a:t>
            </a:r>
            <a:r>
              <a:rPr lang="en-GB" i="1" dirty="0"/>
              <a:t> </a:t>
            </a:r>
            <a:r>
              <a:rPr lang="en-GB" i="1" dirty="0" err="1"/>
              <a:t>duyulan</a:t>
            </a:r>
            <a:r>
              <a:rPr lang="en-GB" i="1" dirty="0"/>
              <a:t> </a:t>
            </a:r>
            <a:r>
              <a:rPr lang="en-GB" i="1" dirty="0" err="1"/>
              <a:t>hizmet</a:t>
            </a:r>
            <a:r>
              <a:rPr lang="en-GB" i="1" dirty="0"/>
              <a:t>, </a:t>
            </a:r>
            <a:r>
              <a:rPr lang="en-GB" i="1" dirty="0" err="1"/>
              <a:t>mevcut</a:t>
            </a:r>
            <a:r>
              <a:rPr lang="en-GB" i="1" dirty="0"/>
              <a:t> </a:t>
            </a:r>
            <a:r>
              <a:rPr lang="en-GB" i="1" dirty="0" err="1"/>
              <a:t>ulusal</a:t>
            </a:r>
            <a:r>
              <a:rPr lang="en-GB" i="1" dirty="0"/>
              <a:t> </a:t>
            </a:r>
            <a:r>
              <a:rPr lang="en-GB" i="1" dirty="0" err="1"/>
              <a:t>veya</a:t>
            </a:r>
            <a:r>
              <a:rPr lang="en-GB" i="1" dirty="0"/>
              <a:t> </a:t>
            </a:r>
            <a:r>
              <a:rPr lang="en-GB" i="1" dirty="0" err="1"/>
              <a:t>Avrupa</a:t>
            </a:r>
            <a:r>
              <a:rPr lang="en-GB" i="1" dirty="0"/>
              <a:t> </a:t>
            </a:r>
            <a:r>
              <a:rPr lang="en-GB" i="1" dirty="0" err="1"/>
              <a:t>kapasitelerinin</a:t>
            </a:r>
            <a:r>
              <a:rPr lang="en-GB" i="1" dirty="0"/>
              <a:t> </a:t>
            </a:r>
            <a:r>
              <a:rPr lang="en-GB" i="1" dirty="0" err="1"/>
              <a:t>sürdürülebilir</a:t>
            </a:r>
            <a:r>
              <a:rPr lang="en-GB" i="1" dirty="0"/>
              <a:t> </a:t>
            </a:r>
            <a:r>
              <a:rPr lang="en-GB" i="1" dirty="0" err="1"/>
              <a:t>entegrasyonuyla</a:t>
            </a:r>
            <a:r>
              <a:rPr lang="en-GB" i="1" dirty="0"/>
              <a:t> </a:t>
            </a:r>
            <a:r>
              <a:rPr lang="en-GB" i="1" dirty="0" err="1"/>
              <a:t>karşılanabilir</a:t>
            </a:r>
            <a:r>
              <a:rPr lang="en-GB" i="1" dirty="0"/>
              <a:t> mi?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Eğer</a:t>
            </a:r>
            <a:r>
              <a:rPr lang="en-GB" dirty="0"/>
              <a:t> 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yapıların</a:t>
            </a:r>
            <a:r>
              <a:rPr lang="en-GB" dirty="0"/>
              <a:t> </a:t>
            </a:r>
            <a:r>
              <a:rPr lang="en-GB" dirty="0" err="1"/>
              <a:t>entegrasyonu</a:t>
            </a:r>
            <a:r>
              <a:rPr lang="en-GB" dirty="0"/>
              <a:t> </a:t>
            </a:r>
            <a:r>
              <a:rPr lang="en-GB" dirty="0" err="1"/>
              <a:t>yeterli</a:t>
            </a:r>
            <a:r>
              <a:rPr lang="en-GB" dirty="0"/>
              <a:t> </a:t>
            </a:r>
            <a:r>
              <a:rPr lang="en-GB" dirty="0" err="1"/>
              <a:t>değilse</a:t>
            </a:r>
            <a:r>
              <a:rPr lang="en-GB" dirty="0"/>
              <a:t>, </a:t>
            </a:r>
            <a:r>
              <a:rPr lang="en-GB" dirty="0" err="1"/>
              <a:t>tekliflerde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durumun</a:t>
            </a:r>
            <a:r>
              <a:rPr lang="en-GB" dirty="0"/>
              <a:t> </a:t>
            </a:r>
            <a:r>
              <a:rPr lang="en-GB" dirty="0" err="1"/>
              <a:t>nedenleri</a:t>
            </a:r>
            <a:r>
              <a:rPr lang="en-GB" dirty="0"/>
              <a:t>; </a:t>
            </a:r>
            <a:r>
              <a:rPr lang="en-GB" dirty="0" err="1"/>
              <a:t>eksikler</a:t>
            </a:r>
            <a:r>
              <a:rPr lang="en-GB" dirty="0"/>
              <a:t>, </a:t>
            </a:r>
            <a:r>
              <a:rPr lang="en-GB" dirty="0" err="1"/>
              <a:t>boşluklar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gereken</a:t>
            </a:r>
            <a:r>
              <a:rPr lang="en-GB" dirty="0"/>
              <a:t> yeni </a:t>
            </a:r>
            <a:r>
              <a:rPr lang="en-GB" dirty="0" err="1"/>
              <a:t>geliştirmelerle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 net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açıklanmalıdır</a:t>
            </a:r>
            <a:r>
              <a:rPr lang="en-GB" dirty="0"/>
              <a:t>.</a:t>
            </a:r>
          </a:p>
          <a:p>
            <a:r>
              <a:rPr lang="en-GB" b="1" dirty="0"/>
              <a:t>2. Teknik </a:t>
            </a:r>
            <a:r>
              <a:rPr lang="en-GB" b="1" dirty="0" err="1"/>
              <a:t>Uygulanabilirlik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Uyum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Tekliflerin</a:t>
            </a:r>
            <a:r>
              <a:rPr lang="en-GB" dirty="0"/>
              <a:t>;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</a:t>
            </a:r>
            <a:r>
              <a:rPr lang="en-GB" dirty="0"/>
              <a:t> </a:t>
            </a:r>
            <a:r>
              <a:rPr lang="en-GB" dirty="0" err="1"/>
              <a:t>manzarasını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b="1" dirty="0" err="1"/>
              <a:t>ESFRI</a:t>
            </a:r>
            <a:r>
              <a:rPr lang="en-GB" b="1" dirty="0"/>
              <a:t> </a:t>
            </a:r>
            <a:r>
              <a:rPr lang="en-GB" b="1" dirty="0" err="1"/>
              <a:t>analizlerini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alarak</a:t>
            </a:r>
            <a:r>
              <a:rPr lang="en-GB" dirty="0"/>
              <a:t>, yeni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genişletilmiş</a:t>
            </a:r>
            <a:r>
              <a:rPr lang="en-GB" dirty="0"/>
              <a:t> </a:t>
            </a:r>
            <a:r>
              <a:rPr lang="en-GB" dirty="0" err="1"/>
              <a:t>kullanıcı</a:t>
            </a:r>
            <a:r>
              <a:rPr lang="en-GB" dirty="0"/>
              <a:t> </a:t>
            </a:r>
            <a:r>
              <a:rPr lang="en-GB" dirty="0" err="1"/>
              <a:t>tesislerinin</a:t>
            </a:r>
            <a:r>
              <a:rPr lang="en-GB" dirty="0"/>
              <a:t>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kavramsal</a:t>
            </a:r>
            <a:r>
              <a:rPr lang="en-GB" dirty="0"/>
              <a:t> </a:t>
            </a:r>
            <a:r>
              <a:rPr lang="en-GB" dirty="0" err="1"/>
              <a:t>uygulanabilirliğini</a:t>
            </a:r>
            <a:r>
              <a:rPr lang="en-GB" dirty="0"/>
              <a:t> </a:t>
            </a:r>
            <a:r>
              <a:rPr lang="en-GB" dirty="0" err="1"/>
              <a:t>kanıtlaması</a:t>
            </a:r>
            <a:r>
              <a:rPr lang="en-GB" dirty="0"/>
              <a:t> </a:t>
            </a:r>
            <a:r>
              <a:rPr lang="en-GB" dirty="0" err="1"/>
              <a:t>gerekir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Çalışmaların</a:t>
            </a:r>
            <a:r>
              <a:rPr lang="en-GB" dirty="0"/>
              <a:t>, </a:t>
            </a:r>
            <a:r>
              <a:rPr lang="en-GB" dirty="0" err="1"/>
              <a:t>başta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Ortaklıkları</a:t>
            </a:r>
            <a:r>
              <a:rPr lang="en-GB" dirty="0"/>
              <a:t> </a:t>
            </a:r>
            <a:r>
              <a:rPr lang="en-GB" dirty="0" err="1"/>
              <a:t>olmak</a:t>
            </a:r>
            <a:r>
              <a:rPr lang="en-GB" dirty="0"/>
              <a:t> </a:t>
            </a:r>
            <a:r>
              <a:rPr lang="en-GB" dirty="0" err="1"/>
              <a:t>üzere</a:t>
            </a:r>
            <a:r>
              <a:rPr lang="en-GB" dirty="0"/>
              <a:t> ana AB </a:t>
            </a:r>
            <a:r>
              <a:rPr lang="en-GB" dirty="0" err="1"/>
              <a:t>girişimlerinin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yenilik</a:t>
            </a:r>
            <a:r>
              <a:rPr lang="en-GB" dirty="0"/>
              <a:t> </a:t>
            </a:r>
            <a:r>
              <a:rPr lang="en-GB" dirty="0" err="1"/>
              <a:t>gündemleriyle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.</a:t>
            </a:r>
          </a:p>
          <a:p>
            <a:r>
              <a:rPr lang="en-GB" b="1" dirty="0"/>
              <a:t>3. </a:t>
            </a:r>
            <a:r>
              <a:rPr lang="en-GB" b="1" dirty="0" err="1"/>
              <a:t>Çevresel</a:t>
            </a:r>
            <a:r>
              <a:rPr lang="en-GB" b="1" dirty="0"/>
              <a:t> </a:t>
            </a:r>
            <a:r>
              <a:rPr lang="en-GB" b="1" dirty="0" err="1"/>
              <a:t>Sorumluluk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Verimlilik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Projelerin</a:t>
            </a:r>
            <a:r>
              <a:rPr lang="en-GB" dirty="0"/>
              <a:t> </a:t>
            </a:r>
            <a:r>
              <a:rPr lang="en-GB" dirty="0" err="1"/>
              <a:t>çevresel</a:t>
            </a:r>
            <a:r>
              <a:rPr lang="en-GB" dirty="0"/>
              <a:t> </a:t>
            </a:r>
            <a:r>
              <a:rPr lang="en-GB" dirty="0" err="1"/>
              <a:t>etkileri</a:t>
            </a:r>
            <a:r>
              <a:rPr lang="en-GB" dirty="0"/>
              <a:t> </a:t>
            </a:r>
            <a:r>
              <a:rPr lang="en-GB" dirty="0" err="1"/>
              <a:t>azaltmaya</a:t>
            </a:r>
            <a:r>
              <a:rPr lang="en-GB" dirty="0"/>
              <a:t> </a:t>
            </a:r>
            <a:r>
              <a:rPr lang="en-GB" dirty="0" err="1"/>
              <a:t>yönelik</a:t>
            </a:r>
            <a:r>
              <a:rPr lang="en-GB" dirty="0"/>
              <a:t> </a:t>
            </a:r>
            <a:r>
              <a:rPr lang="en-GB" dirty="0" err="1"/>
              <a:t>somut</a:t>
            </a:r>
            <a:r>
              <a:rPr lang="en-GB" dirty="0"/>
              <a:t> </a:t>
            </a:r>
            <a:r>
              <a:rPr lang="en-GB" dirty="0" err="1"/>
              <a:t>katkı</a:t>
            </a:r>
            <a:r>
              <a:rPr lang="en-GB" dirty="0"/>
              <a:t> </a:t>
            </a:r>
            <a:r>
              <a:rPr lang="en-GB" dirty="0" err="1"/>
              <a:t>sağlaması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gerekliliktir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Özellikle</a:t>
            </a:r>
            <a:r>
              <a:rPr lang="en-GB" dirty="0"/>
              <a:t> </a:t>
            </a:r>
            <a:r>
              <a:rPr lang="en-GB" dirty="0" err="1"/>
              <a:t>iklim</a:t>
            </a:r>
            <a:r>
              <a:rPr lang="en-GB" dirty="0"/>
              <a:t> </a:t>
            </a:r>
            <a:r>
              <a:rPr lang="en-GB" dirty="0" err="1"/>
              <a:t>üzerindeki</a:t>
            </a:r>
            <a:r>
              <a:rPr lang="en-GB" dirty="0"/>
              <a:t> </a:t>
            </a:r>
            <a:r>
              <a:rPr lang="en-GB" dirty="0" err="1"/>
              <a:t>etkilerin</a:t>
            </a:r>
            <a:r>
              <a:rPr lang="en-GB" dirty="0"/>
              <a:t> minimize </a:t>
            </a:r>
            <a:r>
              <a:rPr lang="en-GB" dirty="0" err="1"/>
              <a:t>edilmesi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süreçlerinde</a:t>
            </a:r>
            <a:r>
              <a:rPr lang="en-GB" dirty="0"/>
              <a:t> </a:t>
            </a:r>
            <a:r>
              <a:rPr lang="en-GB" b="1" dirty="0" err="1"/>
              <a:t>enerji</a:t>
            </a:r>
            <a:r>
              <a:rPr lang="en-GB" b="1" dirty="0"/>
              <a:t> </a:t>
            </a:r>
            <a:r>
              <a:rPr lang="en-GB" b="1" dirty="0" err="1"/>
              <a:t>tüketiminin</a:t>
            </a:r>
            <a:r>
              <a:rPr lang="en-GB" b="1" dirty="0"/>
              <a:t> optimize </a:t>
            </a:r>
            <a:r>
              <a:rPr lang="en-GB" b="1" dirty="0" err="1"/>
              <a:t>edilmesi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odak</a:t>
            </a:r>
            <a:r>
              <a:rPr lang="en-GB" dirty="0"/>
              <a:t> </a:t>
            </a:r>
            <a:r>
              <a:rPr lang="en-GB" dirty="0" err="1"/>
              <a:t>noktasıdır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98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INFRADEV</a:t>
            </a:r>
            <a:r>
              <a:rPr lang="en-GB" b="1" dirty="0"/>
              <a:t>-01 </a:t>
            </a:r>
            <a:r>
              <a:rPr lang="en-GB" b="1" dirty="0" err="1"/>
              <a:t>Kapsamı</a:t>
            </a:r>
            <a:r>
              <a:rPr lang="en-GB" b="1" dirty="0"/>
              <a:t>: </a:t>
            </a:r>
            <a:r>
              <a:rPr lang="en-GB" b="1" dirty="0" err="1"/>
              <a:t>Tekliflerde</a:t>
            </a:r>
            <a:r>
              <a:rPr lang="en-GB" b="1" dirty="0"/>
              <a:t> </a:t>
            </a:r>
            <a:r>
              <a:rPr lang="en-GB" b="1" dirty="0" err="1"/>
              <a:t>Aranan</a:t>
            </a:r>
            <a:r>
              <a:rPr lang="en-GB" b="1" dirty="0"/>
              <a:t> </a:t>
            </a:r>
            <a:r>
              <a:rPr lang="en-GB" b="1" dirty="0" err="1"/>
              <a:t>Temel</a:t>
            </a:r>
            <a:r>
              <a:rPr lang="en-GB" b="1" dirty="0"/>
              <a:t> </a:t>
            </a:r>
            <a:r>
              <a:rPr lang="en-GB" b="1" dirty="0" err="1"/>
              <a:t>Unsurlar</a:t>
            </a:r>
            <a:endParaRPr lang="en-GB" b="1" dirty="0"/>
          </a:p>
          <a:p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Komisyonu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altındaki</a:t>
            </a:r>
            <a:r>
              <a:rPr lang="en-GB" dirty="0"/>
              <a:t> </a:t>
            </a:r>
            <a:r>
              <a:rPr lang="en-GB" dirty="0" err="1"/>
              <a:t>tekliflerin</a:t>
            </a:r>
            <a:r>
              <a:rPr lang="en-GB" dirty="0"/>
              <a:t> </a:t>
            </a:r>
            <a:r>
              <a:rPr lang="en-GB" dirty="0" err="1"/>
              <a:t>aşağıdaki</a:t>
            </a:r>
            <a:r>
              <a:rPr lang="en-GB" dirty="0"/>
              <a:t> </a:t>
            </a:r>
            <a:r>
              <a:rPr lang="en-GB" dirty="0" err="1"/>
              <a:t>dört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boyutu</a:t>
            </a:r>
            <a:r>
              <a:rPr lang="en-GB" dirty="0"/>
              <a:t> </a:t>
            </a:r>
            <a:r>
              <a:rPr lang="en-GB" dirty="0" err="1"/>
              <a:t>eksiksiz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ele</a:t>
            </a:r>
            <a:r>
              <a:rPr lang="en-GB" dirty="0"/>
              <a:t> </a:t>
            </a:r>
            <a:r>
              <a:rPr lang="en-GB" dirty="0" err="1"/>
              <a:t>almasını</a:t>
            </a:r>
            <a:r>
              <a:rPr lang="en-GB" dirty="0"/>
              <a:t> </a:t>
            </a:r>
            <a:r>
              <a:rPr lang="en-GB" dirty="0" err="1"/>
              <a:t>beklemektedir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Uyumluluk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Tekliflerin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Alanı</a:t>
            </a:r>
            <a:r>
              <a:rPr lang="en-GB" dirty="0"/>
              <a:t> (ERA)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ilgili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/>
              <a:t>, </a:t>
            </a:r>
            <a:r>
              <a:rPr lang="en-GB" dirty="0" err="1"/>
              <a:t>ESFRI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</a:t>
            </a:r>
            <a:r>
              <a:rPr lang="en-GB" dirty="0"/>
              <a:t> (RI) </a:t>
            </a:r>
            <a:r>
              <a:rPr lang="en-GB" dirty="0" err="1"/>
              <a:t>manzarasıyla</a:t>
            </a:r>
            <a:r>
              <a:rPr lang="en-GB" dirty="0"/>
              <a:t> </a:t>
            </a:r>
            <a:r>
              <a:rPr lang="en-GB" dirty="0" err="1"/>
              <a:t>uyum</a:t>
            </a:r>
            <a:r>
              <a:rPr lang="en-GB" dirty="0"/>
              <a:t> </a:t>
            </a:r>
            <a:r>
              <a:rPr lang="en-GB" dirty="0" err="1"/>
              <a:t>sağlaması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Ortaklıkları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AB </a:t>
            </a:r>
            <a:r>
              <a:rPr lang="en-GB" dirty="0" err="1"/>
              <a:t>girişimlerini</a:t>
            </a:r>
            <a:r>
              <a:rPr lang="en-GB" dirty="0"/>
              <a:t> </a:t>
            </a:r>
            <a:r>
              <a:rPr lang="en-GB" dirty="0" err="1"/>
              <a:t>desteklemesi</a:t>
            </a:r>
            <a:r>
              <a:rPr lang="en-GB" dirty="0"/>
              <a:t> </a:t>
            </a:r>
            <a:r>
              <a:rPr lang="en-GB" dirty="0" err="1"/>
              <a:t>gerekmektedir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İmkân</a:t>
            </a:r>
            <a:r>
              <a:rPr lang="en-GB" b="1" dirty="0"/>
              <a:t> </a:t>
            </a:r>
            <a:r>
              <a:rPr lang="en-GB" b="1" dirty="0" err="1"/>
              <a:t>Tanıma</a:t>
            </a:r>
            <a:r>
              <a:rPr lang="en-GB" b="1" dirty="0"/>
              <a:t> </a:t>
            </a:r>
            <a:r>
              <a:rPr lang="en-GB" b="1" dirty="0" err="1"/>
              <a:t>Kapasitesi</a:t>
            </a:r>
            <a:r>
              <a:rPr lang="en-GB" b="1" dirty="0"/>
              <a:t>:</a:t>
            </a:r>
            <a:r>
              <a:rPr lang="en-GB" dirty="0"/>
              <a:t> Yeni, </a:t>
            </a:r>
            <a:r>
              <a:rPr lang="en-GB" dirty="0" err="1"/>
              <a:t>yükseltilmiş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genişletilmiş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, hangi </a:t>
            </a:r>
            <a:r>
              <a:rPr lang="en-GB" dirty="0" err="1"/>
              <a:t>spesifik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zorluklarının</a:t>
            </a:r>
            <a:r>
              <a:rPr lang="en-GB" dirty="0"/>
              <a:t> </a:t>
            </a:r>
            <a:r>
              <a:rPr lang="en-GB" dirty="0" err="1"/>
              <a:t>çözümünü</a:t>
            </a:r>
            <a:r>
              <a:rPr lang="en-GB" dirty="0"/>
              <a:t> </a:t>
            </a:r>
            <a:r>
              <a:rPr lang="en-GB" dirty="0" err="1"/>
              <a:t>mümkün</a:t>
            </a:r>
            <a:r>
              <a:rPr lang="en-GB" dirty="0"/>
              <a:t> </a:t>
            </a:r>
            <a:r>
              <a:rPr lang="en-GB" dirty="0" err="1"/>
              <a:t>kılacağı</a:t>
            </a:r>
            <a:r>
              <a:rPr lang="en-GB" dirty="0"/>
              <a:t> net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ortaya</a:t>
            </a:r>
            <a:r>
              <a:rPr lang="en-GB" dirty="0"/>
              <a:t> </a:t>
            </a:r>
            <a:r>
              <a:rPr lang="en-GB" dirty="0" err="1"/>
              <a:t>konmalıdır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Eksikliklerin</a:t>
            </a:r>
            <a:r>
              <a:rPr lang="en-GB" b="1" dirty="0"/>
              <a:t> </a:t>
            </a:r>
            <a:r>
              <a:rPr lang="en-GB" b="1" dirty="0" err="1"/>
              <a:t>Giderilmesi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Kurulacak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geliştirilecek</a:t>
            </a:r>
            <a:r>
              <a:rPr lang="en-GB" dirty="0"/>
              <a:t> </a:t>
            </a:r>
            <a:r>
              <a:rPr lang="en-GB" dirty="0" err="1"/>
              <a:t>yapının</a:t>
            </a:r>
            <a:r>
              <a:rPr lang="en-GB" dirty="0"/>
              <a:t>, 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altyapı</a:t>
            </a:r>
            <a:r>
              <a:rPr lang="en-GB" dirty="0"/>
              <a:t> </a:t>
            </a:r>
            <a:r>
              <a:rPr lang="en-GB" dirty="0" err="1"/>
              <a:t>ekosistemindeki</a:t>
            </a:r>
            <a:r>
              <a:rPr lang="en-GB" dirty="0"/>
              <a:t> hangi </a:t>
            </a:r>
            <a:r>
              <a:rPr lang="en-GB" dirty="0" err="1"/>
              <a:t>boşlukları</a:t>
            </a:r>
            <a:r>
              <a:rPr lang="en-GB" dirty="0"/>
              <a:t> </a:t>
            </a:r>
            <a:r>
              <a:rPr lang="en-GB" dirty="0" err="1"/>
              <a:t>dolduracağı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altyapılarla</a:t>
            </a:r>
            <a:r>
              <a:rPr lang="en-GB" dirty="0"/>
              <a:t> ne </a:t>
            </a:r>
            <a:r>
              <a:rPr lang="en-GB" dirty="0" err="1"/>
              <a:t>tür</a:t>
            </a:r>
            <a:r>
              <a:rPr lang="en-GB" dirty="0"/>
              <a:t> </a:t>
            </a:r>
            <a:r>
              <a:rPr lang="en-GB" dirty="0" err="1"/>
              <a:t>sinerjiler</a:t>
            </a:r>
            <a:r>
              <a:rPr lang="en-GB" dirty="0"/>
              <a:t> </a:t>
            </a:r>
            <a:r>
              <a:rPr lang="en-GB" dirty="0" err="1"/>
              <a:t>yaratacağı</a:t>
            </a:r>
            <a:r>
              <a:rPr lang="en-GB" dirty="0"/>
              <a:t> </a:t>
            </a:r>
            <a:r>
              <a:rPr lang="en-GB" dirty="0" err="1"/>
              <a:t>açıklanmalıdır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Bölgesel</a:t>
            </a:r>
            <a:r>
              <a:rPr lang="en-GB" b="1" dirty="0"/>
              <a:t> </a:t>
            </a:r>
            <a:r>
              <a:rPr lang="en-GB" b="1" dirty="0" err="1"/>
              <a:t>Etki</a:t>
            </a:r>
            <a:r>
              <a:rPr lang="en-GB" b="1" dirty="0"/>
              <a:t>:</a:t>
            </a:r>
            <a:r>
              <a:rPr lang="en-GB" dirty="0"/>
              <a:t> Yeni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altyapılarının</a:t>
            </a:r>
            <a:r>
              <a:rPr lang="en-GB" dirty="0"/>
              <a:t> </a:t>
            </a:r>
            <a:r>
              <a:rPr lang="en-GB" dirty="0" err="1"/>
              <a:t>bölgesel</a:t>
            </a:r>
            <a:r>
              <a:rPr lang="en-GB" dirty="0"/>
              <a:t> </a:t>
            </a:r>
            <a:r>
              <a:rPr lang="en-GB" dirty="0" err="1"/>
              <a:t>düzeyde</a:t>
            </a:r>
            <a:r>
              <a:rPr lang="en-GB" dirty="0"/>
              <a:t> </a:t>
            </a:r>
            <a:r>
              <a:rPr lang="en-GB" dirty="0" err="1"/>
              <a:t>yaratacağı</a:t>
            </a:r>
            <a:r>
              <a:rPr lang="en-GB" dirty="0"/>
              <a:t> </a:t>
            </a:r>
            <a:r>
              <a:rPr lang="en-GB" dirty="0" err="1"/>
              <a:t>potansiyel</a:t>
            </a:r>
            <a:r>
              <a:rPr lang="en-GB" dirty="0"/>
              <a:t> </a:t>
            </a:r>
            <a:r>
              <a:rPr lang="en-GB" dirty="0" err="1"/>
              <a:t>etkiler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katkılar</a:t>
            </a:r>
            <a:r>
              <a:rPr lang="en-GB" dirty="0"/>
              <a:t> </a:t>
            </a:r>
            <a:r>
              <a:rPr lang="en-GB" dirty="0" err="1"/>
              <a:t>detaylandırılmalıdır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79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Teklif</a:t>
            </a:r>
            <a:r>
              <a:rPr lang="en-GB" b="1" dirty="0"/>
              <a:t> </a:t>
            </a:r>
            <a:r>
              <a:rPr lang="en-GB" b="1" dirty="0" err="1"/>
              <a:t>İçeriğinde</a:t>
            </a:r>
            <a:r>
              <a:rPr lang="en-GB" b="1" dirty="0"/>
              <a:t> Yer </a:t>
            </a:r>
            <a:r>
              <a:rPr lang="en-GB" b="1" dirty="0" err="1"/>
              <a:t>Alması</a:t>
            </a:r>
            <a:r>
              <a:rPr lang="en-GB" b="1" dirty="0"/>
              <a:t> </a:t>
            </a:r>
            <a:r>
              <a:rPr lang="en-GB" b="1" dirty="0" err="1"/>
              <a:t>Gereken</a:t>
            </a:r>
            <a:r>
              <a:rPr lang="en-GB" b="1" dirty="0"/>
              <a:t> Teknik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Unsurlar</a:t>
            </a:r>
            <a:endParaRPr lang="en-GB" b="1" dirty="0"/>
          </a:p>
          <a:p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Komisyonu</a:t>
            </a:r>
            <a:r>
              <a:rPr lang="en-GB" dirty="0"/>
              <a:t>, </a:t>
            </a:r>
            <a:r>
              <a:rPr lang="en-GB" dirty="0" err="1"/>
              <a:t>sunulacak</a:t>
            </a:r>
            <a:r>
              <a:rPr lang="en-GB" dirty="0"/>
              <a:t> </a:t>
            </a:r>
            <a:r>
              <a:rPr lang="en-GB" dirty="0" err="1"/>
              <a:t>tekliflerin</a:t>
            </a:r>
            <a:r>
              <a:rPr lang="en-GB" dirty="0"/>
              <a:t> </a:t>
            </a:r>
            <a:r>
              <a:rPr lang="en-GB" dirty="0" err="1"/>
              <a:t>yalnızca</a:t>
            </a:r>
            <a:r>
              <a:rPr lang="en-GB" dirty="0"/>
              <a:t> </a:t>
            </a:r>
            <a:r>
              <a:rPr lang="en-GB" dirty="0" err="1"/>
              <a:t>bilimsel</a:t>
            </a:r>
            <a:r>
              <a:rPr lang="en-GB" dirty="0"/>
              <a:t> </a:t>
            </a:r>
            <a:r>
              <a:rPr lang="en-GB" dirty="0" err="1"/>
              <a:t>vizyonu</a:t>
            </a:r>
            <a:r>
              <a:rPr lang="en-GB" dirty="0"/>
              <a:t> </a:t>
            </a:r>
            <a:r>
              <a:rPr lang="en-GB" dirty="0" err="1"/>
              <a:t>değil</a:t>
            </a:r>
            <a:r>
              <a:rPr lang="en-GB" dirty="0"/>
              <a:t>, </a:t>
            </a:r>
            <a:r>
              <a:rPr lang="en-GB" dirty="0" err="1"/>
              <a:t>aynı</a:t>
            </a:r>
            <a:r>
              <a:rPr lang="en-GB" dirty="0"/>
              <a:t> </a:t>
            </a:r>
            <a:r>
              <a:rPr lang="en-GB" dirty="0" err="1"/>
              <a:t>zamanda</a:t>
            </a:r>
            <a:r>
              <a:rPr lang="en-GB" dirty="0"/>
              <a:t> </a:t>
            </a:r>
            <a:r>
              <a:rPr lang="en-GB" dirty="0" err="1"/>
              <a:t>operasyonel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sürdürülebilir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yapıyı</a:t>
            </a:r>
            <a:r>
              <a:rPr lang="en-GB" dirty="0"/>
              <a:t> da </a:t>
            </a:r>
            <a:r>
              <a:rPr lang="en-GB" dirty="0" err="1"/>
              <a:t>tanımlamasını</a:t>
            </a:r>
            <a:r>
              <a:rPr lang="en-GB" dirty="0"/>
              <a:t> </a:t>
            </a:r>
            <a:r>
              <a:rPr lang="en-GB" dirty="0" err="1"/>
              <a:t>beklemektedir</a:t>
            </a:r>
            <a:r>
              <a:rPr lang="en-GB" dirty="0"/>
              <a:t>. Bu </a:t>
            </a:r>
            <a:r>
              <a:rPr lang="en-GB" dirty="0" err="1"/>
              <a:t>kapsamda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detaylara</a:t>
            </a:r>
            <a:r>
              <a:rPr lang="en-GB" dirty="0"/>
              <a:t> </a:t>
            </a:r>
            <a:r>
              <a:rPr lang="en-GB" dirty="0" err="1"/>
              <a:t>odaklanılması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Teknik </a:t>
            </a:r>
            <a:r>
              <a:rPr lang="en-GB" b="1" dirty="0" err="1"/>
              <a:t>Mimari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Hizmet</a:t>
            </a:r>
            <a:r>
              <a:rPr lang="en-GB" b="1" dirty="0"/>
              <a:t> </a:t>
            </a:r>
            <a:r>
              <a:rPr lang="en-GB" b="1" dirty="0" err="1"/>
              <a:t>Tanımı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Altyapının</a:t>
            </a:r>
            <a:r>
              <a:rPr lang="en-GB" dirty="0"/>
              <a:t> </a:t>
            </a:r>
            <a:r>
              <a:rPr lang="en-GB" dirty="0" err="1"/>
              <a:t>geliştirilmesine</a:t>
            </a:r>
            <a:r>
              <a:rPr lang="en-GB" dirty="0"/>
              <a:t> </a:t>
            </a:r>
            <a:r>
              <a:rPr lang="en-GB" dirty="0" err="1"/>
              <a:t>yönelik</a:t>
            </a:r>
            <a:r>
              <a:rPr lang="en-GB" dirty="0"/>
              <a:t> </a:t>
            </a:r>
            <a:r>
              <a:rPr lang="en-GB" dirty="0" err="1"/>
              <a:t>teknolojilerin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mimarinin</a:t>
            </a:r>
            <a:r>
              <a:rPr lang="en-GB" dirty="0"/>
              <a:t> net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tanımlanması</a:t>
            </a:r>
            <a:r>
              <a:rPr lang="en-GB" dirty="0"/>
              <a:t>; </a:t>
            </a:r>
            <a:r>
              <a:rPr lang="en-GB" dirty="0" err="1"/>
              <a:t>sunulacak</a:t>
            </a:r>
            <a:r>
              <a:rPr lang="en-GB" dirty="0"/>
              <a:t> </a:t>
            </a:r>
            <a:r>
              <a:rPr lang="en-GB" dirty="0" err="1"/>
              <a:t>hizmetlerin</a:t>
            </a:r>
            <a:r>
              <a:rPr lang="en-GB" dirty="0"/>
              <a:t> hangi </a:t>
            </a:r>
            <a:r>
              <a:rPr lang="en-GB" dirty="0" err="1"/>
              <a:t>bilim</a:t>
            </a:r>
            <a:r>
              <a:rPr lang="en-GB" dirty="0"/>
              <a:t> </a:t>
            </a:r>
            <a:r>
              <a:rPr lang="en-GB" dirty="0" err="1"/>
              <a:t>topluluklarını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ihtiyaçları</a:t>
            </a:r>
            <a:r>
              <a:rPr lang="en-GB" dirty="0"/>
              <a:t> </a:t>
            </a:r>
            <a:r>
              <a:rPr lang="en-GB" dirty="0" err="1"/>
              <a:t>hedeflediğinin</a:t>
            </a:r>
            <a:r>
              <a:rPr lang="en-GB" dirty="0"/>
              <a:t> </a:t>
            </a:r>
            <a:r>
              <a:rPr lang="en-GB" dirty="0" err="1"/>
              <a:t>ortaya</a:t>
            </a:r>
            <a:r>
              <a:rPr lang="en-GB" dirty="0"/>
              <a:t> </a:t>
            </a:r>
            <a:r>
              <a:rPr lang="en-GB" dirty="0" err="1"/>
              <a:t>konması</a:t>
            </a:r>
            <a:r>
              <a:rPr lang="en-GB" dirty="0"/>
              <a:t> </a:t>
            </a:r>
            <a:r>
              <a:rPr lang="en-GB" dirty="0" err="1"/>
              <a:t>gerekmektedir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Yönetişim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Finansal</a:t>
            </a:r>
            <a:r>
              <a:rPr lang="en-GB" b="1" dirty="0"/>
              <a:t> </a:t>
            </a:r>
            <a:r>
              <a:rPr lang="en-GB" b="1" dirty="0" err="1"/>
              <a:t>Planlama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Kurumsal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paydaş</a:t>
            </a:r>
            <a:r>
              <a:rPr lang="en-GB" dirty="0"/>
              <a:t> </a:t>
            </a:r>
            <a:r>
              <a:rPr lang="en-GB" dirty="0" err="1"/>
              <a:t>katılımını</a:t>
            </a:r>
            <a:r>
              <a:rPr lang="en-GB" dirty="0"/>
              <a:t> </a:t>
            </a:r>
            <a:r>
              <a:rPr lang="en-GB" dirty="0" err="1"/>
              <a:t>sağlayacak</a:t>
            </a:r>
            <a:r>
              <a:rPr lang="en-GB" dirty="0"/>
              <a:t> </a:t>
            </a:r>
            <a:r>
              <a:rPr lang="en-GB" dirty="0" err="1"/>
              <a:t>yönetişim</a:t>
            </a:r>
            <a:r>
              <a:rPr lang="en-GB" dirty="0"/>
              <a:t> </a:t>
            </a:r>
            <a:r>
              <a:rPr lang="en-GB" dirty="0" err="1"/>
              <a:t>modelleri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yaklaşımlar</a:t>
            </a:r>
            <a:r>
              <a:rPr lang="en-GB" dirty="0"/>
              <a:t> </a:t>
            </a:r>
            <a:r>
              <a:rPr lang="en-GB" dirty="0" err="1"/>
              <a:t>belirlenmelidir</a:t>
            </a:r>
            <a:r>
              <a:rPr lang="en-GB" dirty="0"/>
              <a:t>. </a:t>
            </a:r>
            <a:r>
              <a:rPr lang="en-GB" dirty="0" err="1"/>
              <a:t>Ayrıca</a:t>
            </a:r>
            <a:r>
              <a:rPr lang="en-GB" dirty="0"/>
              <a:t>, </a:t>
            </a:r>
            <a:r>
              <a:rPr lang="en-GB" dirty="0" err="1"/>
              <a:t>altyapının</a:t>
            </a:r>
            <a:r>
              <a:rPr lang="en-GB" dirty="0"/>
              <a:t> </a:t>
            </a:r>
            <a:r>
              <a:rPr lang="en-GB" dirty="0" err="1"/>
              <a:t>hayata</a:t>
            </a:r>
            <a:r>
              <a:rPr lang="en-GB" dirty="0"/>
              <a:t> </a:t>
            </a:r>
            <a:r>
              <a:rPr lang="en-GB" dirty="0" err="1"/>
              <a:t>geçirilmesi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işletilmesine</a:t>
            </a:r>
            <a:r>
              <a:rPr lang="en-GB" dirty="0"/>
              <a:t> </a:t>
            </a:r>
            <a:r>
              <a:rPr lang="en-GB" dirty="0" err="1"/>
              <a:t>yönelik</a:t>
            </a:r>
            <a:r>
              <a:rPr lang="en-GB" dirty="0"/>
              <a:t> </a:t>
            </a:r>
            <a:r>
              <a:rPr lang="en-GB" b="1" dirty="0" err="1"/>
              <a:t>başlangıç</a:t>
            </a:r>
            <a:r>
              <a:rPr lang="en-GB" b="1" dirty="0"/>
              <a:t> </a:t>
            </a:r>
            <a:r>
              <a:rPr lang="en-GB" b="1" dirty="0" err="1"/>
              <a:t>niteliğinde</a:t>
            </a:r>
            <a:r>
              <a:rPr lang="en-GB" b="1" dirty="0"/>
              <a:t> </a:t>
            </a:r>
            <a:r>
              <a:rPr lang="en-GB" b="1" dirty="0" err="1"/>
              <a:t>bir</a:t>
            </a:r>
            <a:r>
              <a:rPr lang="en-GB" b="1" dirty="0"/>
              <a:t> </a:t>
            </a:r>
            <a:r>
              <a:rPr lang="en-GB" b="1" dirty="0" err="1"/>
              <a:t>finansal</a:t>
            </a:r>
            <a:r>
              <a:rPr lang="en-GB" b="1" dirty="0"/>
              <a:t> plan</a:t>
            </a:r>
            <a:r>
              <a:rPr lang="en-GB" dirty="0"/>
              <a:t> </a:t>
            </a:r>
            <a:r>
              <a:rPr lang="en-GB" dirty="0" err="1"/>
              <a:t>sunulmalıdır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Sürdürülebilirlik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Veri </a:t>
            </a:r>
            <a:r>
              <a:rPr lang="en-GB" b="1" dirty="0" err="1"/>
              <a:t>Yönetimi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Uzun</a:t>
            </a:r>
            <a:r>
              <a:rPr lang="en-GB" dirty="0"/>
              <a:t> </a:t>
            </a:r>
            <a:r>
              <a:rPr lang="en-GB" dirty="0" err="1"/>
              <a:t>vadeli</a:t>
            </a:r>
            <a:r>
              <a:rPr lang="en-GB" dirty="0"/>
              <a:t> </a:t>
            </a:r>
            <a:r>
              <a:rPr lang="en-GB" dirty="0" err="1"/>
              <a:t>sürdürülebilirliğe</a:t>
            </a:r>
            <a:r>
              <a:rPr lang="en-GB" dirty="0"/>
              <a:t> </a:t>
            </a:r>
            <a:r>
              <a:rPr lang="en-GB" dirty="0" err="1"/>
              <a:t>ilişkin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fikirler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potansiyel</a:t>
            </a:r>
            <a:r>
              <a:rPr lang="en-GB" dirty="0"/>
              <a:t> </a:t>
            </a:r>
            <a:r>
              <a:rPr lang="en-GB" dirty="0" err="1"/>
              <a:t>sinerjiler</a:t>
            </a:r>
            <a:r>
              <a:rPr lang="en-GB" dirty="0"/>
              <a:t> </a:t>
            </a:r>
            <a:r>
              <a:rPr lang="en-GB" dirty="0" err="1"/>
              <a:t>değerlendirilmelidir</a:t>
            </a:r>
            <a:r>
              <a:rPr lang="en-GB" dirty="0"/>
              <a:t>. Veri </a:t>
            </a:r>
            <a:r>
              <a:rPr lang="en-GB" dirty="0" err="1"/>
              <a:t>üretimi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korunmasında</a:t>
            </a:r>
            <a:r>
              <a:rPr lang="en-GB" dirty="0"/>
              <a:t> </a:t>
            </a:r>
            <a:r>
              <a:rPr lang="en-GB" dirty="0" err="1"/>
              <a:t>verimli</a:t>
            </a:r>
            <a:r>
              <a:rPr lang="en-GB" dirty="0"/>
              <a:t> </a:t>
            </a:r>
            <a:r>
              <a:rPr lang="en-GB" dirty="0" err="1"/>
              <a:t>yaklaşımlar</a:t>
            </a:r>
            <a:r>
              <a:rPr lang="en-GB" dirty="0"/>
              <a:t> </a:t>
            </a:r>
            <a:r>
              <a:rPr lang="en-GB" dirty="0" err="1"/>
              <a:t>benimsenmeli</a:t>
            </a:r>
            <a:r>
              <a:rPr lang="en-GB" dirty="0"/>
              <a:t>; </a:t>
            </a:r>
            <a:r>
              <a:rPr lang="en-GB" dirty="0" err="1"/>
              <a:t>verilerin</a:t>
            </a:r>
            <a:r>
              <a:rPr lang="en-GB" dirty="0"/>
              <a:t> </a:t>
            </a:r>
            <a:r>
              <a:rPr lang="en-GB" b="1" dirty="0"/>
              <a:t>FAIR </a:t>
            </a:r>
            <a:r>
              <a:rPr lang="en-GB" b="1" dirty="0" err="1"/>
              <a:t>ilkelerine</a:t>
            </a:r>
            <a:r>
              <a:rPr lang="en-GB" dirty="0"/>
              <a:t> (</a:t>
            </a:r>
            <a:r>
              <a:rPr lang="en-GB" dirty="0" err="1"/>
              <a:t>bulunabilirlik</a:t>
            </a:r>
            <a:r>
              <a:rPr lang="en-GB" dirty="0"/>
              <a:t>, </a:t>
            </a:r>
            <a:r>
              <a:rPr lang="en-GB" dirty="0" err="1"/>
              <a:t>erişilebilirlik</a:t>
            </a:r>
            <a:r>
              <a:rPr lang="en-GB" dirty="0"/>
              <a:t>, </a:t>
            </a:r>
            <a:r>
              <a:rPr lang="en-GB" dirty="0" err="1"/>
              <a:t>birlikte</a:t>
            </a:r>
            <a:r>
              <a:rPr lang="en-GB" dirty="0"/>
              <a:t> </a:t>
            </a:r>
            <a:r>
              <a:rPr lang="en-GB" dirty="0" err="1"/>
              <a:t>çalışabilirlik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yeniden</a:t>
            </a:r>
            <a:r>
              <a:rPr lang="en-GB" dirty="0"/>
              <a:t> </a:t>
            </a:r>
            <a:r>
              <a:rPr lang="en-GB" dirty="0" err="1"/>
              <a:t>kullanılabilirlik</a:t>
            </a:r>
            <a:r>
              <a:rPr lang="en-GB" dirty="0"/>
              <a:t>) </a:t>
            </a:r>
            <a:r>
              <a:rPr lang="en-GB" dirty="0" err="1"/>
              <a:t>uygun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sunulması</a:t>
            </a:r>
            <a:r>
              <a:rPr lang="en-GB" dirty="0"/>
              <a:t> </a:t>
            </a:r>
            <a:r>
              <a:rPr lang="en-GB" dirty="0" err="1"/>
              <a:t>planlanmalıdır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Etik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Çevresel</a:t>
            </a:r>
            <a:r>
              <a:rPr lang="en-GB" b="1" dirty="0"/>
              <a:t> </a:t>
            </a:r>
            <a:r>
              <a:rPr lang="en-GB" b="1" dirty="0" err="1"/>
              <a:t>Yaklaşım</a:t>
            </a:r>
            <a:r>
              <a:rPr lang="en-GB" b="1" dirty="0"/>
              <a:t>:</a:t>
            </a:r>
            <a:r>
              <a:rPr lang="en-GB" dirty="0"/>
              <a:t> Yeni </a:t>
            </a:r>
            <a:r>
              <a:rPr lang="en-GB" dirty="0" err="1"/>
              <a:t>konsept</a:t>
            </a:r>
            <a:r>
              <a:rPr lang="en-GB" dirty="0"/>
              <a:t> </a:t>
            </a:r>
            <a:r>
              <a:rPr lang="en-GB" dirty="0" err="1"/>
              <a:t>geliştirilirken</a:t>
            </a:r>
            <a:r>
              <a:rPr lang="en-GB" dirty="0"/>
              <a:t> </a:t>
            </a:r>
            <a:r>
              <a:rPr lang="en-GB" dirty="0" err="1"/>
              <a:t>tüm</a:t>
            </a:r>
            <a:r>
              <a:rPr lang="en-GB" dirty="0"/>
              <a:t> </a:t>
            </a:r>
            <a:r>
              <a:rPr lang="en-GB" dirty="0" err="1"/>
              <a:t>ilgili</a:t>
            </a:r>
            <a:r>
              <a:rPr lang="en-GB" dirty="0"/>
              <a:t> </a:t>
            </a:r>
            <a:r>
              <a:rPr lang="en-GB" dirty="0" err="1"/>
              <a:t>etik</a:t>
            </a:r>
            <a:r>
              <a:rPr lang="en-GB" dirty="0"/>
              <a:t> </a:t>
            </a:r>
            <a:r>
              <a:rPr lang="en-GB" dirty="0" err="1"/>
              <a:t>boyutlar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altyapının</a:t>
            </a:r>
            <a:r>
              <a:rPr lang="en-GB" dirty="0"/>
              <a:t> </a:t>
            </a:r>
            <a:r>
              <a:rPr lang="en-GB" dirty="0" err="1"/>
              <a:t>çevresel</a:t>
            </a:r>
            <a:r>
              <a:rPr lang="en-GB" dirty="0"/>
              <a:t> </a:t>
            </a:r>
            <a:r>
              <a:rPr lang="en-GB" dirty="0" err="1"/>
              <a:t>etkileri</a:t>
            </a:r>
            <a:r>
              <a:rPr lang="en-GB" dirty="0"/>
              <a:t> (</a:t>
            </a:r>
            <a:r>
              <a:rPr lang="en-GB" dirty="0" err="1"/>
              <a:t>iklim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enerji</a:t>
            </a:r>
            <a:r>
              <a:rPr lang="en-GB" dirty="0"/>
              <a:t> </a:t>
            </a:r>
            <a:r>
              <a:rPr lang="en-GB" dirty="0" err="1"/>
              <a:t>verimliliği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) </a:t>
            </a:r>
            <a:r>
              <a:rPr lang="en-GB" dirty="0" err="1"/>
              <a:t>titizlikle</a:t>
            </a:r>
            <a:r>
              <a:rPr lang="en-GB" dirty="0"/>
              <a:t> </a:t>
            </a:r>
            <a:r>
              <a:rPr lang="en-GB" dirty="0" err="1"/>
              <a:t>dikkate</a:t>
            </a:r>
            <a:r>
              <a:rPr lang="en-GB" dirty="0"/>
              <a:t> </a:t>
            </a:r>
            <a:r>
              <a:rPr lang="en-GB" dirty="0" err="1"/>
              <a:t>alınmalıdır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7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INFRADEV</a:t>
            </a:r>
            <a:r>
              <a:rPr lang="en-GB" b="1" dirty="0"/>
              <a:t>-02: </a:t>
            </a:r>
            <a:r>
              <a:rPr lang="en-GB" b="1" dirty="0" err="1"/>
              <a:t>Araştırma</a:t>
            </a:r>
            <a:r>
              <a:rPr lang="en-GB" b="1" dirty="0"/>
              <a:t> </a:t>
            </a:r>
            <a:r>
              <a:rPr lang="en-GB" b="1" dirty="0" err="1"/>
              <a:t>Altyapısı</a:t>
            </a:r>
            <a:r>
              <a:rPr lang="en-GB" b="1" dirty="0"/>
              <a:t> </a:t>
            </a:r>
            <a:r>
              <a:rPr lang="en-GB" b="1" dirty="0" err="1"/>
              <a:t>Kümelerinin</a:t>
            </a:r>
            <a:r>
              <a:rPr lang="en-GB" b="1" dirty="0"/>
              <a:t> </a:t>
            </a:r>
            <a:r>
              <a:rPr lang="en-GB" b="1" dirty="0" err="1"/>
              <a:t>Güçlendirilmesi</a:t>
            </a:r>
            <a:endParaRPr lang="en-GB" b="1" dirty="0"/>
          </a:p>
          <a:p>
            <a:r>
              <a:rPr lang="en-GB" dirty="0"/>
              <a:t>Bu </a:t>
            </a:r>
            <a:r>
              <a:rPr lang="en-GB" dirty="0" err="1"/>
              <a:t>başlık</a:t>
            </a:r>
            <a:r>
              <a:rPr lang="en-GB" dirty="0"/>
              <a:t>, Horizon Europe </a:t>
            </a:r>
            <a:r>
              <a:rPr lang="en-GB" dirty="0" err="1"/>
              <a:t>kapsamında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</a:t>
            </a:r>
            <a:r>
              <a:rPr lang="en-GB" dirty="0"/>
              <a:t> </a:t>
            </a:r>
            <a:r>
              <a:rPr lang="en-GB" dirty="0" err="1"/>
              <a:t>ekosistemini</a:t>
            </a:r>
            <a:r>
              <a:rPr lang="en-GB" dirty="0"/>
              <a:t> </a:t>
            </a:r>
            <a:r>
              <a:rPr lang="en-GB" dirty="0" err="1"/>
              <a:t>güçlendirmeye</a:t>
            </a:r>
            <a:r>
              <a:rPr lang="en-GB" dirty="0"/>
              <a:t> </a:t>
            </a:r>
            <a:r>
              <a:rPr lang="en-GB" dirty="0" err="1"/>
              <a:t>yönelik</a:t>
            </a:r>
            <a:r>
              <a:rPr lang="en-GB" dirty="0"/>
              <a:t> </a:t>
            </a:r>
            <a:r>
              <a:rPr lang="en-GB" dirty="0" err="1"/>
              <a:t>çalışmaların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sonraki</a:t>
            </a:r>
            <a:r>
              <a:rPr lang="en-GB" dirty="0"/>
              <a:t> </a:t>
            </a:r>
            <a:r>
              <a:rPr lang="en-GB" dirty="0" err="1"/>
              <a:t>aşamasını</a:t>
            </a:r>
            <a:r>
              <a:rPr lang="en-GB" dirty="0"/>
              <a:t> </a:t>
            </a:r>
            <a:r>
              <a:rPr lang="en-GB" dirty="0" err="1"/>
              <a:t>oluşturmaktadır</a:t>
            </a:r>
            <a:r>
              <a:rPr lang="en-GB" dirty="0"/>
              <a:t>.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Komisyonu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konuyla</a:t>
            </a:r>
            <a:r>
              <a:rPr lang="en-GB" dirty="0"/>
              <a:t> 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birikimlerin</a:t>
            </a:r>
            <a:r>
              <a:rPr lang="en-GB" dirty="0"/>
              <a:t> </a:t>
            </a:r>
            <a:r>
              <a:rPr lang="en-GB" dirty="0" err="1"/>
              <a:t>üzerine</a:t>
            </a:r>
            <a:r>
              <a:rPr lang="en-GB" dirty="0"/>
              <a:t> </a:t>
            </a:r>
            <a:r>
              <a:rPr lang="en-GB" dirty="0" err="1"/>
              <a:t>inşa</a:t>
            </a:r>
            <a:r>
              <a:rPr lang="en-GB" dirty="0"/>
              <a:t> </a:t>
            </a:r>
            <a:r>
              <a:rPr lang="en-GB" dirty="0" err="1"/>
              <a:t>edilen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entegre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yapı</a:t>
            </a:r>
            <a:r>
              <a:rPr lang="en-GB" dirty="0"/>
              <a:t> </a:t>
            </a:r>
            <a:r>
              <a:rPr lang="en-GB" dirty="0" err="1"/>
              <a:t>hedeflemektedir</a:t>
            </a:r>
            <a:r>
              <a:rPr lang="en-GB" dirty="0"/>
              <a:t>.</a:t>
            </a:r>
          </a:p>
          <a:p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Hedefler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Sinerji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Entegrasyon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</a:t>
            </a:r>
            <a:r>
              <a:rPr lang="en-GB" dirty="0"/>
              <a:t> </a:t>
            </a:r>
            <a:r>
              <a:rPr lang="en-GB" dirty="0" err="1"/>
              <a:t>arasındaki</a:t>
            </a:r>
            <a:r>
              <a:rPr lang="en-GB" dirty="0"/>
              <a:t> </a:t>
            </a:r>
            <a:r>
              <a:rPr lang="en-GB" dirty="0" err="1"/>
              <a:t>tamamlayıcılığın</a:t>
            </a:r>
            <a:r>
              <a:rPr lang="en-GB" dirty="0"/>
              <a:t> </a:t>
            </a:r>
            <a:r>
              <a:rPr lang="en-GB" dirty="0" err="1"/>
              <a:t>artırılması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operasyonel</a:t>
            </a:r>
            <a:r>
              <a:rPr lang="en-GB" dirty="0"/>
              <a:t> </a:t>
            </a:r>
            <a:r>
              <a:rPr lang="en-GB" dirty="0" err="1"/>
              <a:t>süreçlerin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sıkı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entegrasyonla</a:t>
            </a:r>
            <a:r>
              <a:rPr lang="en-GB" dirty="0"/>
              <a:t> </a:t>
            </a:r>
            <a:r>
              <a:rPr lang="en-GB" dirty="0" err="1"/>
              <a:t>geliştirilmesi</a:t>
            </a:r>
            <a:r>
              <a:rPr lang="en-GB" dirty="0"/>
              <a:t> </a:t>
            </a:r>
            <a:r>
              <a:rPr lang="en-GB" dirty="0" err="1"/>
              <a:t>amaçlanmaktadır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Tematik</a:t>
            </a:r>
            <a:r>
              <a:rPr lang="en-GB" b="1" dirty="0"/>
              <a:t> </a:t>
            </a:r>
            <a:r>
              <a:rPr lang="en-GB" b="1" dirty="0" err="1"/>
              <a:t>Kümelerin</a:t>
            </a:r>
            <a:r>
              <a:rPr lang="en-GB" b="1" dirty="0"/>
              <a:t> </a:t>
            </a:r>
            <a:r>
              <a:rPr lang="en-GB" b="1" dirty="0" err="1"/>
              <a:t>Rolü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Tematik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altyapısı</a:t>
            </a:r>
            <a:r>
              <a:rPr lang="en-GB" dirty="0"/>
              <a:t> </a:t>
            </a:r>
            <a:r>
              <a:rPr lang="en-GB" dirty="0" err="1"/>
              <a:t>kümelerinin</a:t>
            </a:r>
            <a:r>
              <a:rPr lang="en-GB" dirty="0"/>
              <a:t> (RI Clusters), </a:t>
            </a:r>
            <a:r>
              <a:rPr lang="en-GB" dirty="0" err="1"/>
              <a:t>AB'nin</a:t>
            </a:r>
            <a:r>
              <a:rPr lang="en-GB" dirty="0"/>
              <a:t> </a:t>
            </a:r>
            <a:r>
              <a:rPr lang="en-GB" dirty="0" err="1"/>
              <a:t>kilit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gelişmelerinde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girişimlerinde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etkin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rol</a:t>
            </a:r>
            <a:r>
              <a:rPr lang="en-GB" dirty="0"/>
              <a:t> </a:t>
            </a:r>
            <a:r>
              <a:rPr lang="en-GB" dirty="0" err="1"/>
              <a:t>oynaması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Koordineli</a:t>
            </a:r>
            <a:r>
              <a:rPr lang="en-GB" b="1" dirty="0"/>
              <a:t> </a:t>
            </a:r>
            <a:r>
              <a:rPr lang="en-GB" b="1" dirty="0" err="1"/>
              <a:t>Temsil</a:t>
            </a:r>
            <a:r>
              <a:rPr lang="en-GB" b="1" dirty="0"/>
              <a:t> </a:t>
            </a:r>
            <a:r>
              <a:rPr lang="en-GB" b="1" dirty="0" err="1"/>
              <a:t>Gücü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dirty="0" err="1"/>
              <a:t>kendi</a:t>
            </a:r>
            <a:r>
              <a:rPr lang="en-GB" dirty="0"/>
              <a:t> </a:t>
            </a:r>
            <a:r>
              <a:rPr lang="en-GB" dirty="0" err="1"/>
              <a:t>alanlarındaki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süreçlerine</a:t>
            </a:r>
            <a:r>
              <a:rPr lang="en-GB" dirty="0"/>
              <a:t> </a:t>
            </a:r>
            <a:r>
              <a:rPr lang="en-GB" dirty="0" err="1"/>
              <a:t>katkılarını</a:t>
            </a:r>
            <a:r>
              <a:rPr lang="en-GB" dirty="0"/>
              <a:t> </a:t>
            </a:r>
            <a:r>
              <a:rPr lang="en-GB" dirty="0" err="1"/>
              <a:t>artırmak</a:t>
            </a:r>
            <a:r>
              <a:rPr lang="en-GB" dirty="0"/>
              <a:t> </a:t>
            </a:r>
            <a:r>
              <a:rPr lang="en-GB" dirty="0" err="1"/>
              <a:t>amacıyla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yapıların</a:t>
            </a:r>
            <a:r>
              <a:rPr lang="en-GB" dirty="0"/>
              <a:t> "</a:t>
            </a:r>
            <a:r>
              <a:rPr lang="en-GB" dirty="0" err="1"/>
              <a:t>tek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ses</a:t>
            </a:r>
            <a:r>
              <a:rPr lang="en-GB" dirty="0"/>
              <a:t>" </a:t>
            </a:r>
            <a:r>
              <a:rPr lang="en-GB" dirty="0" err="1"/>
              <a:t>veya</a:t>
            </a:r>
            <a:r>
              <a:rPr lang="en-GB" dirty="0"/>
              <a:t> tam </a:t>
            </a:r>
            <a:r>
              <a:rPr lang="en-GB" dirty="0" err="1"/>
              <a:t>koordineli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mekanizma</a:t>
            </a:r>
            <a:r>
              <a:rPr lang="en-GB" dirty="0"/>
              <a:t> </a:t>
            </a:r>
            <a:r>
              <a:rPr lang="en-GB" dirty="0" err="1"/>
              <a:t>üzerinden</a:t>
            </a:r>
            <a:r>
              <a:rPr lang="en-GB" dirty="0"/>
              <a:t> </a:t>
            </a:r>
            <a:r>
              <a:rPr lang="en-GB" dirty="0" err="1"/>
              <a:t>temsil</a:t>
            </a:r>
            <a:r>
              <a:rPr lang="en-GB" dirty="0"/>
              <a:t> </a:t>
            </a:r>
            <a:r>
              <a:rPr lang="en-GB" dirty="0" err="1"/>
              <a:t>edilmesi</a:t>
            </a:r>
            <a:r>
              <a:rPr lang="en-GB" dirty="0"/>
              <a:t> </a:t>
            </a:r>
            <a:r>
              <a:rPr lang="en-GB" dirty="0" err="1"/>
              <a:t>planlanmaktadır</a:t>
            </a:r>
            <a:r>
              <a:rPr lang="en-GB" dirty="0"/>
              <a:t>.</a:t>
            </a:r>
          </a:p>
          <a:p>
            <a:r>
              <a:rPr lang="en-GB" b="1" dirty="0" err="1"/>
              <a:t>Finansal</a:t>
            </a:r>
            <a:r>
              <a:rPr lang="en-GB" b="1" dirty="0"/>
              <a:t> </a:t>
            </a:r>
            <a:r>
              <a:rPr lang="en-GB" b="1" dirty="0" err="1"/>
              <a:t>Çerçeve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Bütçe</a:t>
            </a:r>
            <a:r>
              <a:rPr lang="en-GB" b="1" dirty="0"/>
              <a:t>:</a:t>
            </a:r>
            <a:r>
              <a:rPr lang="en-GB" dirty="0"/>
              <a:t> Bu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Yenilik</a:t>
            </a:r>
            <a:r>
              <a:rPr lang="en-GB" dirty="0"/>
              <a:t> </a:t>
            </a:r>
            <a:r>
              <a:rPr lang="en-GB" dirty="0" err="1"/>
              <a:t>Eylemi</a:t>
            </a:r>
            <a:r>
              <a:rPr lang="en-GB" dirty="0"/>
              <a:t> (RIA)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tahsis</a:t>
            </a:r>
            <a:r>
              <a:rPr lang="en-GB" dirty="0"/>
              <a:t> </a:t>
            </a:r>
            <a:r>
              <a:rPr lang="en-GB" dirty="0" err="1"/>
              <a:t>edilen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bütçe</a:t>
            </a:r>
            <a:r>
              <a:rPr lang="en-GB" dirty="0"/>
              <a:t> </a:t>
            </a:r>
            <a:r>
              <a:rPr lang="en-GB" b="1" dirty="0"/>
              <a:t>40 </a:t>
            </a:r>
            <a:r>
              <a:rPr lang="en-GB" b="1" dirty="0" err="1"/>
              <a:t>milyon</a:t>
            </a:r>
            <a:r>
              <a:rPr lang="en-GB" b="1" dirty="0"/>
              <a:t> </a:t>
            </a:r>
            <a:r>
              <a:rPr lang="en-GB" b="1" dirty="0" err="1"/>
              <a:t>avro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belirlenmiştir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75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Yenilik</a:t>
            </a:r>
            <a:r>
              <a:rPr lang="en-GB" dirty="0"/>
              <a:t> </a:t>
            </a:r>
            <a:r>
              <a:rPr lang="en-GB" dirty="0" err="1"/>
              <a:t>Eylemi</a:t>
            </a:r>
            <a:r>
              <a:rPr lang="en-GB" dirty="0"/>
              <a:t> (RIA)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b="1" dirty="0"/>
              <a:t>40 </a:t>
            </a:r>
            <a:r>
              <a:rPr lang="en-GB" b="1" dirty="0" err="1"/>
              <a:t>milyon</a:t>
            </a:r>
            <a:r>
              <a:rPr lang="en-GB" b="1" dirty="0"/>
              <a:t> </a:t>
            </a:r>
            <a:r>
              <a:rPr lang="en-GB" b="1" dirty="0" err="1"/>
              <a:t>avro</a:t>
            </a:r>
            <a:r>
              <a:rPr lang="en-GB" dirty="0"/>
              <a:t> </a:t>
            </a:r>
            <a:r>
              <a:rPr lang="en-GB" dirty="0" err="1"/>
              <a:t>bütçe</a:t>
            </a:r>
            <a:r>
              <a:rPr lang="en-GB" dirty="0"/>
              <a:t> </a:t>
            </a:r>
            <a:r>
              <a:rPr lang="en-GB" dirty="0" err="1"/>
              <a:t>tahsis</a:t>
            </a:r>
            <a:r>
              <a:rPr lang="en-GB" dirty="0"/>
              <a:t> </a:t>
            </a:r>
            <a:r>
              <a:rPr lang="en-GB" dirty="0" err="1"/>
              <a:t>edilmiştir</a:t>
            </a:r>
            <a:r>
              <a:rPr lang="en-GB" dirty="0"/>
              <a:t>. 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başına</a:t>
            </a:r>
            <a:r>
              <a:rPr lang="en-GB" dirty="0"/>
              <a:t> 4 </a:t>
            </a:r>
            <a:r>
              <a:rPr lang="en-GB" dirty="0" err="1"/>
              <a:t>ila</a:t>
            </a:r>
            <a:r>
              <a:rPr lang="en-GB" dirty="0"/>
              <a:t> 8 </a:t>
            </a:r>
            <a:r>
              <a:rPr lang="en-GB" dirty="0" err="1"/>
              <a:t>milyon</a:t>
            </a:r>
            <a:r>
              <a:rPr lang="en-GB" dirty="0"/>
              <a:t> </a:t>
            </a:r>
            <a:r>
              <a:rPr lang="en-GB" dirty="0" err="1"/>
              <a:t>avro</a:t>
            </a:r>
            <a:r>
              <a:rPr lang="en-GB" dirty="0"/>
              <a:t> </a:t>
            </a:r>
            <a:r>
              <a:rPr lang="en-GB" dirty="0" err="1"/>
              <a:t>katkı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toplamda</a:t>
            </a:r>
            <a:r>
              <a:rPr lang="en-GB" dirty="0"/>
              <a:t> </a:t>
            </a:r>
            <a:r>
              <a:rPr lang="en-GB" b="1" dirty="0" err="1"/>
              <a:t>altı</a:t>
            </a:r>
            <a:r>
              <a:rPr lang="en-GB" b="1" dirty="0"/>
              <a:t> </a:t>
            </a:r>
            <a:r>
              <a:rPr lang="en-GB" b="1" dirty="0" err="1"/>
              <a:t>projenin</a:t>
            </a:r>
            <a:r>
              <a:rPr lang="en-GB" dirty="0"/>
              <a:t> </a:t>
            </a:r>
            <a:r>
              <a:rPr lang="en-GB" dirty="0" err="1"/>
              <a:t>desteklenmesi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.</a:t>
            </a:r>
          </a:p>
          <a:p>
            <a:r>
              <a:rPr lang="en-GB" dirty="0" err="1"/>
              <a:t>Süreç</a:t>
            </a:r>
            <a:r>
              <a:rPr lang="en-GB" dirty="0"/>
              <a:t>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kurallar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belirlenmiştir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JRC</a:t>
            </a:r>
            <a:r>
              <a:rPr lang="en-GB" b="1" dirty="0"/>
              <a:t> </a:t>
            </a:r>
            <a:r>
              <a:rPr lang="en-GB" b="1" dirty="0" err="1"/>
              <a:t>Katılımı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Ortak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Merkezi</a:t>
            </a:r>
            <a:r>
              <a:rPr lang="en-GB" dirty="0"/>
              <a:t> (</a:t>
            </a:r>
            <a:r>
              <a:rPr lang="en-GB" dirty="0" err="1"/>
              <a:t>JRC</a:t>
            </a:r>
            <a:r>
              <a:rPr lang="en-GB" dirty="0"/>
              <a:t>) </a:t>
            </a:r>
            <a:r>
              <a:rPr lang="en-GB" dirty="0" err="1"/>
              <a:t>konsorsiyumlarda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alabilir</a:t>
            </a:r>
            <a:r>
              <a:rPr lang="en-GB" dirty="0"/>
              <a:t>, </a:t>
            </a:r>
            <a:r>
              <a:rPr lang="en-GB" dirty="0" err="1"/>
              <a:t>ancak</a:t>
            </a:r>
            <a:r>
              <a:rPr lang="en-GB" dirty="0"/>
              <a:t> </a:t>
            </a:r>
            <a:r>
              <a:rPr lang="en-GB" dirty="0" err="1"/>
              <a:t>teklif</a:t>
            </a:r>
            <a:r>
              <a:rPr lang="en-GB" dirty="0"/>
              <a:t> </a:t>
            </a:r>
            <a:r>
              <a:rPr lang="en-GB" dirty="0" err="1"/>
              <a:t>hazırlama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sunum</a:t>
            </a:r>
            <a:r>
              <a:rPr lang="en-GB" dirty="0"/>
              <a:t> </a:t>
            </a:r>
            <a:r>
              <a:rPr lang="en-GB" dirty="0" err="1"/>
              <a:t>süreçlerine</a:t>
            </a:r>
            <a:r>
              <a:rPr lang="en-GB" dirty="0"/>
              <a:t> </a:t>
            </a:r>
            <a:r>
              <a:rPr lang="en-GB" dirty="0" err="1"/>
              <a:t>dahil</a:t>
            </a:r>
            <a:r>
              <a:rPr lang="en-GB" dirty="0"/>
              <a:t> </a:t>
            </a:r>
            <a:r>
              <a:rPr lang="en-GB" dirty="0" err="1"/>
              <a:t>edilmemektedir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Fikri</a:t>
            </a:r>
            <a:r>
              <a:rPr lang="en-GB" b="1" dirty="0"/>
              <a:t> </a:t>
            </a:r>
            <a:r>
              <a:rPr lang="en-GB" b="1" dirty="0" err="1"/>
              <a:t>Mülkiyet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Erişim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Yararlanıcıların</a:t>
            </a:r>
            <a:r>
              <a:rPr lang="en-GB" dirty="0"/>
              <a:t>, 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kapsamında</a:t>
            </a:r>
            <a:r>
              <a:rPr lang="en-GB" dirty="0"/>
              <a:t> </a:t>
            </a:r>
            <a:r>
              <a:rPr lang="en-GB" dirty="0" err="1"/>
              <a:t>geliştirilen</a:t>
            </a:r>
            <a:r>
              <a:rPr lang="en-GB" dirty="0"/>
              <a:t> </a:t>
            </a:r>
            <a:r>
              <a:rPr lang="en-GB" dirty="0" err="1"/>
              <a:t>fikri</a:t>
            </a:r>
            <a:r>
              <a:rPr lang="en-GB" dirty="0"/>
              <a:t> </a:t>
            </a:r>
            <a:r>
              <a:rPr lang="en-GB" dirty="0" err="1"/>
              <a:t>mülkiyet</a:t>
            </a:r>
            <a:r>
              <a:rPr lang="en-GB" dirty="0"/>
              <a:t> </a:t>
            </a:r>
            <a:r>
              <a:rPr lang="en-GB" dirty="0" err="1"/>
              <a:t>haklarını</a:t>
            </a:r>
            <a:r>
              <a:rPr lang="en-GB" dirty="0"/>
              <a:t> AB </a:t>
            </a:r>
            <a:r>
              <a:rPr lang="en-GB" dirty="0" err="1"/>
              <a:t>kurumlarına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AB </a:t>
            </a:r>
            <a:r>
              <a:rPr lang="en-GB" dirty="0" err="1"/>
              <a:t>tarafından</a:t>
            </a:r>
            <a:r>
              <a:rPr lang="en-GB" dirty="0"/>
              <a:t> </a:t>
            </a:r>
            <a:r>
              <a:rPr lang="en-GB" dirty="0" err="1"/>
              <a:t>finanse</a:t>
            </a:r>
            <a:r>
              <a:rPr lang="en-GB" dirty="0"/>
              <a:t> </a:t>
            </a:r>
            <a:r>
              <a:rPr lang="en-GB" dirty="0" err="1"/>
              <a:t>edilen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projelere</a:t>
            </a:r>
            <a:r>
              <a:rPr lang="en-GB" dirty="0"/>
              <a:t> </a:t>
            </a:r>
            <a:r>
              <a:rPr lang="en-GB" b="1" dirty="0" err="1"/>
              <a:t>telif</a:t>
            </a:r>
            <a:r>
              <a:rPr lang="en-GB" b="1" dirty="0"/>
              <a:t> </a:t>
            </a:r>
            <a:r>
              <a:rPr lang="en-GB" b="1" dirty="0" err="1"/>
              <a:t>ücretsiz</a:t>
            </a:r>
            <a:r>
              <a:rPr lang="en-GB" b="1" dirty="0"/>
              <a:t> (royalty-free)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sunması</a:t>
            </a:r>
            <a:r>
              <a:rPr lang="en-GB" dirty="0"/>
              <a:t> </a:t>
            </a:r>
            <a:r>
              <a:rPr lang="en-GB" dirty="0" err="1"/>
              <a:t>gerekmektedir</a:t>
            </a:r>
            <a:r>
              <a:rPr lang="en-GB" dirty="0"/>
              <a:t>. Bu,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entegre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mekanizması</a:t>
            </a:r>
            <a:r>
              <a:rPr lang="en-GB" dirty="0"/>
              <a:t> </a:t>
            </a:r>
            <a:r>
              <a:rPr lang="en-GB" dirty="0" err="1"/>
              <a:t>oluşturulması</a:t>
            </a:r>
            <a:r>
              <a:rPr lang="en-GB" dirty="0"/>
              <a:t> </a:t>
            </a:r>
            <a:r>
              <a:rPr lang="en-GB" dirty="0" err="1"/>
              <a:t>adına</a:t>
            </a:r>
            <a:r>
              <a:rPr lang="en-GB" dirty="0"/>
              <a:t> </a:t>
            </a:r>
            <a:r>
              <a:rPr lang="en-GB" dirty="0" err="1"/>
              <a:t>zorunlu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kısıtlamadır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Mali </a:t>
            </a:r>
            <a:r>
              <a:rPr lang="en-GB" b="1" dirty="0" err="1"/>
              <a:t>Uygulama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kurallar</a:t>
            </a:r>
            <a:r>
              <a:rPr lang="en-GB" dirty="0"/>
              <a:t> </a:t>
            </a:r>
            <a:r>
              <a:rPr lang="en-GB" dirty="0" err="1"/>
              <a:t>geçerli</a:t>
            </a:r>
            <a:r>
              <a:rPr lang="en-GB" dirty="0"/>
              <a:t> </a:t>
            </a:r>
            <a:r>
              <a:rPr lang="en-GB" dirty="0" err="1"/>
              <a:t>olmakla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, </a:t>
            </a:r>
            <a:r>
              <a:rPr lang="en-GB" dirty="0" err="1"/>
              <a:t>maliyetler</a:t>
            </a:r>
            <a:r>
              <a:rPr lang="en-GB" dirty="0"/>
              <a:t> </a:t>
            </a:r>
            <a:r>
              <a:rPr lang="en-GB" b="1" dirty="0"/>
              <a:t>"lump sum" (</a:t>
            </a:r>
            <a:r>
              <a:rPr lang="en-GB" b="1" dirty="0" err="1"/>
              <a:t>götürü</a:t>
            </a:r>
            <a:r>
              <a:rPr lang="en-GB" b="1" dirty="0"/>
              <a:t> </a:t>
            </a:r>
            <a:r>
              <a:rPr lang="en-GB" b="1" dirty="0" err="1"/>
              <a:t>maliyet</a:t>
            </a:r>
            <a:r>
              <a:rPr lang="en-GB" b="1" dirty="0"/>
              <a:t>)</a:t>
            </a:r>
            <a:r>
              <a:rPr lang="en-GB" dirty="0"/>
              <a:t> </a:t>
            </a:r>
            <a:r>
              <a:rPr lang="en-GB" dirty="0" err="1"/>
              <a:t>modeline</a:t>
            </a:r>
            <a:r>
              <a:rPr lang="en-GB" dirty="0"/>
              <a:t> </a:t>
            </a:r>
            <a:r>
              <a:rPr lang="en-GB" dirty="0" err="1"/>
              <a:t>göre</a:t>
            </a:r>
            <a:r>
              <a:rPr lang="en-GB" dirty="0"/>
              <a:t> </a:t>
            </a:r>
            <a:r>
              <a:rPr lang="en-GB" dirty="0" err="1"/>
              <a:t>karşılanmaktadır</a:t>
            </a:r>
            <a:r>
              <a:rPr lang="en-GB" dirty="0"/>
              <a:t>.</a:t>
            </a:r>
          </a:p>
          <a:p>
            <a:r>
              <a:rPr lang="en-GB" dirty="0" err="1"/>
              <a:t>Projelerin</a:t>
            </a:r>
            <a:r>
              <a:rPr lang="en-GB" dirty="0"/>
              <a:t> hem </a:t>
            </a:r>
            <a:r>
              <a:rPr lang="en-GB" dirty="0" err="1"/>
              <a:t>politik</a:t>
            </a:r>
            <a:r>
              <a:rPr lang="en-GB" dirty="0"/>
              <a:t> hem de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düzeyde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çıktılara</a:t>
            </a:r>
            <a:r>
              <a:rPr lang="en-GB" dirty="0"/>
              <a:t> </a:t>
            </a:r>
            <a:r>
              <a:rPr lang="en-GB" dirty="0" err="1"/>
              <a:t>katkı</a:t>
            </a:r>
            <a:r>
              <a:rPr lang="en-GB" dirty="0"/>
              <a:t> </a:t>
            </a:r>
            <a:r>
              <a:rPr lang="en-GB" dirty="0" err="1"/>
              <a:t>sağlaması</a:t>
            </a:r>
            <a:r>
              <a:rPr lang="en-GB" dirty="0"/>
              <a:t> </a:t>
            </a:r>
            <a:r>
              <a:rPr lang="en-GB" dirty="0" err="1"/>
              <a:t>beklenmektedir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Politika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Etki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tematik</a:t>
            </a:r>
            <a:r>
              <a:rPr lang="en-GB" dirty="0"/>
              <a:t> </a:t>
            </a:r>
            <a:r>
              <a:rPr lang="en-GB" dirty="0" err="1"/>
              <a:t>alanlarda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 AB </a:t>
            </a:r>
            <a:r>
              <a:rPr lang="en-GB" dirty="0" err="1"/>
              <a:t>önceliklerine</a:t>
            </a:r>
            <a:r>
              <a:rPr lang="en-GB" dirty="0"/>
              <a:t> </a:t>
            </a:r>
            <a:r>
              <a:rPr lang="en-GB" dirty="0" err="1"/>
              <a:t>katkısını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görünürlüğünü</a:t>
            </a:r>
            <a:r>
              <a:rPr lang="en-GB" dirty="0"/>
              <a:t> </a:t>
            </a:r>
            <a:r>
              <a:rPr lang="en-GB" dirty="0" err="1"/>
              <a:t>artırmak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Koordinasyon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Sinerji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Altyapılar</a:t>
            </a:r>
            <a:r>
              <a:rPr lang="en-GB" dirty="0"/>
              <a:t> </a:t>
            </a:r>
            <a:r>
              <a:rPr lang="en-GB" dirty="0" err="1"/>
              <a:t>arasında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 </a:t>
            </a:r>
            <a:r>
              <a:rPr lang="en-GB" dirty="0" err="1"/>
              <a:t>çalışabilirliği</a:t>
            </a:r>
            <a:r>
              <a:rPr lang="en-GB" dirty="0"/>
              <a:t>, </a:t>
            </a:r>
            <a:r>
              <a:rPr lang="en-GB" dirty="0" err="1"/>
              <a:t>uyumu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tematik</a:t>
            </a:r>
            <a:r>
              <a:rPr lang="en-GB" dirty="0"/>
              <a:t> </a:t>
            </a:r>
            <a:r>
              <a:rPr lang="en-GB" dirty="0" err="1"/>
              <a:t>alanlar</a:t>
            </a:r>
            <a:r>
              <a:rPr lang="en-GB" dirty="0"/>
              <a:t> </a:t>
            </a:r>
            <a:r>
              <a:rPr lang="en-GB" dirty="0" err="1"/>
              <a:t>arası</a:t>
            </a:r>
            <a:r>
              <a:rPr lang="en-GB" dirty="0"/>
              <a:t> </a:t>
            </a:r>
            <a:r>
              <a:rPr lang="en-GB" dirty="0" err="1"/>
              <a:t>bağlantıları</a:t>
            </a:r>
            <a:r>
              <a:rPr lang="en-GB" dirty="0"/>
              <a:t> </a:t>
            </a:r>
            <a:r>
              <a:rPr lang="en-GB" dirty="0" err="1"/>
              <a:t>güçlendirmek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Hizmet</a:t>
            </a:r>
            <a:r>
              <a:rPr lang="en-GB" b="1" dirty="0"/>
              <a:t> </a:t>
            </a:r>
            <a:r>
              <a:rPr lang="en-GB" b="1" dirty="0" err="1"/>
              <a:t>Portföyü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ESFRI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çapındaki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altyapıları</a:t>
            </a:r>
            <a:r>
              <a:rPr lang="en-GB" dirty="0"/>
              <a:t> </a:t>
            </a:r>
            <a:r>
              <a:rPr lang="en-GB" dirty="0" err="1"/>
              <a:t>destekleyerek</a:t>
            </a:r>
            <a:r>
              <a:rPr lang="en-GB" dirty="0"/>
              <a:t> </a:t>
            </a:r>
            <a:r>
              <a:rPr lang="en-GB" dirty="0" err="1"/>
              <a:t>kapsamlı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inovasyon</a:t>
            </a:r>
            <a:r>
              <a:rPr lang="en-GB" dirty="0"/>
              <a:t> </a:t>
            </a:r>
            <a:r>
              <a:rPr lang="en-GB" dirty="0" err="1"/>
              <a:t>hizmet</a:t>
            </a:r>
            <a:r>
              <a:rPr lang="en-GB" dirty="0"/>
              <a:t> </a:t>
            </a:r>
            <a:r>
              <a:rPr lang="en-GB" dirty="0" err="1"/>
              <a:t>portföyü</a:t>
            </a:r>
            <a:r>
              <a:rPr lang="en-GB" dirty="0"/>
              <a:t> </a:t>
            </a:r>
            <a:r>
              <a:rPr lang="en-GB" dirty="0" err="1"/>
              <a:t>oluşturmak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Entegre</a:t>
            </a:r>
            <a:r>
              <a:rPr lang="en-GB" b="1" dirty="0"/>
              <a:t> </a:t>
            </a:r>
            <a:r>
              <a:rPr lang="en-GB" b="1" dirty="0" err="1"/>
              <a:t>Erişim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Hizmetlerin</a:t>
            </a:r>
            <a:r>
              <a:rPr lang="en-GB" dirty="0"/>
              <a:t>; </a:t>
            </a:r>
            <a:r>
              <a:rPr lang="en-GB" dirty="0" err="1"/>
              <a:t>tekil</a:t>
            </a:r>
            <a:r>
              <a:rPr lang="en-GB" dirty="0"/>
              <a:t> </a:t>
            </a:r>
            <a:r>
              <a:rPr lang="en-GB" dirty="0" err="1"/>
              <a:t>giriş</a:t>
            </a:r>
            <a:r>
              <a:rPr lang="en-GB" dirty="0"/>
              <a:t> </a:t>
            </a:r>
            <a:r>
              <a:rPr lang="en-GB" dirty="0" err="1"/>
              <a:t>sayfaları</a:t>
            </a:r>
            <a:r>
              <a:rPr lang="en-GB" dirty="0"/>
              <a:t>, </a:t>
            </a:r>
            <a:r>
              <a:rPr lang="en-GB" dirty="0" err="1"/>
              <a:t>ortak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portalları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 </a:t>
            </a:r>
            <a:r>
              <a:rPr lang="en-GB" dirty="0" err="1"/>
              <a:t>seçim</a:t>
            </a:r>
            <a:r>
              <a:rPr lang="en-GB" dirty="0"/>
              <a:t> </a:t>
            </a:r>
            <a:r>
              <a:rPr lang="en-GB" dirty="0" err="1"/>
              <a:t>süreçleri</a:t>
            </a:r>
            <a:r>
              <a:rPr lang="en-GB" dirty="0"/>
              <a:t> </a:t>
            </a:r>
            <a:r>
              <a:rPr lang="en-GB" dirty="0" err="1"/>
              <a:t>üzerinden</a:t>
            </a:r>
            <a:r>
              <a:rPr lang="en-GB" dirty="0"/>
              <a:t> </a:t>
            </a:r>
            <a:r>
              <a:rPr lang="en-GB" dirty="0" err="1"/>
              <a:t>kullanıcıya</a:t>
            </a:r>
            <a:r>
              <a:rPr lang="en-GB" dirty="0"/>
              <a:t> </a:t>
            </a:r>
            <a:r>
              <a:rPr lang="en-GB" dirty="0" err="1"/>
              <a:t>ulaştırılması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Kullanıcı</a:t>
            </a:r>
            <a:r>
              <a:rPr lang="en-GB" b="1" dirty="0"/>
              <a:t> </a:t>
            </a:r>
            <a:r>
              <a:rPr lang="en-GB" b="1" dirty="0" err="1"/>
              <a:t>Kitlesi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dirty="0" err="1"/>
              <a:t>bilinirliğini</a:t>
            </a:r>
            <a:r>
              <a:rPr lang="en-GB" dirty="0"/>
              <a:t> </a:t>
            </a:r>
            <a:r>
              <a:rPr lang="en-GB" dirty="0" err="1"/>
              <a:t>artırarak</a:t>
            </a:r>
            <a:r>
              <a:rPr lang="en-GB" dirty="0"/>
              <a:t> </a:t>
            </a:r>
            <a:r>
              <a:rPr lang="en-GB" b="1" dirty="0" err="1"/>
              <a:t>KOBİ’ler</a:t>
            </a:r>
            <a:r>
              <a:rPr lang="en-GB" b="1" dirty="0"/>
              <a:t>, </a:t>
            </a:r>
            <a:r>
              <a:rPr lang="en-GB" b="1" dirty="0" err="1"/>
              <a:t>startuplar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scale-</a:t>
            </a:r>
            <a:r>
              <a:rPr lang="en-GB" b="1" dirty="0" err="1"/>
              <a:t>uplar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yeni </a:t>
            </a:r>
            <a:r>
              <a:rPr lang="en-GB" dirty="0" err="1"/>
              <a:t>toplulukların</a:t>
            </a:r>
            <a:r>
              <a:rPr lang="en-GB" dirty="0"/>
              <a:t> </a:t>
            </a:r>
            <a:r>
              <a:rPr lang="en-GB" dirty="0" err="1"/>
              <a:t>ihtiyaçlarına</a:t>
            </a:r>
            <a:r>
              <a:rPr lang="en-GB" dirty="0"/>
              <a:t> </a:t>
            </a:r>
            <a:r>
              <a:rPr lang="en-GB" dirty="0" err="1"/>
              <a:t>yanıt</a:t>
            </a:r>
            <a:r>
              <a:rPr lang="en-GB" dirty="0"/>
              <a:t> </a:t>
            </a:r>
            <a:r>
              <a:rPr lang="en-GB" dirty="0" err="1"/>
              <a:t>verecek</a:t>
            </a:r>
            <a:r>
              <a:rPr lang="en-GB" dirty="0"/>
              <a:t> </a:t>
            </a:r>
            <a:r>
              <a:rPr lang="en-GB" dirty="0" err="1"/>
              <a:t>kapasiteyi</a:t>
            </a:r>
            <a:r>
              <a:rPr lang="en-GB" dirty="0"/>
              <a:t> </a:t>
            </a:r>
            <a:r>
              <a:rPr lang="en-GB" dirty="0" err="1"/>
              <a:t>geliştirmek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55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çağrı</a:t>
            </a:r>
            <a:r>
              <a:rPr lang="en-GB" dirty="0"/>
              <a:t> </a:t>
            </a:r>
            <a:r>
              <a:rPr lang="en-GB" dirty="0" err="1"/>
              <a:t>kapsamında</a:t>
            </a:r>
            <a:r>
              <a:rPr lang="en-GB" dirty="0"/>
              <a:t> </a:t>
            </a:r>
            <a:r>
              <a:rPr lang="en-GB" dirty="0" err="1"/>
              <a:t>desteklenen</a:t>
            </a:r>
            <a:r>
              <a:rPr lang="en-GB" dirty="0"/>
              <a:t> </a:t>
            </a:r>
            <a:r>
              <a:rPr lang="en-GB" dirty="0" err="1"/>
              <a:t>projelerin</a:t>
            </a:r>
            <a:r>
              <a:rPr lang="en-GB" dirty="0"/>
              <a:t>, hem </a:t>
            </a:r>
            <a:r>
              <a:rPr lang="en-GB" dirty="0" err="1"/>
              <a:t>politik</a:t>
            </a:r>
            <a:r>
              <a:rPr lang="en-GB" dirty="0"/>
              <a:t> hem de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boyutta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çıktılara</a:t>
            </a:r>
            <a:r>
              <a:rPr lang="en-GB" dirty="0"/>
              <a:t> </a:t>
            </a:r>
            <a:r>
              <a:rPr lang="en-GB" dirty="0" err="1"/>
              <a:t>katkı</a:t>
            </a:r>
            <a:r>
              <a:rPr lang="en-GB" dirty="0"/>
              <a:t> </a:t>
            </a:r>
            <a:r>
              <a:rPr lang="en-GB" dirty="0" err="1"/>
              <a:t>sağlaması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Politika</a:t>
            </a:r>
            <a:r>
              <a:rPr lang="en-GB" b="1" dirty="0"/>
              <a:t> </a:t>
            </a:r>
            <a:r>
              <a:rPr lang="en-GB" b="1" dirty="0" err="1"/>
              <a:t>Katkısı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Görünürlük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tematik</a:t>
            </a:r>
            <a:r>
              <a:rPr lang="en-GB" dirty="0"/>
              <a:t> </a:t>
            </a:r>
            <a:r>
              <a:rPr lang="en-GB" dirty="0" err="1"/>
              <a:t>alanlarda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çıkarına</a:t>
            </a:r>
            <a:r>
              <a:rPr lang="en-GB" dirty="0"/>
              <a:t> </a:t>
            </a:r>
            <a:r>
              <a:rPr lang="en-GB" dirty="0" err="1"/>
              <a:t>hizmet</a:t>
            </a:r>
            <a:r>
              <a:rPr lang="en-GB" dirty="0"/>
              <a:t> </a:t>
            </a:r>
            <a:r>
              <a:rPr lang="en-GB" dirty="0" err="1"/>
              <a:t>eden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, AB </a:t>
            </a:r>
            <a:r>
              <a:rPr lang="en-GB" dirty="0" err="1"/>
              <a:t>öncelikli</a:t>
            </a:r>
            <a:r>
              <a:rPr lang="en-GB" dirty="0"/>
              <a:t> </a:t>
            </a:r>
            <a:r>
              <a:rPr lang="en-GB" dirty="0" err="1"/>
              <a:t>girişimlerine</a:t>
            </a:r>
            <a:r>
              <a:rPr lang="en-GB" dirty="0"/>
              <a:t> </a:t>
            </a:r>
            <a:r>
              <a:rPr lang="en-GB" dirty="0" err="1"/>
              <a:t>odaklanarak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etkisinin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görünürlüğünün</a:t>
            </a:r>
            <a:r>
              <a:rPr lang="en-GB" dirty="0"/>
              <a:t> </a:t>
            </a:r>
            <a:r>
              <a:rPr lang="en-GB" dirty="0" err="1"/>
              <a:t>güvence</a:t>
            </a:r>
            <a:r>
              <a:rPr lang="en-GB" dirty="0"/>
              <a:t> </a:t>
            </a:r>
            <a:r>
              <a:rPr lang="en-GB" dirty="0" err="1"/>
              <a:t>altına</a:t>
            </a:r>
            <a:r>
              <a:rPr lang="en-GB" dirty="0"/>
              <a:t> </a:t>
            </a:r>
            <a:r>
              <a:rPr lang="en-GB" dirty="0" err="1"/>
              <a:t>alınması</a:t>
            </a:r>
            <a:r>
              <a:rPr lang="en-GB" dirty="0"/>
              <a:t> </a:t>
            </a:r>
            <a:r>
              <a:rPr lang="en-GB" dirty="0" err="1"/>
              <a:t>planlanmaktadır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Koordinasyon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Entegrasyon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Tematik</a:t>
            </a:r>
            <a:r>
              <a:rPr lang="en-GB" dirty="0"/>
              <a:t> </a:t>
            </a:r>
            <a:r>
              <a:rPr lang="en-GB" dirty="0" err="1"/>
              <a:t>alanlar</a:t>
            </a:r>
            <a:r>
              <a:rPr lang="en-GB" dirty="0"/>
              <a:t> </a:t>
            </a:r>
            <a:r>
              <a:rPr lang="en-GB" dirty="0" err="1"/>
              <a:t>içindeki</a:t>
            </a:r>
            <a:r>
              <a:rPr lang="en-GB" dirty="0"/>
              <a:t> </a:t>
            </a:r>
            <a:r>
              <a:rPr lang="en-GB" dirty="0" err="1"/>
              <a:t>altyapılar</a:t>
            </a:r>
            <a:r>
              <a:rPr lang="en-GB" dirty="0"/>
              <a:t> </a:t>
            </a:r>
            <a:r>
              <a:rPr lang="en-GB" dirty="0" err="1"/>
              <a:t>arasında</a:t>
            </a:r>
            <a:r>
              <a:rPr lang="en-GB" dirty="0"/>
              <a:t> </a:t>
            </a:r>
            <a:r>
              <a:rPr lang="en-GB" dirty="0" err="1"/>
              <a:t>koordinasyonun</a:t>
            </a:r>
            <a:r>
              <a:rPr lang="en-GB" dirty="0"/>
              <a:t>,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birlikte</a:t>
            </a:r>
            <a:r>
              <a:rPr lang="en-GB" dirty="0"/>
              <a:t> </a:t>
            </a:r>
            <a:r>
              <a:rPr lang="en-GB" dirty="0" err="1"/>
              <a:t>çalışabilirliğin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sinerjilerin</a:t>
            </a:r>
            <a:r>
              <a:rPr lang="en-GB" dirty="0"/>
              <a:t> </a:t>
            </a:r>
            <a:r>
              <a:rPr lang="en-GB" dirty="0" err="1"/>
              <a:t>geliştirilmesi</a:t>
            </a:r>
            <a:r>
              <a:rPr lang="en-GB" dirty="0"/>
              <a:t>; </a:t>
            </a:r>
            <a:r>
              <a:rPr lang="en-GB" dirty="0" err="1"/>
              <a:t>gerektiğinde</a:t>
            </a:r>
            <a:r>
              <a:rPr lang="en-GB" dirty="0"/>
              <a:t> </a:t>
            </a:r>
            <a:r>
              <a:rPr lang="en-GB" dirty="0" err="1"/>
              <a:t>alanlar</a:t>
            </a:r>
            <a:r>
              <a:rPr lang="en-GB" dirty="0"/>
              <a:t> </a:t>
            </a:r>
            <a:r>
              <a:rPr lang="en-GB" dirty="0" err="1"/>
              <a:t>arası</a:t>
            </a:r>
            <a:r>
              <a:rPr lang="en-GB" dirty="0"/>
              <a:t> </a:t>
            </a:r>
            <a:r>
              <a:rPr lang="en-GB" dirty="0" err="1"/>
              <a:t>bağlantıların</a:t>
            </a:r>
            <a:r>
              <a:rPr lang="en-GB" dirty="0"/>
              <a:t> </a:t>
            </a:r>
            <a:r>
              <a:rPr lang="en-GB" dirty="0" err="1"/>
              <a:t>güçlendirilmesi</a:t>
            </a:r>
            <a:r>
              <a:rPr lang="en-GB" dirty="0"/>
              <a:t> </a:t>
            </a:r>
            <a:r>
              <a:rPr lang="en-GB" dirty="0" err="1"/>
              <a:t>amaçlanmaktadır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Hizmet</a:t>
            </a:r>
            <a:r>
              <a:rPr lang="en-GB" b="1" dirty="0"/>
              <a:t> </a:t>
            </a:r>
            <a:r>
              <a:rPr lang="en-GB" b="1" dirty="0" err="1"/>
              <a:t>Portföyü</a:t>
            </a:r>
            <a:r>
              <a:rPr lang="en-GB" b="1" dirty="0"/>
              <a:t> </a:t>
            </a:r>
            <a:r>
              <a:rPr lang="en-GB" b="1" dirty="0" err="1"/>
              <a:t>Oluşturma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ESFRI</a:t>
            </a:r>
            <a:r>
              <a:rPr lang="en-GB" dirty="0"/>
              <a:t> </a:t>
            </a:r>
            <a:r>
              <a:rPr lang="en-GB" dirty="0" err="1"/>
              <a:t>kapsamındaki</a:t>
            </a:r>
            <a:r>
              <a:rPr lang="en-GB" dirty="0"/>
              <a:t> </a:t>
            </a:r>
            <a:r>
              <a:rPr lang="en-GB" dirty="0" err="1"/>
              <a:t>öncelikli</a:t>
            </a:r>
            <a:r>
              <a:rPr lang="en-GB" dirty="0"/>
              <a:t> </a:t>
            </a:r>
            <a:r>
              <a:rPr lang="en-GB" dirty="0" err="1"/>
              <a:t>yapılar</a:t>
            </a:r>
            <a:r>
              <a:rPr lang="en-GB" dirty="0"/>
              <a:t> </a:t>
            </a:r>
            <a:r>
              <a:rPr lang="en-GB" dirty="0" err="1"/>
              <a:t>dahil</a:t>
            </a:r>
            <a:r>
              <a:rPr lang="en-GB" dirty="0"/>
              <a:t>,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çapındaki</a:t>
            </a:r>
            <a:r>
              <a:rPr lang="en-GB" dirty="0"/>
              <a:t> </a:t>
            </a:r>
            <a:r>
              <a:rPr lang="en-GB" dirty="0" err="1"/>
              <a:t>altyapılardan</a:t>
            </a:r>
            <a:r>
              <a:rPr lang="en-GB" dirty="0"/>
              <a:t> </a:t>
            </a:r>
            <a:r>
              <a:rPr lang="en-GB" dirty="0" err="1"/>
              <a:t>oluşan</a:t>
            </a:r>
            <a:r>
              <a:rPr lang="en-GB" dirty="0"/>
              <a:t> </a:t>
            </a:r>
            <a:r>
              <a:rPr lang="en-GB" dirty="0" err="1"/>
              <a:t>ekosistemin</a:t>
            </a:r>
            <a:r>
              <a:rPr lang="en-GB" dirty="0"/>
              <a:t> </a:t>
            </a:r>
            <a:r>
              <a:rPr lang="en-GB" dirty="0" err="1"/>
              <a:t>güçlendirilmesi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. Bu </a:t>
            </a:r>
            <a:r>
              <a:rPr lang="en-GB" dirty="0" err="1"/>
              <a:t>doğrultuda</a:t>
            </a:r>
            <a:r>
              <a:rPr lang="en-GB" dirty="0"/>
              <a:t>; </a:t>
            </a:r>
            <a:r>
              <a:rPr lang="en-GB" dirty="0" err="1"/>
              <a:t>ortak</a:t>
            </a:r>
            <a:r>
              <a:rPr lang="en-GB" dirty="0"/>
              <a:t> </a:t>
            </a:r>
            <a:r>
              <a:rPr lang="en-GB" dirty="0" err="1"/>
              <a:t>giriş</a:t>
            </a:r>
            <a:r>
              <a:rPr lang="en-GB" dirty="0"/>
              <a:t> </a:t>
            </a:r>
            <a:r>
              <a:rPr lang="en-GB" dirty="0" err="1"/>
              <a:t>sayfaları</a:t>
            </a:r>
            <a:r>
              <a:rPr lang="en-GB" dirty="0"/>
              <a:t>, </a:t>
            </a:r>
            <a:r>
              <a:rPr lang="en-GB" dirty="0" err="1"/>
              <a:t>entegre</a:t>
            </a:r>
            <a:r>
              <a:rPr lang="en-GB" dirty="0"/>
              <a:t> </a:t>
            </a:r>
            <a:r>
              <a:rPr lang="en-GB" dirty="0" err="1"/>
              <a:t>hizmet</a:t>
            </a:r>
            <a:r>
              <a:rPr lang="en-GB" dirty="0"/>
              <a:t> </a:t>
            </a:r>
            <a:r>
              <a:rPr lang="en-GB" dirty="0" err="1"/>
              <a:t>katalogları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koşullarıyla</a:t>
            </a:r>
            <a:r>
              <a:rPr lang="en-GB" dirty="0"/>
              <a:t> </a:t>
            </a:r>
            <a:r>
              <a:rPr lang="en-GB" dirty="0" err="1"/>
              <a:t>desteklenen</a:t>
            </a:r>
            <a:r>
              <a:rPr lang="en-GB" dirty="0"/>
              <a:t> </a:t>
            </a:r>
            <a:r>
              <a:rPr lang="en-GB" dirty="0" err="1"/>
              <a:t>geniş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inovasyon</a:t>
            </a:r>
            <a:r>
              <a:rPr lang="en-GB" dirty="0"/>
              <a:t> </a:t>
            </a:r>
            <a:r>
              <a:rPr lang="en-GB" dirty="0" err="1"/>
              <a:t>hizmet</a:t>
            </a:r>
            <a:r>
              <a:rPr lang="en-GB" dirty="0"/>
              <a:t> </a:t>
            </a:r>
            <a:r>
              <a:rPr lang="en-GB" dirty="0" err="1"/>
              <a:t>portföyü</a:t>
            </a:r>
            <a:r>
              <a:rPr lang="en-GB" dirty="0"/>
              <a:t> </a:t>
            </a:r>
            <a:r>
              <a:rPr lang="en-GB" dirty="0" err="1"/>
              <a:t>oluşturulmaktadır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Erişilebilirlik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Yeni </a:t>
            </a:r>
            <a:r>
              <a:rPr lang="en-GB" b="1" dirty="0" err="1"/>
              <a:t>Kullanıcılar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altyapılarının</a:t>
            </a:r>
            <a:r>
              <a:rPr lang="en-GB" dirty="0"/>
              <a:t> </a:t>
            </a:r>
            <a:r>
              <a:rPr lang="en-GB" dirty="0" err="1"/>
              <a:t>farkındalığını</a:t>
            </a:r>
            <a:r>
              <a:rPr lang="en-GB" dirty="0"/>
              <a:t> </a:t>
            </a:r>
            <a:r>
              <a:rPr lang="en-GB" dirty="0" err="1"/>
              <a:t>artırarak</a:t>
            </a:r>
            <a:r>
              <a:rPr lang="en-GB" dirty="0"/>
              <a:t> </a:t>
            </a:r>
            <a:r>
              <a:rPr lang="en-GB" dirty="0" err="1"/>
              <a:t>araştırmacıların</a:t>
            </a:r>
            <a:r>
              <a:rPr lang="en-GB" dirty="0"/>
              <a:t> </a:t>
            </a:r>
            <a:r>
              <a:rPr lang="en-GB" dirty="0" err="1"/>
              <a:t>erişimini</a:t>
            </a:r>
            <a:r>
              <a:rPr lang="en-GB" dirty="0"/>
              <a:t> </a:t>
            </a:r>
            <a:r>
              <a:rPr lang="en-GB" dirty="0" err="1"/>
              <a:t>kolaylaştırmak</a:t>
            </a:r>
            <a:r>
              <a:rPr lang="en-GB" dirty="0"/>
              <a:t>; </a:t>
            </a:r>
            <a:r>
              <a:rPr lang="en-GB" dirty="0" err="1"/>
              <a:t>sanayi</a:t>
            </a:r>
            <a:r>
              <a:rPr lang="en-GB" dirty="0"/>
              <a:t>, </a:t>
            </a:r>
            <a:r>
              <a:rPr lang="en-GB" dirty="0" err="1"/>
              <a:t>KOBİ’ler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start-</a:t>
            </a:r>
            <a:r>
              <a:rPr lang="en-GB" dirty="0" err="1"/>
              <a:t>up’lar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yeni </a:t>
            </a:r>
            <a:r>
              <a:rPr lang="en-GB" dirty="0" err="1"/>
              <a:t>kullanıcı</a:t>
            </a:r>
            <a:r>
              <a:rPr lang="en-GB" dirty="0"/>
              <a:t> </a:t>
            </a:r>
            <a:r>
              <a:rPr lang="en-GB" dirty="0" err="1"/>
              <a:t>topluluklarının</a:t>
            </a:r>
            <a:r>
              <a:rPr lang="en-GB" dirty="0"/>
              <a:t> </a:t>
            </a:r>
            <a:r>
              <a:rPr lang="en-GB" dirty="0" err="1"/>
              <a:t>ihtiyaçlarına</a:t>
            </a:r>
            <a:r>
              <a:rPr lang="en-GB" dirty="0"/>
              <a:t> </a:t>
            </a:r>
            <a:r>
              <a:rPr lang="en-GB" dirty="0" err="1"/>
              <a:t>yanıt</a:t>
            </a:r>
            <a:r>
              <a:rPr lang="en-GB" dirty="0"/>
              <a:t> </a:t>
            </a:r>
            <a:r>
              <a:rPr lang="en-GB" dirty="0" err="1"/>
              <a:t>verme</a:t>
            </a:r>
            <a:r>
              <a:rPr lang="en-GB" dirty="0"/>
              <a:t> </a:t>
            </a:r>
            <a:r>
              <a:rPr lang="en-GB" dirty="0" err="1"/>
              <a:t>kapasitesini</a:t>
            </a:r>
            <a:r>
              <a:rPr lang="en-GB" dirty="0"/>
              <a:t> </a:t>
            </a:r>
            <a:r>
              <a:rPr lang="en-GB" dirty="0" err="1"/>
              <a:t>güçlendirmek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odak</a:t>
            </a:r>
            <a:r>
              <a:rPr lang="en-GB" dirty="0"/>
              <a:t> </a:t>
            </a:r>
            <a:r>
              <a:rPr lang="en-GB" dirty="0" err="1"/>
              <a:t>noktasıdır</a:t>
            </a:r>
            <a:r>
              <a:rPr lang="en-GB" dirty="0"/>
              <a:t>.</a:t>
            </a:r>
          </a:p>
          <a:p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konu</a:t>
            </a:r>
            <a:r>
              <a:rPr lang="en-GB" dirty="0"/>
              <a:t>,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tematik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altyapısı</a:t>
            </a:r>
            <a:r>
              <a:rPr lang="en-GB" dirty="0"/>
              <a:t> </a:t>
            </a:r>
            <a:r>
              <a:rPr lang="en-GB" dirty="0" err="1"/>
              <a:t>kümelerini</a:t>
            </a:r>
            <a:r>
              <a:rPr lang="en-GB" dirty="0"/>
              <a:t> hem </a:t>
            </a:r>
            <a:r>
              <a:rPr lang="en-GB" b="1" dirty="0" err="1"/>
              <a:t>politik</a:t>
            </a:r>
            <a:r>
              <a:rPr lang="en-GB" dirty="0"/>
              <a:t> hem de </a:t>
            </a:r>
            <a:r>
              <a:rPr lang="en-GB" b="1" dirty="0" err="1"/>
              <a:t>teknik</a:t>
            </a:r>
            <a:r>
              <a:rPr lang="en-GB" dirty="0"/>
              <a:t> </a:t>
            </a:r>
            <a:r>
              <a:rPr lang="en-GB" dirty="0" err="1"/>
              <a:t>bileşenlerle</a:t>
            </a:r>
            <a:r>
              <a:rPr lang="en-GB" dirty="0"/>
              <a:t> </a:t>
            </a:r>
            <a:r>
              <a:rPr lang="en-GB" dirty="0" err="1"/>
              <a:t>donatarak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bütünsel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yapıya</a:t>
            </a:r>
            <a:r>
              <a:rPr lang="en-GB" dirty="0"/>
              <a:t> </a:t>
            </a:r>
            <a:r>
              <a:rPr lang="en-GB" dirty="0" err="1"/>
              <a:t>kavuşturmayı</a:t>
            </a:r>
            <a:r>
              <a:rPr lang="en-GB" dirty="0"/>
              <a:t> </a:t>
            </a:r>
            <a:r>
              <a:rPr lang="en-GB" dirty="0" err="1"/>
              <a:t>hedeflemektedir</a:t>
            </a:r>
            <a:r>
              <a:rPr lang="en-GB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63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Genel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(topic),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büyük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kümelerini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bileşenle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de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bileşenle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donatarak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bütünsel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kavuşturmayı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yaklaşımıyla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farkındalığı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bulunabilirliği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erişilebilirliği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eşleşen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açıkça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belirtilmesi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Hibe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kararları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sıralamaya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puanı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sağlayacak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formunda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Bölümü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bölümde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hangi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hitap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ettiğini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net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ifade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fonlanan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koordinasyonunu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çalışabilirliği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sinerjileri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yakın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07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(ARIS)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kümelerinin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AB’nin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süreçlerinde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girişimlerinde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koordine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temsilini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hususları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ERIC Forum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</a:t>
            </a:r>
            <a:r>
              <a:rPr lang="tr-TR" b="0" i="0" dirty="0">
                <a:effectLst/>
                <a:latin typeface="Segoe UI" panose="020B0502040204020203" pitchFamily="34" charset="0"/>
              </a:rPr>
              <a:t>çık 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Forum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platformlarla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koordinasyon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tamamlayıcılıkları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çalışabilirliği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uyumlaştırmayı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sinerjileri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gerektiğinde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disiplinli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karmaşıklığından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kaynaklanan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zorlukları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karşılayabilecek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kataloglarının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optimize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birbirine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Genişleme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aday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sanayi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KOBİ’ler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start-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up’lar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scale-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up’lar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),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kariyerinin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uzman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olmayan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gruplarına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Gelecekte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çıkabilecek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yanıt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verebilecek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esnek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Ara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araçlarının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zekâ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gezinme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endParaRPr lang="tr-TR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İlgili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AB’nin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girişimleri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açısından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göstergelerin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yaygınlaştırılması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mümkün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olmamakla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Landmarks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Projects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ERIC’ler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düzeyinde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kuruluşları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gerektiğinde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köklü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ağlarını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hangi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kilit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girişimlerinin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Horizon Europe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ortaklıkları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misyonlar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vb.)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alınacağı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belirtilmeli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bütüncül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bakış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garanti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koordinasyon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net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açıklanmalı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hazırlık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eylemiyle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Horizon INFRA 2025-1 DEV‑05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Horizon INFRA 2027‑01‑SERV‑2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eylemlerle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ARIS’e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modelinin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oluşturulabileceğinin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sonucunda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vurgulayan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ana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sayfa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oluşturulmalı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sayfa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Horizon INFRA 2027‑01‑SERV‑01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pilot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girişimin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portallarına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Basitleştirilmiş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yollarını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koşullarına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Yakınsayan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koşullarını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seçim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süreçlerini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hareket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danışma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organlarıyla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modelini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teşvik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yaygınlaştırmalı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57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03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ekosisteminin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Landmarks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ERIC’lere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bireysel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çabaları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programlarındaki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başlıklarla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süreklilik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taşıyor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Bunlardan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başlıkta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Horizon Europe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ortaklıklarına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yapılan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vurgu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76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9.9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avrodur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3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4.5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aralığında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Uygunluk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koşullarında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Ek’te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(General Annex)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belirtilen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kurallara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bazı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istisnalar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getiriliyor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Landmark’ın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Konsorsiyumu’nun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(ERIC)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(beneficiary)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işletmekte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hangileri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açıkça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belirtilmeli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dağıtık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(distributed)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ERIC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başvuruya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ERIC’in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kendisinin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Önceki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03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maliyetler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lump sum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götürü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karşılanacak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Fonlama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oranı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maliyetlerin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%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80’i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sabitlenmiş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dolayısıyla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%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20’lik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finansman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hangi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kaynakla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karşılanacağı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net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belirtilmeli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yeterli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taahhüt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Araştırma</a:t>
            </a:r>
            <a:r>
              <a:rPr lang="en-GB" b="1" dirty="0"/>
              <a:t> </a:t>
            </a:r>
            <a:r>
              <a:rPr lang="en-GB" b="1" dirty="0" err="1"/>
              <a:t>Altyapıları</a:t>
            </a:r>
            <a:r>
              <a:rPr lang="en-GB" b="1" dirty="0"/>
              <a:t> </a:t>
            </a:r>
            <a:r>
              <a:rPr lang="en-GB" b="1" dirty="0" err="1"/>
              <a:t>Temel</a:t>
            </a:r>
            <a:r>
              <a:rPr lang="en-GB" b="1" dirty="0"/>
              <a:t> </a:t>
            </a:r>
            <a:r>
              <a:rPr lang="en-GB" b="1" dirty="0" err="1"/>
              <a:t>Öncelikleri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Finansman</a:t>
            </a:r>
            <a:endParaRPr lang="en-GB" b="1" dirty="0"/>
          </a:p>
          <a:p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Komisyonu</a:t>
            </a:r>
            <a:r>
              <a:rPr lang="en-GB" dirty="0"/>
              <a:t>, 2026–2027 </a:t>
            </a:r>
            <a:r>
              <a:rPr lang="en-GB" dirty="0" err="1"/>
              <a:t>döneminde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</a:t>
            </a:r>
            <a:r>
              <a:rPr lang="en-GB" dirty="0"/>
              <a:t> </a:t>
            </a:r>
            <a:r>
              <a:rPr lang="en-GB" dirty="0" err="1"/>
              <a:t>dört</a:t>
            </a:r>
            <a:r>
              <a:rPr lang="en-GB" dirty="0"/>
              <a:t> ana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altında</a:t>
            </a:r>
            <a:r>
              <a:rPr lang="en-GB" dirty="0"/>
              <a:t> </a:t>
            </a:r>
            <a:r>
              <a:rPr lang="en-GB" dirty="0" err="1"/>
              <a:t>desteklemektedir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Altyapı</a:t>
            </a:r>
            <a:r>
              <a:rPr lang="en-GB" b="1" dirty="0"/>
              <a:t> </a:t>
            </a:r>
            <a:r>
              <a:rPr lang="en-GB" b="1" dirty="0" err="1"/>
              <a:t>Yapısının</a:t>
            </a:r>
            <a:r>
              <a:rPr lang="en-GB" b="1" dirty="0"/>
              <a:t> </a:t>
            </a:r>
            <a:r>
              <a:rPr lang="en-GB" b="1" dirty="0" err="1"/>
              <a:t>Güçlendirilmesi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koordinasyon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kavram</a:t>
            </a:r>
            <a:r>
              <a:rPr lang="en-GB" dirty="0"/>
              <a:t> </a:t>
            </a:r>
            <a:r>
              <a:rPr lang="en-GB" dirty="0" err="1"/>
              <a:t>geliştirme</a:t>
            </a:r>
            <a:r>
              <a:rPr lang="en-GB" dirty="0"/>
              <a:t> </a:t>
            </a:r>
            <a:r>
              <a:rPr lang="en-GB" dirty="0" err="1"/>
              <a:t>çalışmalarına</a:t>
            </a:r>
            <a:r>
              <a:rPr lang="en-GB" dirty="0"/>
              <a:t>, </a:t>
            </a:r>
            <a:r>
              <a:rPr lang="en-GB" dirty="0" err="1"/>
              <a:t>sinerjiyi</a:t>
            </a:r>
            <a:r>
              <a:rPr lang="en-GB" dirty="0"/>
              <a:t> </a:t>
            </a:r>
            <a:r>
              <a:rPr lang="en-GB" dirty="0" err="1"/>
              <a:t>artıracak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erişimi</a:t>
            </a:r>
            <a:r>
              <a:rPr lang="en-GB" dirty="0"/>
              <a:t> </a:t>
            </a:r>
            <a:r>
              <a:rPr lang="en-GB" dirty="0" err="1"/>
              <a:t>kolaylaştıracak</a:t>
            </a:r>
            <a:r>
              <a:rPr lang="en-GB" dirty="0"/>
              <a:t> pilot </a:t>
            </a:r>
            <a:r>
              <a:rPr lang="en-GB" dirty="0" err="1"/>
              <a:t>uygulamalara</a:t>
            </a:r>
            <a:r>
              <a:rPr lang="en-GB" dirty="0"/>
              <a:t> </a:t>
            </a:r>
            <a:r>
              <a:rPr lang="en-GB" dirty="0" err="1"/>
              <a:t>destek</a:t>
            </a:r>
            <a:r>
              <a:rPr lang="en-GB" dirty="0"/>
              <a:t> </a:t>
            </a:r>
            <a:r>
              <a:rPr lang="en-GB" dirty="0" err="1"/>
              <a:t>verilmektedir</a:t>
            </a:r>
            <a:r>
              <a:rPr lang="en-GB" dirty="0"/>
              <a:t>.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dirty="0" err="1"/>
              <a:t>uluslararası</a:t>
            </a:r>
            <a:r>
              <a:rPr lang="en-GB" dirty="0"/>
              <a:t> </a:t>
            </a:r>
            <a:r>
              <a:rPr lang="en-GB" dirty="0" err="1"/>
              <a:t>boyutu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dayanıklılığı</a:t>
            </a:r>
            <a:r>
              <a:rPr lang="en-GB" dirty="0"/>
              <a:t> </a:t>
            </a:r>
            <a:r>
              <a:rPr lang="en-GB" dirty="0" err="1"/>
              <a:t>ön</a:t>
            </a:r>
            <a:r>
              <a:rPr lang="en-GB" dirty="0"/>
              <a:t> </a:t>
            </a:r>
            <a:r>
              <a:rPr lang="en-GB" dirty="0" err="1"/>
              <a:t>plandadır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Avrupa</a:t>
            </a:r>
            <a:r>
              <a:rPr lang="en-GB" b="1" dirty="0"/>
              <a:t> </a:t>
            </a:r>
            <a:r>
              <a:rPr lang="en-GB" b="1" dirty="0" err="1"/>
              <a:t>Açık</a:t>
            </a:r>
            <a:r>
              <a:rPr lang="en-GB" b="1" dirty="0"/>
              <a:t> </a:t>
            </a:r>
            <a:r>
              <a:rPr lang="en-GB" b="1" dirty="0" err="1"/>
              <a:t>Bilim</a:t>
            </a:r>
            <a:r>
              <a:rPr lang="en-GB" b="1" dirty="0"/>
              <a:t> </a:t>
            </a:r>
            <a:r>
              <a:rPr lang="en-GB" b="1" dirty="0" err="1"/>
              <a:t>Bulutu</a:t>
            </a:r>
            <a:r>
              <a:rPr lang="en-GB" b="1" dirty="0"/>
              <a:t> (</a:t>
            </a:r>
            <a:r>
              <a:rPr lang="en-GB" b="1" dirty="0" err="1"/>
              <a:t>EOSC</a:t>
            </a:r>
            <a:r>
              <a:rPr lang="en-GB" b="1" dirty="0"/>
              <a:t>):</a:t>
            </a:r>
            <a:r>
              <a:rPr lang="en-GB" dirty="0"/>
              <a:t> Hem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topluluklarının</a:t>
            </a:r>
            <a:r>
              <a:rPr lang="en-GB" dirty="0"/>
              <a:t> hem de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sistemi</a:t>
            </a:r>
            <a:r>
              <a:rPr lang="en-GB" dirty="0"/>
              <a:t> </a:t>
            </a:r>
            <a:r>
              <a:rPr lang="en-GB" dirty="0" err="1"/>
              <a:t>benimsemesi</a:t>
            </a:r>
            <a:r>
              <a:rPr lang="en-GB" dirty="0"/>
              <a:t> </a:t>
            </a:r>
            <a:r>
              <a:rPr lang="en-GB" dirty="0" err="1"/>
              <a:t>teşvik</a:t>
            </a:r>
            <a:r>
              <a:rPr lang="en-GB" dirty="0"/>
              <a:t> </a:t>
            </a:r>
            <a:r>
              <a:rPr lang="en-GB" dirty="0" err="1"/>
              <a:t>edilmektedir</a:t>
            </a:r>
            <a:r>
              <a:rPr lang="en-GB" dirty="0"/>
              <a:t>. </a:t>
            </a:r>
            <a:r>
              <a:rPr lang="en-GB" dirty="0" err="1"/>
              <a:t>Güvenli</a:t>
            </a:r>
            <a:r>
              <a:rPr lang="en-GB" dirty="0"/>
              <a:t> </a:t>
            </a:r>
            <a:r>
              <a:rPr lang="en-GB" dirty="0" err="1"/>
              <a:t>veri</a:t>
            </a:r>
            <a:r>
              <a:rPr lang="en-GB" dirty="0"/>
              <a:t> </a:t>
            </a:r>
            <a:r>
              <a:rPr lang="en-GB" dirty="0" err="1"/>
              <a:t>paylaşımı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güvenilir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çerçeve</a:t>
            </a:r>
            <a:r>
              <a:rPr lang="en-GB" dirty="0"/>
              <a:t> </a:t>
            </a:r>
            <a:r>
              <a:rPr lang="en-GB" dirty="0" err="1"/>
              <a:t>oluşturulması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Küresel</a:t>
            </a:r>
            <a:r>
              <a:rPr lang="en-GB" b="1" dirty="0"/>
              <a:t> </a:t>
            </a:r>
            <a:r>
              <a:rPr lang="en-GB" b="1" dirty="0" err="1"/>
              <a:t>Tesislere</a:t>
            </a:r>
            <a:r>
              <a:rPr lang="en-GB" b="1" dirty="0"/>
              <a:t> </a:t>
            </a:r>
            <a:r>
              <a:rPr lang="en-GB" b="1" dirty="0" err="1"/>
              <a:t>Erişim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Araştırmacıların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genelindeki</a:t>
            </a:r>
            <a:r>
              <a:rPr lang="en-GB" dirty="0"/>
              <a:t> </a:t>
            </a:r>
            <a:r>
              <a:rPr lang="en-GB" dirty="0" err="1"/>
              <a:t>dünya</a:t>
            </a:r>
            <a:r>
              <a:rPr lang="en-GB" dirty="0"/>
              <a:t> </a:t>
            </a:r>
            <a:r>
              <a:rPr lang="en-GB" dirty="0" err="1"/>
              <a:t>çapında</a:t>
            </a:r>
            <a:r>
              <a:rPr lang="en-GB" dirty="0"/>
              <a:t> </a:t>
            </a:r>
            <a:r>
              <a:rPr lang="en-GB" dirty="0" err="1"/>
              <a:t>tesislere</a:t>
            </a:r>
            <a:r>
              <a:rPr lang="en-GB" dirty="0"/>
              <a:t> </a:t>
            </a:r>
            <a:r>
              <a:rPr lang="en-GB" dirty="0" err="1"/>
              <a:t>erişimi</a:t>
            </a:r>
            <a:r>
              <a:rPr lang="en-GB" dirty="0"/>
              <a:t> </a:t>
            </a:r>
            <a:r>
              <a:rPr lang="en-GB" dirty="0" err="1"/>
              <a:t>sağlanarak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ileri</a:t>
            </a:r>
            <a:r>
              <a:rPr lang="en-GB" dirty="0"/>
              <a:t> </a:t>
            </a:r>
            <a:r>
              <a:rPr lang="en-GB" dirty="0" err="1"/>
              <a:t>teknolojilerden</a:t>
            </a:r>
            <a:r>
              <a:rPr lang="en-GB" dirty="0"/>
              <a:t> </a:t>
            </a:r>
            <a:r>
              <a:rPr lang="en-GB" dirty="0" err="1"/>
              <a:t>yararlanmaları</a:t>
            </a:r>
            <a:r>
              <a:rPr lang="en-GB" dirty="0"/>
              <a:t> </a:t>
            </a:r>
            <a:r>
              <a:rPr lang="en-GB" dirty="0" err="1"/>
              <a:t>desteklenmektedir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Ortak</a:t>
            </a:r>
            <a:r>
              <a:rPr lang="en-GB" b="1" dirty="0"/>
              <a:t> </a:t>
            </a:r>
            <a:r>
              <a:rPr lang="en-GB" b="1" dirty="0" err="1"/>
              <a:t>Teknoloji</a:t>
            </a:r>
            <a:r>
              <a:rPr lang="en-GB" b="1" dirty="0"/>
              <a:t> </a:t>
            </a:r>
            <a:r>
              <a:rPr lang="en-GB" b="1" dirty="0" err="1"/>
              <a:t>Geliştirme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Altyapı</a:t>
            </a:r>
            <a:r>
              <a:rPr lang="en-GB" dirty="0"/>
              <a:t> </a:t>
            </a:r>
            <a:r>
              <a:rPr lang="en-GB" dirty="0" err="1"/>
              <a:t>teknolojilerinin</a:t>
            </a:r>
            <a:r>
              <a:rPr lang="en-GB" dirty="0"/>
              <a:t> </a:t>
            </a:r>
            <a:r>
              <a:rPr lang="en-GB" dirty="0" err="1"/>
              <a:t>ortaklaşa</a:t>
            </a:r>
            <a:r>
              <a:rPr lang="en-GB" dirty="0"/>
              <a:t> </a:t>
            </a:r>
            <a:r>
              <a:rPr lang="en-GB" dirty="0" err="1"/>
              <a:t>geliştirilmesi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hibeler</a:t>
            </a:r>
            <a:r>
              <a:rPr lang="en-GB" dirty="0"/>
              <a:t> </a:t>
            </a:r>
            <a:r>
              <a:rPr lang="en-GB" dirty="0" err="1"/>
              <a:t>sunulmaktadır</a:t>
            </a:r>
            <a:r>
              <a:rPr lang="en-GB" dirty="0"/>
              <a:t>. Bu </a:t>
            </a:r>
            <a:r>
              <a:rPr lang="en-GB" dirty="0" err="1"/>
              <a:t>sayede</a:t>
            </a:r>
            <a:r>
              <a:rPr lang="en-GB" dirty="0"/>
              <a:t> 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dirty="0" err="1"/>
              <a:t>öncü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yenilikçi</a:t>
            </a:r>
            <a:r>
              <a:rPr lang="en-GB" dirty="0"/>
              <a:t> </a:t>
            </a:r>
            <a:r>
              <a:rPr lang="en-GB" dirty="0" err="1"/>
              <a:t>konumlarının</a:t>
            </a:r>
            <a:r>
              <a:rPr lang="en-GB" dirty="0"/>
              <a:t> </a:t>
            </a:r>
            <a:r>
              <a:rPr lang="en-GB" dirty="0" err="1"/>
              <a:t>korunması</a:t>
            </a:r>
            <a:r>
              <a:rPr lang="en-GB" dirty="0"/>
              <a:t> </a:t>
            </a:r>
            <a:r>
              <a:rPr lang="en-GB" dirty="0" err="1"/>
              <a:t>amaçlanmaktadır</a:t>
            </a:r>
            <a:r>
              <a:rPr lang="en-GB" dirty="0"/>
              <a:t>.</a:t>
            </a:r>
          </a:p>
          <a:p>
            <a:r>
              <a:rPr lang="en-GB" b="1" dirty="0" err="1"/>
              <a:t>Bütçe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Tahsisler</a:t>
            </a:r>
            <a:endParaRPr lang="en-GB" b="1" dirty="0"/>
          </a:p>
          <a:p>
            <a:r>
              <a:rPr lang="en-GB" dirty="0"/>
              <a:t>2026–2027 </a:t>
            </a:r>
            <a:r>
              <a:rPr lang="en-GB" dirty="0" err="1"/>
              <a:t>çalışma</a:t>
            </a:r>
            <a:r>
              <a:rPr lang="en-GB" dirty="0"/>
              <a:t> </a:t>
            </a:r>
            <a:r>
              <a:rPr lang="en-GB" dirty="0" err="1"/>
              <a:t>programı</a:t>
            </a:r>
            <a:r>
              <a:rPr lang="en-GB" dirty="0"/>
              <a:t>, </a:t>
            </a:r>
            <a:r>
              <a:rPr lang="en-GB" dirty="0" err="1"/>
              <a:t>kapsamı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beklenen</a:t>
            </a:r>
            <a:r>
              <a:rPr lang="en-GB" dirty="0"/>
              <a:t> </a:t>
            </a:r>
            <a:r>
              <a:rPr lang="en-GB" dirty="0" err="1"/>
              <a:t>çıktılarıyla</a:t>
            </a:r>
            <a:r>
              <a:rPr lang="en-GB" dirty="0"/>
              <a:t> </a:t>
            </a:r>
            <a:r>
              <a:rPr lang="en-GB" dirty="0" err="1"/>
              <a:t>oldukça</a:t>
            </a:r>
            <a:r>
              <a:rPr lang="en-GB" dirty="0"/>
              <a:t> </a:t>
            </a:r>
            <a:r>
              <a:rPr lang="en-GB" dirty="0" err="1"/>
              <a:t>iddialı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hedefe</a:t>
            </a:r>
            <a:r>
              <a:rPr lang="en-GB" dirty="0"/>
              <a:t> </a:t>
            </a:r>
            <a:r>
              <a:rPr lang="en-GB" dirty="0" err="1"/>
              <a:t>sahiptir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Toplam</a:t>
            </a:r>
            <a:r>
              <a:rPr lang="en-GB" b="1" dirty="0"/>
              <a:t> </a:t>
            </a:r>
            <a:r>
              <a:rPr lang="en-GB" b="1" dirty="0" err="1"/>
              <a:t>Bütçe</a:t>
            </a:r>
            <a:r>
              <a:rPr lang="en-GB" b="1" dirty="0"/>
              <a:t>:</a:t>
            </a:r>
            <a:r>
              <a:rPr lang="en-GB" dirty="0"/>
              <a:t> Bu </a:t>
            </a:r>
            <a:r>
              <a:rPr lang="en-GB" dirty="0" err="1"/>
              <a:t>dönem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</a:t>
            </a:r>
            <a:r>
              <a:rPr lang="en-GB" b="1" dirty="0"/>
              <a:t>720 </a:t>
            </a:r>
            <a:r>
              <a:rPr lang="en-GB" b="1" dirty="0" err="1"/>
              <a:t>milyon</a:t>
            </a:r>
            <a:r>
              <a:rPr lang="en-GB" b="1" dirty="0"/>
              <a:t> </a:t>
            </a:r>
            <a:r>
              <a:rPr lang="en-GB" b="1" dirty="0" err="1"/>
              <a:t>avroluk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AB </a:t>
            </a:r>
            <a:r>
              <a:rPr lang="en-GB" dirty="0" err="1"/>
              <a:t>finansmanı</a:t>
            </a:r>
            <a:r>
              <a:rPr lang="en-GB" dirty="0"/>
              <a:t> </a:t>
            </a:r>
            <a:r>
              <a:rPr lang="en-GB" dirty="0" err="1"/>
              <a:t>tahsis</a:t>
            </a:r>
            <a:r>
              <a:rPr lang="en-GB" dirty="0"/>
              <a:t> </a:t>
            </a:r>
            <a:r>
              <a:rPr lang="en-GB" dirty="0" err="1"/>
              <a:t>edilmiştir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2026 </a:t>
            </a:r>
            <a:r>
              <a:rPr lang="en-GB" b="1" dirty="0" err="1"/>
              <a:t>Çağrısı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bütçe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 2026 </a:t>
            </a:r>
            <a:r>
              <a:rPr lang="en-GB" dirty="0" err="1"/>
              <a:t>yılı</a:t>
            </a:r>
            <a:r>
              <a:rPr lang="en-GB" dirty="0"/>
              <a:t> </a:t>
            </a:r>
            <a:r>
              <a:rPr lang="en-GB" dirty="0" err="1"/>
              <a:t>çağrıları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</a:t>
            </a:r>
            <a:r>
              <a:rPr lang="en-GB" b="1" dirty="0"/>
              <a:t>300 </a:t>
            </a:r>
            <a:r>
              <a:rPr lang="en-GB" b="1" dirty="0" err="1"/>
              <a:t>milyon</a:t>
            </a:r>
            <a:r>
              <a:rPr lang="en-GB" b="1" dirty="0"/>
              <a:t> </a:t>
            </a:r>
            <a:r>
              <a:rPr lang="en-GB" b="1" dirty="0" err="1"/>
              <a:t>avroluk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pay </a:t>
            </a:r>
            <a:r>
              <a:rPr lang="en-GB" dirty="0" err="1"/>
              <a:t>ayrılmıştır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0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manzarasının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yapılandırılması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sorunların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alınabilmesi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Horizon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Europe’un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bileşenlerine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katılanlar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topluluğuna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sunulması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/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sosyo‑ekonomik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zorluklara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Alanı’nın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rekabet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gücünün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Çevresel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iklimle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azaltılması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enerji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tüketiminin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optimize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vadeli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sürdürülebilirliğinin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48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konu</a:t>
            </a:r>
            <a:r>
              <a:rPr lang="en-GB" dirty="0"/>
              <a:t>,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</a:t>
            </a:r>
            <a:r>
              <a:rPr lang="en-GB" dirty="0"/>
              <a:t> (EURI) </a:t>
            </a:r>
            <a:r>
              <a:rPr lang="en-GB" dirty="0" err="1"/>
              <a:t>ekosisteminin</a:t>
            </a:r>
            <a:r>
              <a:rPr lang="en-GB" dirty="0"/>
              <a:t> </a:t>
            </a:r>
            <a:r>
              <a:rPr lang="en-GB" dirty="0" err="1"/>
              <a:t>güçlendirilmesini</a:t>
            </a:r>
            <a:r>
              <a:rPr lang="en-GB" dirty="0"/>
              <a:t>; </a:t>
            </a:r>
            <a:r>
              <a:rPr lang="en-GB" dirty="0" err="1"/>
              <a:t>özellikle</a:t>
            </a:r>
            <a:r>
              <a:rPr lang="en-GB" dirty="0"/>
              <a:t> </a:t>
            </a:r>
            <a:r>
              <a:rPr lang="en-GB" dirty="0" err="1"/>
              <a:t>S3</a:t>
            </a:r>
            <a:r>
              <a:rPr lang="en-GB" dirty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haritası</a:t>
            </a:r>
            <a:r>
              <a:rPr lang="en-GB" dirty="0"/>
              <a:t> </a:t>
            </a:r>
            <a:r>
              <a:rPr lang="en-GB" dirty="0" err="1"/>
              <a:t>kapsamındaki</a:t>
            </a:r>
            <a:r>
              <a:rPr lang="en-GB" dirty="0"/>
              <a:t> </a:t>
            </a:r>
            <a:r>
              <a:rPr lang="en-GB" dirty="0" err="1"/>
              <a:t>altyapılar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ERIC’lerin</a:t>
            </a:r>
            <a:r>
              <a:rPr lang="en-GB" dirty="0"/>
              <a:t> </a:t>
            </a:r>
            <a:r>
              <a:rPr lang="en-GB" dirty="0" err="1"/>
              <a:t>uzun</a:t>
            </a:r>
            <a:r>
              <a:rPr lang="en-GB" dirty="0"/>
              <a:t> </a:t>
            </a:r>
            <a:r>
              <a:rPr lang="en-GB" dirty="0" err="1"/>
              <a:t>vadeli</a:t>
            </a:r>
            <a:r>
              <a:rPr lang="en-GB" dirty="0"/>
              <a:t> </a:t>
            </a:r>
            <a:r>
              <a:rPr lang="en-GB" dirty="0" err="1"/>
              <a:t>sürdürülebilirliğinin</a:t>
            </a:r>
            <a:r>
              <a:rPr lang="en-GB" dirty="0"/>
              <a:t> </a:t>
            </a:r>
            <a:r>
              <a:rPr lang="en-GB" dirty="0" err="1"/>
              <a:t>artırılması</a:t>
            </a:r>
            <a:r>
              <a:rPr lang="en-GB" dirty="0"/>
              <a:t>, </a:t>
            </a:r>
            <a:r>
              <a:rPr lang="en-GB" dirty="0" err="1"/>
              <a:t>yeniden</a:t>
            </a:r>
            <a:r>
              <a:rPr lang="en-GB" dirty="0"/>
              <a:t> </a:t>
            </a:r>
            <a:r>
              <a:rPr lang="en-GB" dirty="0" err="1"/>
              <a:t>yönlendirilmesi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evrilmesinin</a:t>
            </a:r>
            <a:r>
              <a:rPr lang="en-GB" dirty="0"/>
              <a:t> </a:t>
            </a:r>
            <a:r>
              <a:rPr lang="en-GB" dirty="0" err="1"/>
              <a:t>desteklenmesi</a:t>
            </a:r>
            <a:r>
              <a:rPr lang="en-GB" dirty="0"/>
              <a:t> </a:t>
            </a:r>
            <a:r>
              <a:rPr lang="en-GB" dirty="0" err="1"/>
              <a:t>yoluyla</a:t>
            </a:r>
            <a:r>
              <a:rPr lang="en-GB" dirty="0"/>
              <a:t> </a:t>
            </a:r>
            <a:r>
              <a:rPr lang="en-GB" dirty="0" err="1"/>
              <a:t>sağlamayı</a:t>
            </a:r>
            <a:r>
              <a:rPr lang="en-GB" dirty="0"/>
              <a:t> </a:t>
            </a:r>
            <a:r>
              <a:rPr lang="en-GB" dirty="0" err="1"/>
              <a:t>amaçlamaktadır</a:t>
            </a:r>
            <a:r>
              <a:rPr lang="en-GB" dirty="0"/>
              <a:t>. Bu </a:t>
            </a:r>
            <a:r>
              <a:rPr lang="en-GB" dirty="0" err="1"/>
              <a:t>süreçte</a:t>
            </a:r>
            <a:r>
              <a:rPr lang="en-GB" dirty="0"/>
              <a:t>, </a:t>
            </a:r>
            <a:r>
              <a:rPr lang="en-GB" dirty="0" err="1"/>
              <a:t>RIS’e</a:t>
            </a:r>
            <a:r>
              <a:rPr lang="en-GB" dirty="0"/>
              <a:t> </a:t>
            </a:r>
            <a:r>
              <a:rPr lang="en-GB" dirty="0" err="1"/>
              <a:t>üye</a:t>
            </a:r>
            <a:r>
              <a:rPr lang="en-GB" dirty="0"/>
              <a:t> </a:t>
            </a:r>
            <a:r>
              <a:rPr lang="en-GB" dirty="0" err="1"/>
              <a:t>ülkelerle</a:t>
            </a:r>
            <a:r>
              <a:rPr lang="en-GB" dirty="0"/>
              <a:t> </a:t>
            </a:r>
            <a:r>
              <a:rPr lang="en-GB" dirty="0" err="1"/>
              <a:t>iş</a:t>
            </a:r>
            <a:r>
              <a:rPr lang="en-GB" dirty="0"/>
              <a:t> </a:t>
            </a:r>
            <a:r>
              <a:rPr lang="en-GB" dirty="0" err="1"/>
              <a:t>birliği</a:t>
            </a:r>
            <a:r>
              <a:rPr lang="en-GB" dirty="0"/>
              <a:t> </a:t>
            </a:r>
            <a:r>
              <a:rPr lang="en-GB" dirty="0" err="1"/>
              <a:t>yapılması</a:t>
            </a:r>
            <a:r>
              <a:rPr lang="en-GB" dirty="0"/>
              <a:t> </a:t>
            </a:r>
            <a:r>
              <a:rPr lang="en-GB" dirty="0" err="1"/>
              <a:t>öngörülmektedir</a:t>
            </a:r>
            <a:r>
              <a:rPr lang="en-GB" dirty="0"/>
              <a:t>.</a:t>
            </a:r>
          </a:p>
          <a:p>
            <a:r>
              <a:rPr lang="en-GB" dirty="0" err="1"/>
              <a:t>Önerilen</a:t>
            </a:r>
            <a:r>
              <a:rPr lang="en-GB" dirty="0"/>
              <a:t> </a:t>
            </a:r>
            <a:r>
              <a:rPr lang="en-GB" dirty="0" err="1"/>
              <a:t>faaliyetler</a:t>
            </a:r>
            <a:r>
              <a:rPr lang="en-GB" dirty="0"/>
              <a:t>; </a:t>
            </a:r>
            <a:r>
              <a:rPr lang="en-GB" dirty="0" err="1"/>
              <a:t>sürdürülebilirlik</a:t>
            </a:r>
            <a:r>
              <a:rPr lang="en-GB" dirty="0"/>
              <a:t> </a:t>
            </a:r>
            <a:r>
              <a:rPr lang="en-GB" dirty="0" err="1"/>
              <a:t>açısından</a:t>
            </a:r>
            <a:r>
              <a:rPr lang="en-GB" dirty="0"/>
              <a:t> </a:t>
            </a:r>
            <a:r>
              <a:rPr lang="en-GB" dirty="0" err="1"/>
              <a:t>kritik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unsurlara</a:t>
            </a:r>
            <a:r>
              <a:rPr lang="en-GB" dirty="0"/>
              <a:t>, </a:t>
            </a:r>
            <a:r>
              <a:rPr lang="en-GB" dirty="0" err="1"/>
              <a:t>ayrıca</a:t>
            </a:r>
            <a:r>
              <a:rPr lang="en-GB" dirty="0"/>
              <a:t> </a:t>
            </a:r>
            <a:r>
              <a:rPr lang="en-GB" dirty="0" err="1"/>
              <a:t>S3</a:t>
            </a:r>
            <a:r>
              <a:rPr lang="en-GB" dirty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haritasındaki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ERIC’lerin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etkin</a:t>
            </a:r>
            <a:r>
              <a:rPr lang="en-GB" dirty="0"/>
              <a:t> </a:t>
            </a:r>
            <a:r>
              <a:rPr lang="en-GB" dirty="0" err="1"/>
              <a:t>kullanılmasına</a:t>
            </a:r>
            <a:r>
              <a:rPr lang="en-GB" dirty="0"/>
              <a:t> </a:t>
            </a:r>
            <a:r>
              <a:rPr lang="en-GB" dirty="0" err="1"/>
              <a:t>odaklanmalı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aşağıdaki</a:t>
            </a:r>
            <a:r>
              <a:rPr lang="en-GB" dirty="0"/>
              <a:t> </a:t>
            </a:r>
            <a:r>
              <a:rPr lang="en-GB" dirty="0" err="1"/>
              <a:t>hedeflerden</a:t>
            </a:r>
            <a:r>
              <a:rPr lang="en-GB" dirty="0"/>
              <a:t> </a:t>
            </a:r>
            <a:r>
              <a:rPr lang="en-GB" dirty="0" err="1"/>
              <a:t>birkaçını</a:t>
            </a:r>
            <a:r>
              <a:rPr lang="en-GB" dirty="0"/>
              <a:t> </a:t>
            </a:r>
            <a:r>
              <a:rPr lang="en-GB" dirty="0" err="1"/>
              <a:t>kapsamalıdır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Üyeliklerin</a:t>
            </a:r>
            <a:r>
              <a:rPr lang="en-GB" dirty="0"/>
              <a:t> </a:t>
            </a:r>
            <a:r>
              <a:rPr lang="en-GB" dirty="0" err="1"/>
              <a:t>genişletilmesi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katılımcı</a:t>
            </a:r>
            <a:r>
              <a:rPr lang="en-GB" dirty="0"/>
              <a:t> </a:t>
            </a:r>
            <a:r>
              <a:rPr lang="en-GB" dirty="0" err="1"/>
              <a:t>ülke</a:t>
            </a:r>
            <a:r>
              <a:rPr lang="en-GB" dirty="0"/>
              <a:t> </a:t>
            </a:r>
            <a:r>
              <a:rPr lang="en-GB" dirty="0" err="1"/>
              <a:t>tabanının</a:t>
            </a:r>
            <a:r>
              <a:rPr lang="en-GB" dirty="0"/>
              <a:t> </a:t>
            </a:r>
            <a:r>
              <a:rPr lang="en-GB" dirty="0" err="1"/>
              <a:t>büyütülmesi</a:t>
            </a:r>
            <a:r>
              <a:rPr lang="en-GB" dirty="0"/>
              <a:t> (</a:t>
            </a:r>
            <a:r>
              <a:rPr lang="en-GB" dirty="0" err="1"/>
              <a:t>özellikle</a:t>
            </a:r>
            <a:r>
              <a:rPr lang="en-GB" dirty="0"/>
              <a:t> widening </a:t>
            </a:r>
            <a:r>
              <a:rPr lang="en-GB" dirty="0" err="1"/>
              <a:t>ülkeleri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aday</a:t>
            </a:r>
            <a:r>
              <a:rPr lang="en-GB" dirty="0"/>
              <a:t> </a:t>
            </a:r>
            <a:r>
              <a:rPr lang="en-GB" dirty="0" err="1"/>
              <a:t>ülkeler</a:t>
            </a:r>
            <a:r>
              <a:rPr lang="en-GB" dirty="0"/>
              <a:t> </a:t>
            </a:r>
            <a:r>
              <a:rPr lang="en-GB" dirty="0" err="1"/>
              <a:t>dahil</a:t>
            </a:r>
            <a:r>
              <a:rPr lang="en-GB" dirty="0"/>
              <a:t> </a:t>
            </a:r>
            <a:r>
              <a:rPr lang="en-GB" dirty="0" err="1"/>
              <a:t>edilerek</a:t>
            </a:r>
            <a:r>
              <a:rPr lang="en-GB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Değerlendirme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izleme</a:t>
            </a:r>
            <a:r>
              <a:rPr lang="en-GB" dirty="0"/>
              <a:t> </a:t>
            </a:r>
            <a:r>
              <a:rPr lang="en-GB" dirty="0" err="1"/>
              <a:t>süreçleri</a:t>
            </a:r>
            <a:r>
              <a:rPr lang="en-GB" dirty="0"/>
              <a:t> </a:t>
            </a:r>
            <a:r>
              <a:rPr lang="en-GB" dirty="0" err="1"/>
              <a:t>sonrasında</a:t>
            </a:r>
            <a:r>
              <a:rPr lang="en-GB" dirty="0"/>
              <a:t> </a:t>
            </a:r>
            <a:r>
              <a:rPr lang="en-GB" dirty="0" err="1"/>
              <a:t>ortaya</a:t>
            </a:r>
            <a:r>
              <a:rPr lang="en-GB" dirty="0"/>
              <a:t> </a:t>
            </a:r>
            <a:r>
              <a:rPr lang="en-GB" dirty="0" err="1"/>
              <a:t>çıkan</a:t>
            </a:r>
            <a:r>
              <a:rPr lang="en-GB" dirty="0"/>
              <a:t> </a:t>
            </a:r>
            <a:r>
              <a:rPr lang="en-GB" dirty="0" err="1"/>
              <a:t>kritik</a:t>
            </a:r>
            <a:r>
              <a:rPr lang="en-GB" dirty="0"/>
              <a:t> </a:t>
            </a:r>
            <a:r>
              <a:rPr lang="en-GB" dirty="0" err="1"/>
              <a:t>hususların</a:t>
            </a:r>
            <a:r>
              <a:rPr lang="en-GB" dirty="0"/>
              <a:t> </a:t>
            </a:r>
            <a:r>
              <a:rPr lang="en-GB" dirty="0" err="1"/>
              <a:t>ele</a:t>
            </a:r>
            <a:r>
              <a:rPr lang="en-GB" dirty="0"/>
              <a:t> </a:t>
            </a:r>
            <a:r>
              <a:rPr lang="en-GB" dirty="0" err="1"/>
              <a:t>alınması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Uluslararası</a:t>
            </a:r>
            <a:r>
              <a:rPr lang="en-GB" dirty="0"/>
              <a:t> </a:t>
            </a:r>
            <a:r>
              <a:rPr lang="en-GB" dirty="0" err="1"/>
              <a:t>iş</a:t>
            </a:r>
            <a:r>
              <a:rPr lang="en-GB" dirty="0"/>
              <a:t> </a:t>
            </a:r>
            <a:r>
              <a:rPr lang="en-GB" dirty="0" err="1"/>
              <a:t>birliklerinin</a:t>
            </a:r>
            <a:r>
              <a:rPr lang="en-GB" dirty="0"/>
              <a:t> </a:t>
            </a:r>
            <a:r>
              <a:rPr lang="en-GB" dirty="0" err="1"/>
              <a:t>güçlendirilmesi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İş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finansman</a:t>
            </a:r>
            <a:r>
              <a:rPr lang="en-GB" dirty="0"/>
              <a:t> </a:t>
            </a:r>
            <a:r>
              <a:rPr lang="en-GB" dirty="0" err="1"/>
              <a:t>planlarının</a:t>
            </a:r>
            <a:r>
              <a:rPr lang="en-GB" dirty="0"/>
              <a:t> </a:t>
            </a:r>
            <a:r>
              <a:rPr lang="en-GB" dirty="0" err="1"/>
              <a:t>gözden</a:t>
            </a:r>
            <a:r>
              <a:rPr lang="en-GB" dirty="0"/>
              <a:t> </a:t>
            </a:r>
            <a:r>
              <a:rPr lang="en-GB" dirty="0" err="1"/>
              <a:t>geçirilmesi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Personelin</a:t>
            </a:r>
            <a:r>
              <a:rPr lang="en-GB" dirty="0"/>
              <a:t> </a:t>
            </a:r>
            <a:r>
              <a:rPr lang="en-GB" dirty="0" err="1"/>
              <a:t>yönetsel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becerilerinin</a:t>
            </a:r>
            <a:r>
              <a:rPr lang="en-GB" dirty="0"/>
              <a:t> </a:t>
            </a:r>
            <a:r>
              <a:rPr lang="en-GB" dirty="0" err="1"/>
              <a:t>geliştirilmesi</a:t>
            </a:r>
            <a:r>
              <a:rPr lang="en-GB" dirty="0"/>
              <a:t> </a:t>
            </a:r>
          </a:p>
          <a:p>
            <a:r>
              <a:rPr lang="en-GB" dirty="0"/>
              <a:t>Bunun </a:t>
            </a:r>
            <a:r>
              <a:rPr lang="en-GB" dirty="0" err="1"/>
              <a:t>yanı</a:t>
            </a:r>
            <a:r>
              <a:rPr lang="en-GB" dirty="0"/>
              <a:t> </a:t>
            </a:r>
            <a:r>
              <a:rPr lang="en-GB" dirty="0" err="1"/>
              <a:t>sıra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Ulusal</a:t>
            </a:r>
            <a:r>
              <a:rPr lang="en-GB" dirty="0"/>
              <a:t> </a:t>
            </a:r>
            <a:r>
              <a:rPr lang="en-GB" dirty="0" err="1"/>
              <a:t>tematik</a:t>
            </a:r>
            <a:r>
              <a:rPr lang="en-GB" dirty="0"/>
              <a:t> </a:t>
            </a:r>
            <a:r>
              <a:rPr lang="en-GB" dirty="0" err="1"/>
              <a:t>düğümlerin</a:t>
            </a:r>
            <a:r>
              <a:rPr lang="en-GB" dirty="0"/>
              <a:t> </a:t>
            </a:r>
            <a:r>
              <a:rPr lang="en-GB" dirty="0" err="1"/>
              <a:t>yapılandırılması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güçlendirilmesi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Uzaktan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/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sanal</a:t>
            </a:r>
            <a:r>
              <a:rPr lang="en-GB" dirty="0"/>
              <a:t> </a:t>
            </a:r>
            <a:r>
              <a:rPr lang="en-GB" dirty="0" err="1"/>
              <a:t>erişimin</a:t>
            </a:r>
            <a:r>
              <a:rPr lang="en-GB" dirty="0"/>
              <a:t> </a:t>
            </a:r>
            <a:r>
              <a:rPr lang="en-GB" dirty="0" err="1"/>
              <a:t>genişletilmesi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verilerinin</a:t>
            </a:r>
            <a:r>
              <a:rPr lang="en-GB" dirty="0"/>
              <a:t> FAIR </a:t>
            </a:r>
            <a:r>
              <a:rPr lang="en-GB" dirty="0" err="1"/>
              <a:t>ilkelerine</a:t>
            </a:r>
            <a:r>
              <a:rPr lang="en-GB" dirty="0"/>
              <a:t> </a:t>
            </a:r>
            <a:r>
              <a:rPr lang="en-GB" dirty="0" err="1"/>
              <a:t>uygun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yönetilmesi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altyapısının</a:t>
            </a:r>
            <a:r>
              <a:rPr lang="en-GB" dirty="0"/>
              <a:t> </a:t>
            </a:r>
            <a:r>
              <a:rPr lang="en-GB" dirty="0" err="1"/>
              <a:t>kapsamının</a:t>
            </a:r>
            <a:r>
              <a:rPr lang="en-GB" dirty="0"/>
              <a:t> </a:t>
            </a:r>
            <a:r>
              <a:rPr lang="en-GB" dirty="0" err="1"/>
              <a:t>yeniden</a:t>
            </a:r>
            <a:r>
              <a:rPr lang="en-GB" dirty="0"/>
              <a:t> </a:t>
            </a:r>
            <a:r>
              <a:rPr lang="en-GB" dirty="0" err="1"/>
              <a:t>yönlendirilmesi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geliştirilmesi</a:t>
            </a:r>
            <a:r>
              <a:rPr lang="en-GB" dirty="0"/>
              <a:t> (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boşlukları</a:t>
            </a:r>
            <a:r>
              <a:rPr lang="en-GB" dirty="0"/>
              <a:t> </a:t>
            </a:r>
            <a:r>
              <a:rPr lang="en-GB" dirty="0" err="1"/>
              <a:t>doldurmak</a:t>
            </a:r>
            <a:r>
              <a:rPr lang="en-GB" dirty="0"/>
              <a:t>, yeni </a:t>
            </a:r>
            <a:r>
              <a:rPr lang="en-GB" dirty="0" err="1"/>
              <a:t>bilimsel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toplumsal</a:t>
            </a:r>
            <a:r>
              <a:rPr lang="en-GB" dirty="0"/>
              <a:t> </a:t>
            </a:r>
            <a:r>
              <a:rPr lang="en-GB" dirty="0" err="1"/>
              <a:t>ihtiyaçlara</a:t>
            </a:r>
            <a:r>
              <a:rPr lang="en-GB" dirty="0"/>
              <a:t> </a:t>
            </a:r>
            <a:r>
              <a:rPr lang="en-GB" dirty="0" err="1"/>
              <a:t>yanıt</a:t>
            </a:r>
            <a:r>
              <a:rPr lang="en-GB" dirty="0"/>
              <a:t> </a:t>
            </a:r>
            <a:r>
              <a:rPr lang="en-GB" dirty="0" err="1"/>
              <a:t>vermek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yeni </a:t>
            </a:r>
            <a:r>
              <a:rPr lang="en-GB" dirty="0" err="1"/>
              <a:t>kullanıcı</a:t>
            </a:r>
            <a:r>
              <a:rPr lang="en-GB" dirty="0"/>
              <a:t> </a:t>
            </a:r>
            <a:r>
              <a:rPr lang="en-GB" dirty="0" err="1"/>
              <a:t>topluluklarına</a:t>
            </a:r>
            <a:r>
              <a:rPr lang="en-GB" dirty="0"/>
              <a:t> </a:t>
            </a:r>
            <a:r>
              <a:rPr lang="en-GB" dirty="0" err="1"/>
              <a:t>hizmet</a:t>
            </a:r>
            <a:r>
              <a:rPr lang="en-GB" dirty="0"/>
              <a:t> </a:t>
            </a:r>
            <a:r>
              <a:rPr lang="en-GB" dirty="0" err="1"/>
              <a:t>etmek</a:t>
            </a:r>
            <a:r>
              <a:rPr lang="en-GB" dirty="0"/>
              <a:t> </a:t>
            </a:r>
            <a:r>
              <a:rPr lang="en-GB" dirty="0" err="1"/>
              <a:t>amacıyla</a:t>
            </a:r>
            <a:r>
              <a:rPr lang="en-GB" dirty="0"/>
              <a:t>) </a:t>
            </a:r>
          </a:p>
          <a:p>
            <a:r>
              <a:rPr lang="en-GB" dirty="0" err="1"/>
              <a:t>Ayrıca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altyapılarının</a:t>
            </a:r>
            <a:r>
              <a:rPr lang="en-GB" dirty="0"/>
              <a:t> </a:t>
            </a:r>
            <a:r>
              <a:rPr lang="en-GB" dirty="0" err="1"/>
              <a:t>etkisinin</a:t>
            </a:r>
            <a:r>
              <a:rPr lang="en-GB" dirty="0"/>
              <a:t> </a:t>
            </a:r>
            <a:r>
              <a:rPr lang="en-GB" dirty="0" err="1"/>
              <a:t>değerlendirilmesine</a:t>
            </a:r>
            <a:r>
              <a:rPr lang="en-GB" dirty="0"/>
              <a:t> </a:t>
            </a:r>
            <a:r>
              <a:rPr lang="en-GB" dirty="0" err="1"/>
              <a:t>yönelik</a:t>
            </a:r>
            <a:r>
              <a:rPr lang="en-GB" dirty="0"/>
              <a:t> </a:t>
            </a:r>
            <a:r>
              <a:rPr lang="en-GB" dirty="0" err="1"/>
              <a:t>çalışmaların</a:t>
            </a:r>
            <a:r>
              <a:rPr lang="en-GB" dirty="0"/>
              <a:t> </a:t>
            </a:r>
            <a:r>
              <a:rPr lang="en-GB" dirty="0" err="1"/>
              <a:t>geliştirilmesi</a:t>
            </a:r>
            <a:r>
              <a:rPr lang="en-GB" dirty="0"/>
              <a:t>, </a:t>
            </a:r>
            <a:r>
              <a:rPr lang="en-GB" dirty="0" err="1"/>
              <a:t>güncellenmesi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/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uygulanması</a:t>
            </a:r>
            <a:r>
              <a:rPr lang="en-GB" dirty="0"/>
              <a:t> </a:t>
            </a:r>
          </a:p>
          <a:p>
            <a:r>
              <a:rPr lang="en-GB" dirty="0" err="1"/>
              <a:t>Tekliflerin</a:t>
            </a:r>
            <a:r>
              <a:rPr lang="en-GB" dirty="0"/>
              <a:t>, </a:t>
            </a:r>
            <a:r>
              <a:rPr lang="en-GB" dirty="0" err="1"/>
              <a:t>diğer</a:t>
            </a:r>
            <a:r>
              <a:rPr lang="en-GB" dirty="0"/>
              <a:t> AB </a:t>
            </a:r>
            <a:r>
              <a:rPr lang="en-GB" dirty="0" err="1"/>
              <a:t>girişimleri</a:t>
            </a:r>
            <a:r>
              <a:rPr lang="en-GB" dirty="0"/>
              <a:t>, </a:t>
            </a:r>
            <a:r>
              <a:rPr lang="en-GB" dirty="0" err="1"/>
              <a:t>stratejileri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öncelikleriyle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Ufuk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kapsamındaki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faaliyetlerle</a:t>
            </a:r>
            <a:r>
              <a:rPr lang="en-GB" dirty="0"/>
              <a:t> </a:t>
            </a:r>
            <a:r>
              <a:rPr lang="en-GB" dirty="0" err="1"/>
              <a:t>tamamlayıcılık</a:t>
            </a:r>
            <a:r>
              <a:rPr lang="en-GB" dirty="0"/>
              <a:t> </a:t>
            </a:r>
            <a:r>
              <a:rPr lang="en-GB" dirty="0" err="1"/>
              <a:t>göstermesi</a:t>
            </a:r>
            <a:r>
              <a:rPr lang="en-GB" dirty="0"/>
              <a:t> </a:t>
            </a:r>
            <a:r>
              <a:rPr lang="en-GB" dirty="0" err="1"/>
              <a:t>beklenmektedir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Örneğin</a:t>
            </a:r>
            <a:r>
              <a:rPr lang="en-GB" dirty="0"/>
              <a:t>, Ufuk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Ortaklıklarının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Yenilik</a:t>
            </a:r>
            <a:r>
              <a:rPr lang="en-GB" dirty="0"/>
              <a:t> </a:t>
            </a:r>
            <a:r>
              <a:rPr lang="en-GB" dirty="0" err="1"/>
              <a:t>Gündemlerine</a:t>
            </a:r>
            <a:r>
              <a:rPr lang="en-GB" dirty="0"/>
              <a:t> </a:t>
            </a:r>
            <a:r>
              <a:rPr lang="en-GB" dirty="0" err="1"/>
              <a:t>katkı</a:t>
            </a:r>
            <a:r>
              <a:rPr lang="en-GB" dirty="0"/>
              <a:t> </a:t>
            </a:r>
            <a:r>
              <a:rPr lang="en-GB" dirty="0" err="1"/>
              <a:t>sağlayacak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ele</a:t>
            </a:r>
            <a:r>
              <a:rPr lang="en-GB" dirty="0"/>
              <a:t> </a:t>
            </a:r>
            <a:r>
              <a:rPr lang="en-GB" dirty="0" err="1"/>
              <a:t>alınmalıdır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07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güçlendirmeye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Landmarks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ERIC’lerin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vadede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sağlayacak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hedeflerden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birkaçına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odaklanması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Üyeliğin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genişletilmesi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katılımcı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tabanının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büyütülmesi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genişleme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(widening)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aday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izleme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hususların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giderilmesi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düzeyde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görünür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İş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modeli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finansman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planının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gözden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geçirilmesi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güncellenmesi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becerilerin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Ulusal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düğümlerin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(national thematic nodes)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yapılandırılması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Uzaktan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/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sanal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genişletilmesi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kitlesinin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erişebilmesi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FAIR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ilkelerine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saklanması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evrimleştirilmesi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ARIS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manzarasındaki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boşlukların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doldurulması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zorluklara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değerlendirmesinin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güncellenmesi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/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45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girişimleri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Horizon Europe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tamamlayıcılıklara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Horizon Europe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ortaklıklarının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gündemleri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SRIA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geçmişte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hâlihazırda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somut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tamamlayıcılıkları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sinerjileri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“infra”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bölümü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fonlanan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hususlara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girişimleri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Teknoloji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yöntemlerin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yeşilleştirilmesi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(greening),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Sanayi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KOBİ’lerle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(SMEs)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potansiyelinin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bölgesel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ekosistemlerine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devam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hibeleriyle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Horizon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Europe’un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(INFRA)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bölümü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desteklenenlerle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somut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tamamlayıcılıkları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sinerjileri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net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açıklayıcı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koyması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24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04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işleyebilmesi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arkasındaki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insan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yatırım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yapmanın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personel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belirlenmiş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gelecekteki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operasyonları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planlama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alma,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vadeli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işletme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yetkinliklerini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deyişle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kadar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kadrosuna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insan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kaynağını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83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04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koordinasyon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kapsayan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2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avrodur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tamamı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2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finanse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tasarlanmıştır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maliyetler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lump sum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götürü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modeliyle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karşılanacaktır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sabit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tutar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desteklenecektir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51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uzmanlaşmış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programlarının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paydaş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gruplarıyla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finansman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kuruluşları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akademi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sanayiyle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anlayış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kazanması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Ulusötesi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(transnational access)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olanaklarını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işleyişini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öğrenmesi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ERIC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kurulumu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modellerinin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çalıştığını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kavraması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katılımcıların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finansman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araçlarının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imkanlar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hakkında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anlayış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etkisinin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artırılmasına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güçlendirilmesine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Son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ECTS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kredisiyle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tanınan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akreditasyon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katılımcıların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profesyonel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niteliklerine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resmi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endParaRPr lang="tr-TR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ECTS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nedir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?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>
                <a:effectLst/>
                <a:latin typeface="Segoe UI" panose="020B0502040204020203" pitchFamily="34" charset="0"/>
              </a:rPr>
              <a:t>ECTS,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European Credit Transfer and Accumulation System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ifadesinin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kısaltmasıdır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Türkçesi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➡️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Kredi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Transfer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Biriktirme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üniversiteler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yükseköğretim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kurumları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kredi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sistemidir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ülkelerdeki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karşılaştırılabilir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getirmek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Öğrencilerin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aldıkları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dersleri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başka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kurumlara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kolayca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transfer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edebilmesini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yükünün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şeffaf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ölçülmesini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mümkün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kılmaktır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çalışır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?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1 ECTS,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öğrencinin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yaklaşık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25–30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saatlik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yüküne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akademik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60 ECTS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kabul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ders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yüküne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ECTS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kredileri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Neden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?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 err="1">
                <a:effectLst/>
                <a:latin typeface="Segoe UI" panose="020B0502040204020203" pitchFamily="34" charset="0"/>
              </a:rPr>
              <a:t>Eğer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04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ECTS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kredisiyle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akredite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isteniyorsa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çapında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resmi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tanınmasını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katılımcılar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aldıkları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CV’lerinde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resmi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akademik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kazanım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Başka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kurumlarda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aktarabilir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yetkinlik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endParaRPr lang="en-GB" b="0" i="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44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güçlendirerek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karmaşık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yönetebilecek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nitelikli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insan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kaynağını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tam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potansiyeliyle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genişleme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(widening), hem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aday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hem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gelişmekte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ekosistemlerine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tasarlanması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müfredatlarının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ders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hedeflerden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birkaçını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personelin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eğitiminin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değişimleri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teşvik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Pan‑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müfredatları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kursların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Ukrayna’daki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personele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burslar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sunulması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fırsatlarının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yaygınlaştırılması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görünür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kılınması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Eğitimlerde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odaklanılması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 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sosyo‑ekonomik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kabiliyetler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Akademik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kullanıcılarla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sanayiyle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Start‑up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scale‑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up’ların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anlama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FAIR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ilkeleri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koruma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kuralları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işbirliklerine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modelleri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ERIC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vb.).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(research security)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sürdürülebilirliği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hakkında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raporlama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gelişiminin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geçmişteki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benzer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girişimlere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RAMIRI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ReTrain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dayandırılması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deneyimlerden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2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artmakta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dijitalleşmenin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yetkinliklerinin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zekâ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(AI)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jeopolitik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değişimlerin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sanayi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yakın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pan-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—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önceliklendirilmiş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ERIC’ler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AO Forum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çatısı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yapılarla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—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89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05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son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Horizon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Europe’un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Ukrayna’ya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sağladığı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devamı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niteliğinde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bileşenleri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aracılığıyla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Ukrayna’ya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çeşitli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2024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amaçlayan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açılmıştı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05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Alanı’na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(ERA)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ekosisteminden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kolaylaştırmak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doğrultusunda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2024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yürütülmekte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inşası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yönlendirilmesine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haritasını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hayata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geçirmesi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Ukrayna’daki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yetkinliklerini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Ukraynalı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ARIS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topluluğuna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sıkı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Ukrayna’da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uzaktan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burs/fellowship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programlarının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dirty="0" err="1"/>
              <a:t>InfraDev</a:t>
            </a:r>
            <a:r>
              <a:rPr lang="en-GB" dirty="0"/>
              <a:t> </a:t>
            </a:r>
            <a:r>
              <a:rPr lang="en-GB" dirty="0" err="1"/>
              <a:t>destinasyonu</a:t>
            </a:r>
            <a:r>
              <a:rPr lang="en-GB" dirty="0"/>
              <a:t>, </a:t>
            </a:r>
            <a:r>
              <a:rPr lang="en-GB" dirty="0" err="1"/>
              <a:t>Avrupa'daki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altyapısı</a:t>
            </a:r>
            <a:r>
              <a:rPr lang="en-GB" dirty="0"/>
              <a:t> </a:t>
            </a:r>
            <a:r>
              <a:rPr lang="en-GB" dirty="0" err="1"/>
              <a:t>ekosistemini</a:t>
            </a:r>
            <a:r>
              <a:rPr lang="en-GB" dirty="0"/>
              <a:t> </a:t>
            </a:r>
            <a:r>
              <a:rPr lang="en-GB" dirty="0" err="1"/>
              <a:t>güçlendirmeyi</a:t>
            </a:r>
            <a:r>
              <a:rPr lang="en-GB" dirty="0"/>
              <a:t>,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bütüncül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etkili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yapıya</a:t>
            </a:r>
            <a:r>
              <a:rPr lang="en-GB" dirty="0"/>
              <a:t> </a:t>
            </a:r>
            <a:r>
              <a:rPr lang="en-GB" dirty="0" err="1"/>
              <a:t>kavuşturmayı</a:t>
            </a:r>
            <a:r>
              <a:rPr lang="en-GB" dirty="0"/>
              <a:t> </a:t>
            </a:r>
            <a:r>
              <a:rPr lang="en-GB" dirty="0" err="1"/>
              <a:t>hedeflemektedir</a:t>
            </a:r>
            <a:r>
              <a:rPr lang="en-GB" dirty="0"/>
              <a:t>. Bu </a:t>
            </a:r>
            <a:r>
              <a:rPr lang="en-GB" dirty="0" err="1"/>
              <a:t>kapsamda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Komisyonu'nun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stratejileri</a:t>
            </a:r>
            <a:r>
              <a:rPr lang="en-GB" dirty="0"/>
              <a:t> </a:t>
            </a:r>
            <a:r>
              <a:rPr lang="en-GB" dirty="0" err="1"/>
              <a:t>şunlardır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Entegrasyon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Bağlantısallık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b="1" dirty="0" err="1"/>
              <a:t>ESFRI</a:t>
            </a:r>
            <a:r>
              <a:rPr lang="en-GB" b="1" dirty="0"/>
              <a:t> </a:t>
            </a:r>
            <a:r>
              <a:rPr lang="en-GB" b="1" dirty="0" err="1"/>
              <a:t>Strateji</a:t>
            </a:r>
            <a:r>
              <a:rPr lang="en-GB" b="1" dirty="0"/>
              <a:t> </a:t>
            </a:r>
            <a:r>
              <a:rPr lang="en-GB" b="1" dirty="0" err="1"/>
              <a:t>Raporu</a:t>
            </a:r>
            <a:r>
              <a:rPr lang="en-GB" b="1" dirty="0"/>
              <a:t> (</a:t>
            </a:r>
            <a:r>
              <a:rPr lang="en-GB" b="1" dirty="0" err="1"/>
              <a:t>S3</a:t>
            </a:r>
            <a:r>
              <a:rPr lang="en-GB" b="1" dirty="0"/>
              <a:t>)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b="1" dirty="0" err="1"/>
              <a:t>ERIC’ler</a:t>
            </a:r>
            <a:r>
              <a:rPr lang="en-GB" dirty="0"/>
              <a:t> </a:t>
            </a:r>
            <a:r>
              <a:rPr lang="en-GB" dirty="0" err="1"/>
              <a:t>tarafından</a:t>
            </a:r>
            <a:r>
              <a:rPr lang="en-GB" dirty="0"/>
              <a:t> </a:t>
            </a:r>
            <a:r>
              <a:rPr lang="en-GB" dirty="0" err="1"/>
              <a:t>önceliklendirilen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dirty="0" err="1"/>
              <a:t>kullanıma</a:t>
            </a:r>
            <a:r>
              <a:rPr lang="en-GB" dirty="0"/>
              <a:t> </a:t>
            </a:r>
            <a:r>
              <a:rPr lang="en-GB" dirty="0" err="1"/>
              <a:t>açılması</a:t>
            </a:r>
            <a:r>
              <a:rPr lang="en-GB" dirty="0"/>
              <a:t>, </a:t>
            </a:r>
            <a:r>
              <a:rPr lang="en-GB" dirty="0" err="1"/>
              <a:t>birbirine</a:t>
            </a:r>
            <a:r>
              <a:rPr lang="en-GB" dirty="0"/>
              <a:t> </a:t>
            </a:r>
            <a:r>
              <a:rPr lang="en-GB" dirty="0" err="1"/>
              <a:t>bağlanması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süreçlerin</a:t>
            </a:r>
            <a:r>
              <a:rPr lang="en-GB" dirty="0"/>
              <a:t> </a:t>
            </a:r>
            <a:r>
              <a:rPr lang="en-GB" dirty="0" err="1"/>
              <a:t>entegre</a:t>
            </a:r>
            <a:r>
              <a:rPr lang="en-GB" dirty="0"/>
              <a:t> </a:t>
            </a:r>
            <a:r>
              <a:rPr lang="en-GB" dirty="0" err="1"/>
              <a:t>edilmesi</a:t>
            </a:r>
            <a:r>
              <a:rPr lang="en-GB" dirty="0"/>
              <a:t> </a:t>
            </a:r>
            <a:r>
              <a:rPr lang="en-GB" dirty="0" err="1"/>
              <a:t>amaçlanmaktadır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Erişilebilirlik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Yapılan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çalışmalarla</a:t>
            </a:r>
            <a:r>
              <a:rPr lang="en-GB" dirty="0"/>
              <a:t> </a:t>
            </a:r>
            <a:r>
              <a:rPr lang="en-GB" dirty="0" err="1"/>
              <a:t>araştırmacıların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genelinde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, </a:t>
            </a:r>
            <a:r>
              <a:rPr lang="en-GB" dirty="0" err="1"/>
              <a:t>erişilebilir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güçlü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altyapı</a:t>
            </a:r>
            <a:r>
              <a:rPr lang="en-GB" dirty="0"/>
              <a:t> </a:t>
            </a:r>
            <a:r>
              <a:rPr lang="en-GB" dirty="0" err="1"/>
              <a:t>ağına</a:t>
            </a:r>
            <a:r>
              <a:rPr lang="en-GB" dirty="0"/>
              <a:t> </a:t>
            </a:r>
            <a:r>
              <a:rPr lang="en-GB" dirty="0" err="1"/>
              <a:t>kavuşması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.</a:t>
            </a:r>
          </a:p>
          <a:p>
            <a:pPr fontAlgn="t"/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99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acil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yanıt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niteliği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taşıyor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(RIA)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yaklaşık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8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ayrılmış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miktar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karşılayacak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tasarlandı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durum,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talep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seçilmesine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engel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Merkezi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JRC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katılabilir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teklif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hazırlama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sunma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aşamalarına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katılamaz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karşılanabilmesi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başvuruların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Üç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tüzel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kişiyi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(legal entity)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kişilerin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üye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ülkeleri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ilişkilendirilmiş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ülkelerde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kurulmuş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yararlanıcının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Ukrayna’nın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hükümet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kontrolündeki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bölgelerinde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kurulmuş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olmasını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içermesi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zorunludur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hibe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(grant)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sağlayabilir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fazla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60.000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maliyetler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lump sum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götürü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modeline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karşılanacaktır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belirlenmiş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sabit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tutar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2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Ukrayna’daki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girişimlerinin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vadede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derinleştirilmesi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Ukrayna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inşası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modernizasyonu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ERA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gündeminin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öncelikleriyle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erken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aşama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planının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hazırlanması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Ukraynalı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yenilikçilerin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uzaktan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disiplinlerde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mükemmeliyet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taşıyan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katılabilmeleri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ERA’ya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Ukrayna’da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ikamet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cihazlar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enstrümantasyonu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uzaktan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burs/fellowship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programlarının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oluşturulması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Entegrasyon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çabalarının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ilerlemesini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takip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edebilmek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izleme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13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ekosisteminin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sunduğu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imkânları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kullanarak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Ukrayna’nın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Alanı’na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(ERA)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entegrasyonunu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kolaylaştırmak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doğrultuda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2024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yılı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koordinasyon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eyleminin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Ukrayna’da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altyapılarıyla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teknoloji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faaliyetlerinde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yapmalarına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imkân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tanıyacak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uzaktan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burs/fellowship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programlarının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UIS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modelinden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ilham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tasarlanması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taraflara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mümkündür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hususları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Ukrayna’nın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kapasitesinin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inşası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yönlendirilmesine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yol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haritasının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erken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planının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hazırlanmasına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planın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2024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koordinasyon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önerilerine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dayanması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oluşturmanın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Ukrayna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kuruluşlarına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ekipman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bağışı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girişimlerinin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Ukraynalı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uzaktan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onların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mükemmel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yetkinliklerini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topluluğuna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Ukrayna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yapılanmasına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yatırımların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finansman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mekanizmalarından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yararlanarak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yatırımların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Son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boyutu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(gender dimension)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28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effectLst/>
                <a:latin typeface="Segoe UI" panose="020B0502040204020203" pitchFamily="34" charset="0"/>
              </a:rPr>
              <a:t>INFRA 06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boyutunu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hem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kilit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ortaklarla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işbirliklerinin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kurulmasını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işbirliklerinin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hem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ortamındaki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konumunun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47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koordinasyon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eylemleri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8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ayrılmış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1.5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öngörülüyor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koşullar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ilişkilendirilmemiş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ülkelerde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(non‑associated third countries)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kurulmuş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kişilerin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kuruluş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(affiliated entity)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istisnai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katılmasına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izin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verilebiliyor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esneklik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tanımlanmış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Konsorsiyumların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mutlaka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En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Landmark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/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Konsorsiyumu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(ERIC)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ilişkilendirilmemiş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ülkede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kurulmuş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kişiyi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içermesi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maliyetler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INFRA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götürü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(lump sum)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yöntemiyle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karşılanacak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86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birkaçına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öngörülüyor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kilit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ortaklarla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işbirlikleri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ölçekte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ortaklıkların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ARIS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manzarasındaki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konumunun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arenada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görünürlüğünün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fırsatların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ağlarının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(joint collaborations)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coğrafi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genişletilmesi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Çevresel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izleme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boyut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gerektiren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sorunlara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yanıt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doğrultuda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işbirlikleri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yoluyla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kapasitesinin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Alanı’nın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rekabet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gücünün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performansının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topluluğundaki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liderliğinin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pekiştirilmesi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43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pan-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(ARIS)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dışındaki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muadilleriyle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ERIC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girişimlerine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katılımını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teşvik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etmektir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hedeflerini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yapısını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net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Üst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Düzey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Yetkililer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Grubu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(Group of Senior Officials – GSO)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kriterlere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dayanması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hususlara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vadeli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sürdürülebilirlik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vadede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sürdürüleceği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açıklanmalı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gelecekteki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devamlılığına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perspektifler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gerekçelerle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modelleri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yöntemleri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modellerini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anlaşmaları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karşılıklı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finansmanı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adımlar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teşvik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insanlarına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güvence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alınması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İşbirliği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imkanları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fırsatları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garanti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alınmalı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zaman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sürdürüleceği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detaylandırılmalıdır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“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boyutu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”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açıkça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vadeli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tarif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çalışabilirlik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(interoperability)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Uygun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çalışabilirliği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kapsayıcılığı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güçlendirilmelidir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En iyi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paylaşılması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yöneticileri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iyi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değişimi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Bu;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testlerin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uyumlaştırılması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standartların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referans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materyallerin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yöntemleri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çalışabilirlik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(interoperability)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76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pan‑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dışındaki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muadilleriyle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seçilen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açısından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fazla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pan‑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muadilleriyle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ortaklaşa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mümkündür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ilişkilendirilmemiş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ülkelerden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talep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herhangi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Avrupa’ya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sağlayacağı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fayda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mutlaka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açıklanmalıdır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sayesinde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yetenekler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bilgi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kaynakları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net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tanımlanmalıdır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23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Mayıs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2024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tarihli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Konseyi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Tavsiye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Kararı’nda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1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güvenliğinin</a:t>
            </a:r>
            <a:r>
              <a:rPr lang="en-GB" b="0" i="1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sorumlu</a:t>
            </a:r>
            <a:r>
              <a:rPr lang="en-GB" b="0" i="1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uluslararasılaşma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ilkelerini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şeffaf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karşılıklı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faydaya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dayalı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Hassas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bilgi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önlemlerin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Fikri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mülkiyetin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korunmasına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tanımlanması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beklenmektedir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5276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07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bütüncül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risk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planlarına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korunması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hassas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acil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durum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devamlılık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planlarının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(contingency plans)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Horizon Europe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risk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risk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azaltma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acil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durum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hazırlıkları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alınmıştı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ilk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kez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tamamen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temaya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odaklanan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niteliği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taşıyor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risk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burada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yan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merkezinde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382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07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ayırıyor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Komisyonu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4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öngörülüyor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finanse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maliyetler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Horizon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Europe’un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INFRADEV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götürü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(lump sum)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modeliyle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karşılanacak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tanımlanmış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tutar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ilerleyecek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8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Komisyonu</a:t>
            </a:r>
            <a:r>
              <a:rPr lang="en-GB" dirty="0"/>
              <a:t>, </a:t>
            </a:r>
            <a:r>
              <a:rPr lang="en-GB" dirty="0" err="1"/>
              <a:t>Avrupa'nın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</a:t>
            </a:r>
            <a:r>
              <a:rPr lang="en-GB" dirty="0"/>
              <a:t> </a:t>
            </a:r>
            <a:r>
              <a:rPr lang="en-GB" dirty="0" err="1"/>
              <a:t>politikasını</a:t>
            </a:r>
            <a:r>
              <a:rPr lang="en-GB" dirty="0"/>
              <a:t> </a:t>
            </a:r>
            <a:r>
              <a:rPr lang="en-GB" dirty="0" err="1"/>
              <a:t>güçlendirmeyi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dirty="0" err="1"/>
              <a:t>uluslararası</a:t>
            </a:r>
            <a:r>
              <a:rPr lang="en-GB" dirty="0"/>
              <a:t> </a:t>
            </a:r>
            <a:r>
              <a:rPr lang="en-GB" dirty="0" err="1"/>
              <a:t>iş</a:t>
            </a:r>
            <a:r>
              <a:rPr lang="en-GB" dirty="0"/>
              <a:t> </a:t>
            </a:r>
            <a:r>
              <a:rPr lang="en-GB" dirty="0" err="1"/>
              <a:t>birliği</a:t>
            </a:r>
            <a:r>
              <a:rPr lang="en-GB" dirty="0"/>
              <a:t> </a:t>
            </a:r>
            <a:r>
              <a:rPr lang="en-GB" dirty="0" err="1"/>
              <a:t>kapasitesini</a:t>
            </a:r>
            <a:r>
              <a:rPr lang="en-GB" dirty="0"/>
              <a:t> </a:t>
            </a:r>
            <a:r>
              <a:rPr lang="en-GB" dirty="0" err="1"/>
              <a:t>artırmayı</a:t>
            </a:r>
            <a:r>
              <a:rPr lang="en-GB" dirty="0"/>
              <a:t> </a:t>
            </a:r>
            <a:r>
              <a:rPr lang="en-GB" dirty="0" err="1"/>
              <a:t>hedeflemektedir</a:t>
            </a:r>
            <a:r>
              <a:rPr lang="en-GB" dirty="0"/>
              <a:t>. </a:t>
            </a:r>
            <a:r>
              <a:rPr lang="en-GB" dirty="0" err="1"/>
              <a:t>Ayrıca</a:t>
            </a:r>
            <a:r>
              <a:rPr lang="en-GB" dirty="0"/>
              <a:t>,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altyapılarının</a:t>
            </a:r>
            <a:r>
              <a:rPr lang="en-GB" dirty="0"/>
              <a:t> </a:t>
            </a:r>
            <a:r>
              <a:rPr lang="en-GB" b="1" dirty="0" err="1"/>
              <a:t>inovasyon</a:t>
            </a:r>
            <a:r>
              <a:rPr lang="en-GB" b="1" dirty="0"/>
              <a:t> </a:t>
            </a:r>
            <a:r>
              <a:rPr lang="en-GB" b="1" dirty="0" err="1"/>
              <a:t>potansiyeline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b="1" dirty="0" err="1"/>
              <a:t>eğitim</a:t>
            </a:r>
            <a:r>
              <a:rPr lang="en-GB" b="1" dirty="0"/>
              <a:t> </a:t>
            </a:r>
            <a:r>
              <a:rPr lang="en-GB" b="1" dirty="0" err="1"/>
              <a:t>faaliyetlerine</a:t>
            </a:r>
            <a:r>
              <a:rPr lang="en-GB" dirty="0"/>
              <a:t> </a:t>
            </a:r>
            <a:r>
              <a:rPr lang="en-GB" dirty="0" err="1"/>
              <a:t>özel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önem</a:t>
            </a:r>
            <a:r>
              <a:rPr lang="en-GB" dirty="0"/>
              <a:t> </a:t>
            </a:r>
            <a:r>
              <a:rPr lang="en-GB" dirty="0" err="1"/>
              <a:t>verilmektedir</a:t>
            </a:r>
            <a:r>
              <a:rPr lang="en-GB" dirty="0"/>
              <a:t>.</a:t>
            </a:r>
          </a:p>
          <a:p>
            <a:r>
              <a:rPr lang="en-GB" dirty="0"/>
              <a:t>Bu </a:t>
            </a:r>
            <a:r>
              <a:rPr lang="en-GB" dirty="0" err="1"/>
              <a:t>kapsamdaki</a:t>
            </a:r>
            <a:r>
              <a:rPr lang="en-GB" dirty="0"/>
              <a:t> </a:t>
            </a:r>
            <a:r>
              <a:rPr lang="en-GB" dirty="0" err="1"/>
              <a:t>geniş</a:t>
            </a:r>
            <a:r>
              <a:rPr lang="en-GB" dirty="0"/>
              <a:t> </a:t>
            </a:r>
            <a:r>
              <a:rPr lang="en-GB" dirty="0" err="1"/>
              <a:t>hedefler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yıl</a:t>
            </a:r>
            <a:r>
              <a:rPr lang="en-GB" dirty="0"/>
              <a:t> </a:t>
            </a:r>
            <a:r>
              <a:rPr lang="en-GB" b="1" dirty="0" err="1"/>
              <a:t>yedi</a:t>
            </a:r>
            <a:r>
              <a:rPr lang="en-GB" b="1" dirty="0"/>
              <a:t> </a:t>
            </a:r>
            <a:r>
              <a:rPr lang="en-GB" b="1" dirty="0" err="1"/>
              <a:t>farklı</a:t>
            </a:r>
            <a:r>
              <a:rPr lang="en-GB" b="1" dirty="0"/>
              <a:t> </a:t>
            </a:r>
            <a:r>
              <a:rPr lang="en-GB" b="1" dirty="0" err="1"/>
              <a:t>temel</a:t>
            </a:r>
            <a:r>
              <a:rPr lang="en-GB" b="1" dirty="0"/>
              <a:t> </a:t>
            </a:r>
            <a:r>
              <a:rPr lang="en-GB" b="1" dirty="0" err="1"/>
              <a:t>konu</a:t>
            </a:r>
            <a:r>
              <a:rPr lang="en-GB" b="1" dirty="0"/>
              <a:t> </a:t>
            </a:r>
            <a:r>
              <a:rPr lang="en-GB" b="1" dirty="0" err="1"/>
              <a:t>başlığı</a:t>
            </a:r>
            <a:r>
              <a:rPr lang="en-GB" dirty="0"/>
              <a:t> </a:t>
            </a:r>
            <a:r>
              <a:rPr lang="en-GB" dirty="0" err="1"/>
              <a:t>altında</a:t>
            </a:r>
            <a:r>
              <a:rPr lang="en-GB" dirty="0"/>
              <a:t> </a:t>
            </a:r>
            <a:r>
              <a:rPr lang="en-GB" dirty="0" err="1"/>
              <a:t>yapılandırılmıştır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294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birkaçına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öngörülüyor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(ARIS)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dönük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risk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planlarına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biyolojik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çeşitlilik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kaybı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kirlilik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sosyal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ekipman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tesislere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riskler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risk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azaltma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(mitigation)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acil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durum/continuity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planlarını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koymuş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korunması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coğrafi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alternatifleri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alternatif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tekniklere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sistematik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devletlerin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hangi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&amp;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bilgiye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bilgi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kapasiteyi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korumaya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kapasitesinin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952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S3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ERIC’ler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dünya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çapında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sosyal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ARIS'lere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odaklanıyor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risk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azaltma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(mitigation)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acil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durum/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süreklilik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(contingency)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planlarını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benzer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risk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profillerine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ARIS’lerin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koordine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edilmiş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stratejilerle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mutlaka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Capacities at risk – risk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tanımlanması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Öncelikle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hangi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risk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net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tarif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risk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planları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güncellenmelidir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En iyi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paylaşılması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Risk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iyi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değişimi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rehber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dokümanların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ARIS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sistematik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bilgi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Gerçekleşen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risklerin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analiz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edilmesi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potansiyel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gerçekleşmesi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çıkabilecek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operasyonel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anlaşmalara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AB’nin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rekabetçiliğine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AB’nin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özerkliğine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etkilerinin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olacağı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açıklanmalıdır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tanımlanması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hangi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İnovasyon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R&amp;I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services)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“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”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nitelendirilebileceği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net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belirlenmelidir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Risk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azaltma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acil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durum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planlarının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uygulanması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Altyapıların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sürdürülebilirliğini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risk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somut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mitigation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contingency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►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yabancı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müdahale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riskleri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risk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(research security)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rehberlik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AB’nin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yabancı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müdahale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konusundaki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tavsiyeleri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iyi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yaygınlaştırılması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02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Şimdi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AOS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destinasyonuna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geçelim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Bulutu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(European Open Science Cloud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operasyonel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ilkelerine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(Findable, Accessible, Interoperable, Reusable) tam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ekosisteminin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oluşturulmasını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EOSC’nin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kaynaklara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sorunsuz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erişebildiği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bağlantılı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dostu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yaratmak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89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destinasyonun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(AOS/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yönlüdür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1.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Amaç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: 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Ekosistemine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Katkı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İlk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ilkelerine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bulunabilir</a:t>
            </a:r>
            <a:r>
              <a:rPr lang="en-GB" b="0" i="1" dirty="0">
                <a:effectLst/>
                <a:latin typeface="Segoe UI" panose="020B0502040204020203" pitchFamily="34" charset="0"/>
              </a:rPr>
              <a:t> (findable),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erişilebilir</a:t>
            </a:r>
            <a:r>
              <a:rPr lang="en-GB" b="0" i="1" dirty="0">
                <a:effectLst/>
                <a:latin typeface="Segoe UI" panose="020B0502040204020203" pitchFamily="34" charset="0"/>
              </a:rPr>
              <a:t> (accessible),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1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çalışabilir</a:t>
            </a:r>
            <a:r>
              <a:rPr lang="en-GB" b="0" i="1" dirty="0">
                <a:effectLst/>
                <a:latin typeface="Segoe UI" panose="020B0502040204020203" pitchFamily="34" charset="0"/>
              </a:rPr>
              <a:t> (interoperable)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1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1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1" dirty="0" err="1">
                <a:effectLst/>
                <a:latin typeface="Segoe UI" panose="020B0502040204020203" pitchFamily="34" charset="0"/>
              </a:rPr>
              <a:t>kullanılabilir</a:t>
            </a:r>
            <a:r>
              <a:rPr lang="en-GB" b="0" i="1" dirty="0">
                <a:effectLst/>
                <a:latin typeface="Segoe UI" panose="020B0502040204020203" pitchFamily="34" charset="0"/>
              </a:rPr>
              <a:t> (reusable)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ağın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depolanması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vadeli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kaliteli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ekosistemi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oluşturulması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anlamına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Amaç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: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Federatif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Bir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Kurmak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federatif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kurmayı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“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”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saklamasına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işlemesine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araçları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kullanmasına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imkân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disiplinleri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Üye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devletler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ilişkilendirilmiş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ülkeler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sınır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ötesi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Stratejisi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FAIR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bulut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getirerek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Stratejisi’nin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uygulanmasını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2026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Çağrıları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adet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“RIA/CSA” topic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bulunuyor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50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8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1.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Eylemi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(RIA)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İlk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yaygınlaştırılmasını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40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sayıda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topluluğuna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ulaşmayı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hedeflediği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tasarımında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“cascading funding”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bulunuyor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sağlanabilecek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hibe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750.000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kadar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çıkabiliyor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kendi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alt-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imkân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Koordinasyon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Eylemi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(CSA)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İkinci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AOS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verimli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paylaşımı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odaklanan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koordinasyon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avrodur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ELS-K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Ortaklığı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Bağlantı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004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Her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programlanan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Partnership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finanse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çerçevesindeki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istişare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koordinasyon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etkinliklerine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aktif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katılım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göstermesi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destinasyonda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belirtilen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bazlı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ek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sadece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kendi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başlığınızın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destinasyonunun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27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AOS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ortaklığına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AOS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yaygınlaştırılmasına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büyük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ölçekli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finanse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edilmesiyle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yoluyla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yürütülecek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yapıyı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taraflara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mekanizmasının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(Financial Support to Third Parties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FSTP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AOS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ekosisteminin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benimsenmesi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AOS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AOS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araçlara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bağlanmasını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sağlamalı</a:t>
            </a:r>
            <a:r>
              <a:rPr lang="en-GB" b="0" i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718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(RIA)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40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finanse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sağlayabilir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verilebilecek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miktarı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750.000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avrodur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Konsorsiyumda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“affiliated entity”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alıyorlarsa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istisnai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kendileri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taraf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hibesinden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yararlanabilir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seçilecek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tarafların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belirlenmesinde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süreçlerin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yürütüleceği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açıkça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açıklanmalı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seçim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şeffaflık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eşit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muamele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çıkar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çatışmasının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gizlilik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ilkelerine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yürütüleceğinin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garantisi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Sunumun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ilerleyen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hibelerin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taraflardan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beklentiler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ayrıntılı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açıklanacak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özgü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birkaç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husus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var.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Impact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INFRAEOSC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alt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Buna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projelerle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Bulutu’nun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yapılarıyla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gerekli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koordinasyonu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ayırmayı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ne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ölçüde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sağladığını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haklarına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tabi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Her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royalty‑free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Association’a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Association’ın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izleme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süreçleri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gördükleri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bilgileri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derneğe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iletmek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zorundadır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Son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taraflardan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hibeyle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kuruluşlar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üretilen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çıktılar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depoya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yüklenmelidir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045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tanımlanmış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1.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FAIR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ilkelerine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pratiklerinin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benimsenmesini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yetkinliklerin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yaygınlaşması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Federasyonunun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Benimsenmesinin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Federasyonu’nun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yaygın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da,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kaliteli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kümelerinin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vadeli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sunulması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bunların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akışlarına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mümkün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yanıt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yetenekleri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3.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/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Standartlarıyla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Uyumunun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standartları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Federasyonu’na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Kendi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kaynaklarını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bağlayabilmesi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boyut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alındığında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ekosisteminin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kültürel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merkezi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hâline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getirilmesidir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848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ilkelerine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ölçekte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benimsenmesini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odaklı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yönlendirilen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gelişimini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kümeleri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(science clusters)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kuruluşların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Federasyonu’nun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inşasındaki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deneyimlerine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dayanıyor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Dolayısıyla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birikimi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ileriye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taşıyan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bütüncül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yaklaşımla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hazırlanması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faaliyetin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mutlaka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1. 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Kaynaklarının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Çoklu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Yaygınlaştırılması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şunları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ilkelerinin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hızlı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benimsenmesini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artırmak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yoluyla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setleri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üretmek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disiplinli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yetkinlikleri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Federasyonuna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Entegrasyonunu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Desteklemek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şunlardır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Federasyonu'na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operasyonel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entegrasyonunu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hızlandırmak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standartları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vadeli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kavuşmasını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Federasyonun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gelişimini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süreçlerini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Sunumun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sonraki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bölümlerinde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ana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alt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unsurlar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detaylı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gereklilikler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açıklanacak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InfraDev</a:t>
            </a:r>
            <a:r>
              <a:rPr lang="en-GB" b="1" dirty="0"/>
              <a:t>: </a:t>
            </a:r>
            <a:r>
              <a:rPr lang="en-GB" b="1" dirty="0" err="1"/>
              <a:t>Konu</a:t>
            </a:r>
            <a:r>
              <a:rPr lang="en-GB" b="1" dirty="0"/>
              <a:t> </a:t>
            </a:r>
            <a:r>
              <a:rPr lang="en-GB" b="1" dirty="0" err="1"/>
              <a:t>Başlıkları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Uygulama</a:t>
            </a:r>
            <a:r>
              <a:rPr lang="en-GB" b="1" dirty="0"/>
              <a:t> </a:t>
            </a:r>
            <a:r>
              <a:rPr lang="en-GB" b="1" dirty="0" err="1"/>
              <a:t>Çerçevesi</a:t>
            </a:r>
            <a:endParaRPr lang="en-GB" b="1" dirty="0"/>
          </a:p>
          <a:p>
            <a:r>
              <a:rPr lang="en-GB" dirty="0"/>
              <a:t>Bu </a:t>
            </a:r>
            <a:r>
              <a:rPr lang="en-GB" dirty="0" err="1"/>
              <a:t>destinasyon</a:t>
            </a:r>
            <a:r>
              <a:rPr lang="en-GB" dirty="0"/>
              <a:t> </a:t>
            </a:r>
            <a:r>
              <a:rPr lang="en-GB" dirty="0" err="1"/>
              <a:t>altında</a:t>
            </a:r>
            <a:r>
              <a:rPr lang="en-GB" dirty="0"/>
              <a:t> </a:t>
            </a:r>
            <a:r>
              <a:rPr lang="en-GB" dirty="0" err="1"/>
              <a:t>yedi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konu</a:t>
            </a:r>
            <a:r>
              <a:rPr lang="en-GB" dirty="0"/>
              <a:t> </a:t>
            </a:r>
            <a:r>
              <a:rPr lang="en-GB" dirty="0" err="1"/>
              <a:t>başlığı</a:t>
            </a:r>
            <a:r>
              <a:rPr lang="en-GB" dirty="0"/>
              <a:t> </a:t>
            </a:r>
            <a:r>
              <a:rPr lang="en-GB" dirty="0" err="1"/>
              <a:t>belirlenmiştir</a:t>
            </a:r>
            <a:r>
              <a:rPr lang="en-GB" dirty="0"/>
              <a:t>. </a:t>
            </a:r>
            <a:r>
              <a:rPr lang="en-GB" dirty="0" err="1"/>
              <a:t>Bunların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kısmı</a:t>
            </a:r>
            <a:r>
              <a:rPr lang="en-GB" dirty="0"/>
              <a:t> </a:t>
            </a:r>
            <a:r>
              <a:rPr lang="en-GB" dirty="0" err="1"/>
              <a:t>geçmiş</a:t>
            </a:r>
            <a:r>
              <a:rPr lang="en-GB" dirty="0"/>
              <a:t> </a:t>
            </a:r>
            <a:r>
              <a:rPr lang="en-GB" dirty="0" err="1"/>
              <a:t>dönem</a:t>
            </a:r>
            <a:r>
              <a:rPr lang="en-GB" dirty="0"/>
              <a:t> </a:t>
            </a:r>
            <a:r>
              <a:rPr lang="en-GB" dirty="0" err="1"/>
              <a:t>çalışmalarının</a:t>
            </a:r>
            <a:r>
              <a:rPr lang="en-GB" dirty="0"/>
              <a:t> </a:t>
            </a:r>
            <a:r>
              <a:rPr lang="en-GB" dirty="0" err="1"/>
              <a:t>devamı</a:t>
            </a:r>
            <a:r>
              <a:rPr lang="en-GB" dirty="0"/>
              <a:t> </a:t>
            </a:r>
            <a:r>
              <a:rPr lang="en-GB" dirty="0" err="1"/>
              <a:t>niteliğindeyken</a:t>
            </a:r>
            <a:r>
              <a:rPr lang="en-GB" dirty="0"/>
              <a:t>,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kısmı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tamamen</a:t>
            </a:r>
            <a:r>
              <a:rPr lang="en-GB" dirty="0"/>
              <a:t> yeni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adımlardan</a:t>
            </a:r>
            <a:r>
              <a:rPr lang="en-GB" dirty="0"/>
              <a:t> </a:t>
            </a:r>
            <a:r>
              <a:rPr lang="en-GB" dirty="0" err="1"/>
              <a:t>oluşmaktadır</a:t>
            </a:r>
            <a:r>
              <a:rPr lang="en-GB" dirty="0"/>
              <a:t>.</a:t>
            </a:r>
          </a:p>
          <a:p>
            <a:r>
              <a:rPr lang="en-GB" b="1" dirty="0"/>
              <a:t>1. </a:t>
            </a:r>
            <a:r>
              <a:rPr lang="en-GB" b="1" dirty="0" err="1"/>
              <a:t>Süreklilik</a:t>
            </a:r>
            <a:r>
              <a:rPr lang="en-GB" b="1" dirty="0"/>
              <a:t> </a:t>
            </a:r>
            <a:r>
              <a:rPr lang="en-GB" b="1" dirty="0" err="1"/>
              <a:t>Arz</a:t>
            </a:r>
            <a:r>
              <a:rPr lang="en-GB" b="1" dirty="0"/>
              <a:t> Eden </a:t>
            </a:r>
            <a:r>
              <a:rPr lang="en-GB" b="1" dirty="0" err="1"/>
              <a:t>ve</a:t>
            </a:r>
            <a:r>
              <a:rPr lang="en-GB" b="1" dirty="0"/>
              <a:t> Yeni </a:t>
            </a:r>
            <a:r>
              <a:rPr lang="en-GB" b="1" dirty="0" err="1"/>
              <a:t>Başlıklar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Tanıdık</a:t>
            </a:r>
            <a:r>
              <a:rPr lang="en-GB" b="1" dirty="0"/>
              <a:t> </a:t>
            </a:r>
            <a:r>
              <a:rPr lang="en-GB" b="1" dirty="0" err="1"/>
              <a:t>Konular</a:t>
            </a:r>
            <a:r>
              <a:rPr lang="en-GB" b="1" dirty="0"/>
              <a:t>:</a:t>
            </a:r>
            <a:r>
              <a:rPr lang="en-GB" dirty="0"/>
              <a:t> Yeni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yenilenecek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altyapılarının</a:t>
            </a:r>
            <a:r>
              <a:rPr lang="en-GB" dirty="0"/>
              <a:t> </a:t>
            </a:r>
            <a:r>
              <a:rPr lang="en-GB" dirty="0" err="1"/>
              <a:t>kavramsal</a:t>
            </a:r>
            <a:r>
              <a:rPr lang="en-GB" dirty="0"/>
              <a:t> </a:t>
            </a:r>
            <a:r>
              <a:rPr lang="en-GB" dirty="0" err="1"/>
              <a:t>gelişimi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ESFRI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ERIC’lerin</a:t>
            </a:r>
            <a:r>
              <a:rPr lang="en-GB" dirty="0"/>
              <a:t> </a:t>
            </a:r>
            <a:r>
              <a:rPr lang="en-GB" dirty="0" err="1"/>
              <a:t>uzun</a:t>
            </a:r>
            <a:r>
              <a:rPr lang="en-GB" dirty="0"/>
              <a:t> </a:t>
            </a:r>
            <a:r>
              <a:rPr lang="en-GB" dirty="0" err="1"/>
              <a:t>vadeli</a:t>
            </a:r>
            <a:r>
              <a:rPr lang="en-GB" dirty="0"/>
              <a:t> </a:t>
            </a:r>
            <a:r>
              <a:rPr lang="en-GB" dirty="0" err="1"/>
              <a:t>sürdürülebilirliğine</a:t>
            </a:r>
            <a:r>
              <a:rPr lang="en-GB" dirty="0"/>
              <a:t> </a:t>
            </a:r>
            <a:r>
              <a:rPr lang="en-GB" dirty="0" err="1"/>
              <a:t>yönelik</a:t>
            </a:r>
            <a:r>
              <a:rPr lang="en-GB" dirty="0"/>
              <a:t> </a:t>
            </a:r>
            <a:r>
              <a:rPr lang="en-GB" dirty="0" err="1"/>
              <a:t>bireysel</a:t>
            </a:r>
            <a:r>
              <a:rPr lang="en-GB" dirty="0"/>
              <a:t> </a:t>
            </a:r>
            <a:r>
              <a:rPr lang="en-GB" dirty="0" err="1"/>
              <a:t>destekler</a:t>
            </a:r>
            <a:r>
              <a:rPr lang="en-GB" dirty="0"/>
              <a:t>, </a:t>
            </a:r>
            <a:r>
              <a:rPr lang="en-GB" dirty="0" err="1"/>
              <a:t>önceki</a:t>
            </a:r>
            <a:r>
              <a:rPr lang="en-GB" dirty="0"/>
              <a:t> </a:t>
            </a:r>
            <a:r>
              <a:rPr lang="en-GB" dirty="0" err="1"/>
              <a:t>yıllarda</a:t>
            </a:r>
            <a:r>
              <a:rPr lang="en-GB" dirty="0"/>
              <a:t> </a:t>
            </a:r>
            <a:r>
              <a:rPr lang="en-GB" dirty="0" err="1"/>
              <a:t>olduğu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programda</a:t>
            </a:r>
            <a:r>
              <a:rPr lang="en-GB" dirty="0"/>
              <a:t> da </a:t>
            </a:r>
            <a:r>
              <a:rPr lang="en-GB" dirty="0" err="1"/>
              <a:t>sürdürülmektedir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Yeni </a:t>
            </a:r>
            <a:r>
              <a:rPr lang="en-GB" b="1" dirty="0" err="1"/>
              <a:t>Stratejik</a:t>
            </a:r>
            <a:r>
              <a:rPr lang="en-GB" b="1" dirty="0"/>
              <a:t> Pilot </a:t>
            </a:r>
            <a:r>
              <a:rPr lang="en-GB" b="1" dirty="0" err="1"/>
              <a:t>Uygulama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tematik</a:t>
            </a:r>
            <a:r>
              <a:rPr lang="en-GB" dirty="0"/>
              <a:t> </a:t>
            </a:r>
            <a:r>
              <a:rPr lang="en-GB" dirty="0" err="1"/>
              <a:t>kümeleri</a:t>
            </a:r>
            <a:r>
              <a:rPr lang="en-GB" dirty="0"/>
              <a:t> </a:t>
            </a:r>
            <a:r>
              <a:rPr lang="en-GB" dirty="0" err="1"/>
              <a:t>hedefleyen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yeni </a:t>
            </a:r>
            <a:r>
              <a:rPr lang="en-GB" dirty="0" err="1"/>
              <a:t>konu</a:t>
            </a:r>
            <a:r>
              <a:rPr lang="en-GB" dirty="0"/>
              <a:t>, </a:t>
            </a:r>
            <a:r>
              <a:rPr lang="en-GB" dirty="0" err="1"/>
              <a:t>tamamen</a:t>
            </a:r>
            <a:r>
              <a:rPr lang="en-GB" dirty="0"/>
              <a:t> pilot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çalışma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tasarlanmıştır</a:t>
            </a:r>
            <a:r>
              <a:rPr lang="en-GB" dirty="0"/>
              <a:t>. </a:t>
            </a:r>
            <a:r>
              <a:rPr lang="en-GB" dirty="0" err="1"/>
              <a:t>Altyapılara</a:t>
            </a:r>
            <a:r>
              <a:rPr lang="en-GB" dirty="0"/>
              <a:t>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yollarının</a:t>
            </a:r>
            <a:r>
              <a:rPr lang="en-GB" dirty="0"/>
              <a:t> </a:t>
            </a:r>
            <a:r>
              <a:rPr lang="en-GB" dirty="0" err="1"/>
              <a:t>sadeleştirilmesi</a:t>
            </a:r>
            <a:r>
              <a:rPr lang="en-GB" dirty="0"/>
              <a:t>,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uyumluluğun</a:t>
            </a:r>
            <a:r>
              <a:rPr lang="en-GB" dirty="0"/>
              <a:t> </a:t>
            </a:r>
            <a:r>
              <a:rPr lang="en-GB" dirty="0" err="1"/>
              <a:t>artırılması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birimler</a:t>
            </a:r>
            <a:r>
              <a:rPr lang="en-GB" dirty="0"/>
              <a:t> </a:t>
            </a:r>
            <a:r>
              <a:rPr lang="en-GB" dirty="0" err="1"/>
              <a:t>arası</a:t>
            </a:r>
            <a:r>
              <a:rPr lang="en-GB" dirty="0"/>
              <a:t> </a:t>
            </a:r>
            <a:r>
              <a:rPr lang="en-GB" dirty="0" err="1"/>
              <a:t>sinerjinin</a:t>
            </a:r>
            <a:r>
              <a:rPr lang="en-GB" dirty="0"/>
              <a:t> </a:t>
            </a:r>
            <a:r>
              <a:rPr lang="en-GB" dirty="0" err="1"/>
              <a:t>güçlendirilmesi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.</a:t>
            </a:r>
          </a:p>
          <a:p>
            <a:r>
              <a:rPr lang="en-GB" b="1" dirty="0"/>
              <a:t>2. </a:t>
            </a:r>
            <a:r>
              <a:rPr lang="en-GB" b="1" dirty="0" err="1"/>
              <a:t>Uluslararası</a:t>
            </a:r>
            <a:r>
              <a:rPr lang="en-GB" b="1" dirty="0"/>
              <a:t> </a:t>
            </a:r>
            <a:r>
              <a:rPr lang="en-GB" b="1" dirty="0" err="1"/>
              <a:t>Boyut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İş</a:t>
            </a:r>
            <a:r>
              <a:rPr lang="en-GB" b="1" dirty="0"/>
              <a:t> </a:t>
            </a:r>
            <a:r>
              <a:rPr lang="en-GB" b="1" dirty="0" err="1"/>
              <a:t>Birlikleri</a:t>
            </a:r>
            <a:r>
              <a:rPr lang="en-GB" dirty="0"/>
              <a:t> </a:t>
            </a:r>
            <a:r>
              <a:rPr lang="en-GB" dirty="0" err="1"/>
              <a:t>Uluslararası</a:t>
            </a:r>
            <a:r>
              <a:rPr lang="en-GB" dirty="0"/>
              <a:t> </a:t>
            </a:r>
            <a:r>
              <a:rPr lang="en-GB" dirty="0" err="1"/>
              <a:t>alanda</a:t>
            </a:r>
            <a:r>
              <a:rPr lang="en-GB" dirty="0"/>
              <a:t> </a:t>
            </a:r>
            <a:r>
              <a:rPr lang="en-GB" dirty="0" err="1"/>
              <a:t>iki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odak</a:t>
            </a:r>
            <a:r>
              <a:rPr lang="en-GB" dirty="0"/>
              <a:t> </a:t>
            </a:r>
            <a:r>
              <a:rPr lang="en-GB" dirty="0" err="1"/>
              <a:t>noktası</a:t>
            </a:r>
            <a:r>
              <a:rPr lang="en-GB" dirty="0"/>
              <a:t> </a:t>
            </a:r>
            <a:r>
              <a:rPr lang="en-GB" dirty="0" err="1"/>
              <a:t>bulunmaktadır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İlk </a:t>
            </a:r>
            <a:r>
              <a:rPr lang="en-GB" dirty="0" err="1"/>
              <a:t>olarak</a:t>
            </a:r>
            <a:r>
              <a:rPr lang="en-GB" dirty="0"/>
              <a:t>, </a:t>
            </a:r>
            <a:r>
              <a:rPr lang="en-GB" b="1" dirty="0" err="1"/>
              <a:t>ESFRI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ERIC’lerin</a:t>
            </a:r>
            <a:r>
              <a:rPr lang="en-GB" b="1" dirty="0"/>
              <a:t> </a:t>
            </a:r>
            <a:r>
              <a:rPr lang="en-GB" b="1" dirty="0" err="1"/>
              <a:t>uluslararası</a:t>
            </a:r>
            <a:r>
              <a:rPr lang="en-GB" b="1" dirty="0"/>
              <a:t> </a:t>
            </a:r>
            <a:r>
              <a:rPr lang="en-GB" b="1" dirty="0" err="1"/>
              <a:t>boyutu</a:t>
            </a:r>
            <a:r>
              <a:rPr lang="en-GB" dirty="0"/>
              <a:t> </a:t>
            </a:r>
            <a:r>
              <a:rPr lang="en-GB" dirty="0" err="1"/>
              <a:t>doğrudan</a:t>
            </a:r>
            <a:r>
              <a:rPr lang="en-GB" dirty="0"/>
              <a:t> </a:t>
            </a:r>
            <a:r>
              <a:rPr lang="en-GB" dirty="0" err="1"/>
              <a:t>ele</a:t>
            </a:r>
            <a:r>
              <a:rPr lang="en-GB" dirty="0"/>
              <a:t> </a:t>
            </a:r>
            <a:r>
              <a:rPr lang="en-GB" dirty="0" err="1"/>
              <a:t>alınarak</a:t>
            </a:r>
            <a:r>
              <a:rPr lang="en-GB" dirty="0"/>
              <a:t> </a:t>
            </a:r>
            <a:r>
              <a:rPr lang="en-GB" dirty="0" err="1"/>
              <a:t>küresel</a:t>
            </a:r>
            <a:r>
              <a:rPr lang="en-GB" dirty="0"/>
              <a:t> </a:t>
            </a:r>
            <a:r>
              <a:rPr lang="en-GB" dirty="0" err="1"/>
              <a:t>ölçekteki</a:t>
            </a:r>
            <a:r>
              <a:rPr lang="en-GB" dirty="0"/>
              <a:t> </a:t>
            </a:r>
            <a:r>
              <a:rPr lang="en-GB" dirty="0" err="1"/>
              <a:t>görünürlükleri</a:t>
            </a:r>
            <a:r>
              <a:rPr lang="en-GB" dirty="0"/>
              <a:t> </a:t>
            </a:r>
            <a:r>
              <a:rPr lang="en-GB" dirty="0" err="1"/>
              <a:t>desteklenmektedir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İkinci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, </a:t>
            </a:r>
            <a:r>
              <a:rPr lang="en-GB" b="1" dirty="0" err="1"/>
              <a:t>Ukrayna’nın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altyapı</a:t>
            </a:r>
            <a:r>
              <a:rPr lang="en-GB" dirty="0"/>
              <a:t> </a:t>
            </a:r>
            <a:r>
              <a:rPr lang="en-GB" dirty="0" err="1"/>
              <a:t>kapasitesinin</a:t>
            </a:r>
            <a:r>
              <a:rPr lang="en-GB" dirty="0"/>
              <a:t> </a:t>
            </a:r>
            <a:r>
              <a:rPr lang="en-GB" dirty="0" err="1"/>
              <a:t>artırılması</a:t>
            </a:r>
            <a:r>
              <a:rPr lang="en-GB" dirty="0"/>
              <a:t>, </a:t>
            </a:r>
            <a:r>
              <a:rPr lang="en-GB" dirty="0" err="1"/>
              <a:t>Ukraynalı</a:t>
            </a:r>
            <a:r>
              <a:rPr lang="en-GB" dirty="0"/>
              <a:t> </a:t>
            </a:r>
            <a:r>
              <a:rPr lang="en-GB" dirty="0" err="1"/>
              <a:t>araştırmacılarla</a:t>
            </a:r>
            <a:r>
              <a:rPr lang="en-GB" dirty="0"/>
              <a:t> </a:t>
            </a:r>
            <a:r>
              <a:rPr lang="en-GB" dirty="0" err="1"/>
              <a:t>iş</a:t>
            </a:r>
            <a:r>
              <a:rPr lang="en-GB" dirty="0"/>
              <a:t> </a:t>
            </a:r>
            <a:r>
              <a:rPr lang="en-GB" dirty="0" err="1"/>
              <a:t>birliğinin</a:t>
            </a:r>
            <a:r>
              <a:rPr lang="en-GB" dirty="0"/>
              <a:t> </a:t>
            </a:r>
            <a:r>
              <a:rPr lang="en-GB" dirty="0" err="1"/>
              <a:t>güçlendirilmesi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ülkenin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Alanı’na</a:t>
            </a:r>
            <a:r>
              <a:rPr lang="en-GB" dirty="0"/>
              <a:t> </a:t>
            </a:r>
            <a:r>
              <a:rPr lang="en-GB" dirty="0" err="1"/>
              <a:t>entegrasyonu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.</a:t>
            </a:r>
          </a:p>
          <a:p>
            <a:r>
              <a:rPr lang="en-GB" b="1" dirty="0"/>
              <a:t>3. </a:t>
            </a:r>
            <a:r>
              <a:rPr lang="en-GB" b="1" dirty="0" err="1"/>
              <a:t>İnsan</a:t>
            </a:r>
            <a:r>
              <a:rPr lang="en-GB" b="1" dirty="0"/>
              <a:t> </a:t>
            </a:r>
            <a:r>
              <a:rPr lang="en-GB" b="1" dirty="0" err="1"/>
              <a:t>Kaynağı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Risk </a:t>
            </a:r>
            <a:r>
              <a:rPr lang="en-GB" b="1" dirty="0" err="1"/>
              <a:t>Yönetimi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altyapılarındaki</a:t>
            </a:r>
            <a:r>
              <a:rPr lang="en-GB" dirty="0"/>
              <a:t> </a:t>
            </a:r>
            <a:r>
              <a:rPr lang="en-GB" b="1" dirty="0" err="1"/>
              <a:t>insan</a:t>
            </a:r>
            <a:r>
              <a:rPr lang="en-GB" b="1" dirty="0"/>
              <a:t> </a:t>
            </a:r>
            <a:r>
              <a:rPr lang="en-GB" b="1" dirty="0" err="1"/>
              <a:t>kaynağının</a:t>
            </a:r>
            <a:r>
              <a:rPr lang="en-GB" b="1" dirty="0"/>
              <a:t> </a:t>
            </a:r>
            <a:r>
              <a:rPr lang="en-GB" b="1" dirty="0" err="1"/>
              <a:t>güçlendirilmesi</a:t>
            </a:r>
            <a:r>
              <a:rPr lang="en-GB" dirty="0"/>
              <a:t>, </a:t>
            </a:r>
            <a:r>
              <a:rPr lang="en-GB" dirty="0" err="1"/>
              <a:t>özel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başlık</a:t>
            </a:r>
            <a:r>
              <a:rPr lang="en-GB" dirty="0"/>
              <a:t> </a:t>
            </a:r>
            <a:r>
              <a:rPr lang="en-GB" dirty="0" err="1"/>
              <a:t>altında</a:t>
            </a:r>
            <a:r>
              <a:rPr lang="en-GB" dirty="0"/>
              <a:t> </a:t>
            </a:r>
            <a:r>
              <a:rPr lang="en-GB" dirty="0" err="1"/>
              <a:t>planlanmıştır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Ayrıca</a:t>
            </a:r>
            <a:r>
              <a:rPr lang="en-GB" dirty="0"/>
              <a:t>, ERIC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ESFRI</a:t>
            </a:r>
            <a:r>
              <a:rPr lang="en-GB" dirty="0"/>
              <a:t> </a:t>
            </a:r>
            <a:r>
              <a:rPr lang="en-GB" dirty="0" err="1"/>
              <a:t>girişimleri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modern </a:t>
            </a:r>
            <a:r>
              <a:rPr lang="en-GB" dirty="0" err="1"/>
              <a:t>ihtiyaçlar</a:t>
            </a:r>
            <a:r>
              <a:rPr lang="en-GB" dirty="0"/>
              <a:t> </a:t>
            </a:r>
            <a:r>
              <a:rPr lang="en-GB" dirty="0" err="1"/>
              <a:t>doğrultusunda</a:t>
            </a:r>
            <a:r>
              <a:rPr lang="en-GB" dirty="0"/>
              <a:t> </a:t>
            </a:r>
            <a:r>
              <a:rPr lang="en-GB" b="1" dirty="0"/>
              <a:t>risk </a:t>
            </a:r>
            <a:r>
              <a:rPr lang="en-GB" b="1" dirty="0" err="1"/>
              <a:t>yönetimi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acil</a:t>
            </a:r>
            <a:r>
              <a:rPr lang="en-GB" b="1" dirty="0"/>
              <a:t> durum </a:t>
            </a:r>
            <a:r>
              <a:rPr lang="en-GB" b="1" dirty="0" err="1"/>
              <a:t>planlaması</a:t>
            </a:r>
            <a:r>
              <a:rPr lang="en-GB" dirty="0"/>
              <a:t> </a:t>
            </a:r>
            <a:r>
              <a:rPr lang="en-GB" dirty="0" err="1"/>
              <a:t>çalışmaları</a:t>
            </a:r>
            <a:r>
              <a:rPr lang="en-GB" dirty="0"/>
              <a:t> </a:t>
            </a:r>
            <a:r>
              <a:rPr lang="en-GB" dirty="0" err="1"/>
              <a:t>yürütülmektedir</a:t>
            </a:r>
            <a:r>
              <a:rPr lang="en-GB" dirty="0"/>
              <a:t>.</a:t>
            </a:r>
          </a:p>
          <a:p>
            <a:r>
              <a:rPr lang="en-GB" b="1" dirty="0" err="1"/>
              <a:t>Bütçe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Uygulama</a:t>
            </a:r>
            <a:r>
              <a:rPr lang="en-GB" b="1" dirty="0"/>
              <a:t> </a:t>
            </a:r>
            <a:r>
              <a:rPr lang="en-GB" b="1" dirty="0" err="1"/>
              <a:t>Esasları</a:t>
            </a:r>
            <a:endParaRPr lang="en-GB" b="1" dirty="0"/>
          </a:p>
          <a:p>
            <a:r>
              <a:rPr lang="en-GB" dirty="0" err="1"/>
              <a:t>Operasyonel</a:t>
            </a:r>
            <a:r>
              <a:rPr lang="en-GB" dirty="0"/>
              <a:t> </a:t>
            </a:r>
            <a:r>
              <a:rPr lang="en-GB" dirty="0" err="1"/>
              <a:t>süreçler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yapılandırılmıştır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Finansman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InfraDev</a:t>
            </a:r>
            <a:r>
              <a:rPr lang="en-GB" dirty="0"/>
              <a:t> </a:t>
            </a:r>
            <a:r>
              <a:rPr lang="en-GB" dirty="0" err="1"/>
              <a:t>destinasyonu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</a:t>
            </a:r>
            <a:r>
              <a:rPr lang="en-GB" b="1" dirty="0"/>
              <a:t>90 </a:t>
            </a:r>
            <a:r>
              <a:rPr lang="en-GB" b="1" dirty="0" err="1"/>
              <a:t>milyon</a:t>
            </a:r>
            <a:r>
              <a:rPr lang="en-GB" b="1" dirty="0"/>
              <a:t> </a:t>
            </a:r>
            <a:r>
              <a:rPr lang="en-GB" b="1" dirty="0" err="1"/>
              <a:t>avroluk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bütçe</a:t>
            </a:r>
            <a:r>
              <a:rPr lang="en-GB" dirty="0"/>
              <a:t> </a:t>
            </a:r>
            <a:r>
              <a:rPr lang="en-GB" dirty="0" err="1"/>
              <a:t>tahsis</a:t>
            </a:r>
            <a:r>
              <a:rPr lang="en-GB" dirty="0"/>
              <a:t> </a:t>
            </a:r>
            <a:r>
              <a:rPr lang="en-GB" dirty="0" err="1"/>
              <a:t>edilmiştir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Eylem</a:t>
            </a:r>
            <a:r>
              <a:rPr lang="en-GB" b="1" dirty="0"/>
              <a:t> </a:t>
            </a:r>
            <a:r>
              <a:rPr lang="en-GB" b="1" dirty="0" err="1"/>
              <a:t>Türleri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Belirlenen</a:t>
            </a:r>
            <a:r>
              <a:rPr lang="en-GB" dirty="0"/>
              <a:t> </a:t>
            </a:r>
            <a:r>
              <a:rPr lang="en-GB" dirty="0" err="1"/>
              <a:t>yedi</a:t>
            </a:r>
            <a:r>
              <a:rPr lang="en-GB" dirty="0"/>
              <a:t> </a:t>
            </a:r>
            <a:r>
              <a:rPr lang="en-GB" dirty="0" err="1"/>
              <a:t>konudan</a:t>
            </a:r>
            <a:r>
              <a:rPr lang="en-GB" dirty="0"/>
              <a:t> </a:t>
            </a:r>
            <a:r>
              <a:rPr lang="en-GB" dirty="0" err="1"/>
              <a:t>beşi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Yenilik</a:t>
            </a:r>
            <a:r>
              <a:rPr lang="en-GB" dirty="0"/>
              <a:t> </a:t>
            </a:r>
            <a:r>
              <a:rPr lang="en-GB" dirty="0" err="1"/>
              <a:t>Eylemi</a:t>
            </a:r>
            <a:r>
              <a:rPr lang="en-GB" dirty="0"/>
              <a:t> (</a:t>
            </a:r>
            <a:r>
              <a:rPr lang="en-GB" b="1" dirty="0"/>
              <a:t>RIA</a:t>
            </a:r>
            <a:r>
              <a:rPr lang="en-GB" dirty="0"/>
              <a:t>), </a:t>
            </a:r>
            <a:r>
              <a:rPr lang="en-GB" dirty="0" err="1"/>
              <a:t>ikisi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Koordinasyon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Destek</a:t>
            </a:r>
            <a:r>
              <a:rPr lang="en-GB" dirty="0"/>
              <a:t> </a:t>
            </a:r>
            <a:r>
              <a:rPr lang="en-GB" dirty="0" err="1"/>
              <a:t>Eylemi</a:t>
            </a:r>
            <a:r>
              <a:rPr lang="en-GB" dirty="0"/>
              <a:t> (</a:t>
            </a:r>
            <a:r>
              <a:rPr lang="en-GB" b="1" dirty="0"/>
              <a:t>CSA</a:t>
            </a:r>
            <a:r>
              <a:rPr lang="en-GB" dirty="0"/>
              <a:t>)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kurgulanmıştır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Ödeme</a:t>
            </a:r>
            <a:r>
              <a:rPr lang="en-GB" b="1" dirty="0"/>
              <a:t> </a:t>
            </a:r>
            <a:r>
              <a:rPr lang="en-GB" b="1" dirty="0" err="1"/>
              <a:t>Modeli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Süreçlerin</a:t>
            </a:r>
            <a:r>
              <a:rPr lang="en-GB" dirty="0"/>
              <a:t> </a:t>
            </a:r>
            <a:r>
              <a:rPr lang="en-GB" dirty="0" err="1"/>
              <a:t>sadeleştirilmesi</a:t>
            </a:r>
            <a:r>
              <a:rPr lang="en-GB" dirty="0"/>
              <a:t> </a:t>
            </a:r>
            <a:r>
              <a:rPr lang="en-GB" dirty="0" err="1"/>
              <a:t>amacıyla</a:t>
            </a:r>
            <a:r>
              <a:rPr lang="en-GB" dirty="0"/>
              <a:t> </a:t>
            </a:r>
            <a:r>
              <a:rPr lang="en-GB" dirty="0" err="1"/>
              <a:t>tüm</a:t>
            </a:r>
            <a:r>
              <a:rPr lang="en-GB" dirty="0"/>
              <a:t> </a:t>
            </a:r>
            <a:r>
              <a:rPr lang="en-GB" dirty="0" err="1"/>
              <a:t>projelerde</a:t>
            </a:r>
            <a:r>
              <a:rPr lang="en-GB" dirty="0"/>
              <a:t> </a:t>
            </a:r>
            <a:r>
              <a:rPr lang="en-GB" b="1" dirty="0"/>
              <a:t>"lump sum" (</a:t>
            </a:r>
            <a:r>
              <a:rPr lang="en-GB" b="1" dirty="0" err="1"/>
              <a:t>götürü</a:t>
            </a:r>
            <a:r>
              <a:rPr lang="en-GB" b="1" dirty="0"/>
              <a:t> </a:t>
            </a:r>
            <a:r>
              <a:rPr lang="en-GB" b="1" dirty="0" err="1"/>
              <a:t>maliyet</a:t>
            </a:r>
            <a:r>
              <a:rPr lang="en-GB" b="1" dirty="0"/>
              <a:t>)</a:t>
            </a:r>
            <a:r>
              <a:rPr lang="en-GB" dirty="0"/>
              <a:t> </a:t>
            </a:r>
            <a:r>
              <a:rPr lang="en-GB" dirty="0" err="1"/>
              <a:t>yöntemi</a:t>
            </a:r>
            <a:r>
              <a:rPr lang="en-GB" dirty="0"/>
              <a:t> </a:t>
            </a:r>
            <a:r>
              <a:rPr lang="en-GB" dirty="0" err="1"/>
              <a:t>uygulanmaktadır</a:t>
            </a:r>
            <a:r>
              <a:rPr lang="en-GB" dirty="0"/>
              <a:t>.</a:t>
            </a:r>
          </a:p>
          <a:p>
            <a:pPr fontAlgn="t"/>
            <a:endParaRPr lang="en-GB" b="0" i="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90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hızlandırılmasına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ilk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faaliyet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29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avrosunun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yoluyla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cascading grants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hibe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taraflara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verilecek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hibe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çerçevesi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Hibe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miktarı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100.000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250.000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Tek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üst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sınır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750.000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avrodur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belirtildiği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),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12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24 ay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tasarımı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noktalara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teşvik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(cross‑RI)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(cross‑domain)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yenilikçi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çözümler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disiplinli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getiren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temalar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içermesi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gerekenler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potansiyeline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sorularını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(best practices)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benimsemeli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süreçlerinde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prensipleriyle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Üretilen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903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gerçekleştirebileceği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tamamlayıcı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bunlarla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sınırlı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şunlar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setleri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oluşturma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setlerinin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anotasyonu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kürasyonu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setlerinin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ilkelerine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getirilmesi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taşıyan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Federasyonu’nda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hâle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getirilmesi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Büyük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ölçekli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deneylerden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Federasyonu’na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entegrasyonu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Büyük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üretilen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hatlarının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(pipelines)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EOSC’e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depolarla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aktarılması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zekâ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operasyonelleştirme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AI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tabanlı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sağlanması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Makine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öğrenimi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modelleri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formatlar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arayüzler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akışlarının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tasarlanması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setlerinin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standartların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kümelerinin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analiz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hazırlanması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sözlüklerin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standartlarının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metadata mapping / crosswalk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yöntemlerinin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uyumluluğunun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terminoloji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hizalamanın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yapılması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Yazılım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analiz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keşif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yazılım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ortamları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mekanizmaları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Kapsanması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topluluğu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disiplin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yelpazesini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bugüne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kadar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AOS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Federasyonu’nda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temsil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Disiplinler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(multidisciplinary)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uygulamalar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Az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temsil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Hem ARI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kümeleri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mutlaka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Federasyonunun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kaynaklarını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standartları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benimseme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kaynakları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aktif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kullanmalı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Uygun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politikalarını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standartlarını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benimsemeli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Geliştirilen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uyumluluğunu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Sonuçların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Sonrası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EOSC’a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Entegrasyonunun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Güvence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Alınması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GES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kalıcı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gerekliliğidir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erdikten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bile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konsorsiyumun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Mentorluk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rehberlik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eşleştirme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destekleyici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mekanizmalar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kurması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Federasyonu’na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bağlanmasını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kolaylaştıracak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süreçleri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tanımlaması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düğümleriyle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(nodes)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iletişim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oluşturması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gerekmektedir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469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Topluluk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Tabanlı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Yetkinlik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Merkezlerinin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Koordinasyonu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Uyumlaştırılması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FAIR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halihazırda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temelli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yetkinlik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merkezlerinin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(competence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centers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koordinasyonunu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merkezler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uyumlaşmayı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(alignment)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standartların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yöntemlerin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yaygınlaşmasıdır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Uygun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Programlarının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FAIR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modüller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programları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materyalleri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içerikleri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özgün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ihtiyaçlarına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uyarlaması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değişen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gereksinimlerini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karşılayabilmesi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bildirim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mekanizmaları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şarttır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içerikleri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güncellenebilir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gereksinimlerine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duyarlı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kalabilir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3.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Arşivleri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yaratan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depolarının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sağlanmasını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sürekli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gelişimini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federasyon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konumlandırılmasını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destekleyecek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interoperabilite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mekanizmaları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altyapılar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uyumluluk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süreçleri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güçlendirilmelidir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4.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Sonuçların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Federasyonuna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Vadeli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Entegrasyonu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süresince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vadeli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çıktıları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düğümleriyle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ilişkilendirme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planların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Konsorsiyumun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mentorluk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rehberlik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eşleştirme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5. Az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Temsil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EOSC’a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Dahil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Edilmesi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temsil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fazla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çaba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Bu, hem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kapsayıcılığı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disiplinli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açısından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6.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Ortaklığı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İlgili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Projelerle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Koordinasyon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hazırlanacak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Ortaklığı’nın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yürüttüğü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2025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-01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-02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eylemlerle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2027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-01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eylemlerle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onaylanmış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pilotların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araçların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hizmetlerin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standartların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güncellenmesi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yaygınlaştırılması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benimsenmesi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koordinasyonu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sağlayacak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faaliyetleri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kaynak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planlamasını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7.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Boyutu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(Gender Dimension)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içeriğine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boyutunun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zorunlu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değildir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tasarımı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belli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esneklik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933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Geliştirmek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İlk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kişisel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hassas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gerekliliklerle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sağlayacak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(data sovereignty)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uygulanmasıdır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>
                <a:effectLst/>
                <a:latin typeface="Segoe UI" panose="020B0502040204020203" pitchFamily="34" charset="0"/>
              </a:rPr>
              <a:t>Bu,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mevzuatları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ilkeler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haklarıyla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tam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çözümler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gerektirir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kurumlar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işlendiği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paylaşıldığı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tam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kontrole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Disiplinler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Paylaşımını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Kolaylaştırmak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İkinci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kısıtlanması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gerilimi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kaldırmak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disiplinler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kesintisiz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(seamless)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paylaşımını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mümkün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kılacak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hâle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getirmektir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korunmasını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sağlarken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ilerlemesi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çalışabilirlik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sürdürmektir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giderek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miktarda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verisinden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faydalanmaya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devam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edebilecek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operasyonel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engeller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azaltılacaktır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004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Coordination and Support Action (CSA)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niteliğindedir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avrodur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3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5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maliyetler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lump sum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karşılanacaktır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Uygunluk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Koşullarına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İlişkin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Kısıtlama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İletişim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Ağlarının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Korunması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Birliği’nin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iletişim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ağlarının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korunmasına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kısıtlaması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uygulanmaktadır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Buna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Mobil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iletişim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ekipmanlarında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riskli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tedarikçi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değerlendirilen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kuruluşlar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kuruluşların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kontrol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ettiği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tüzel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kişiler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affiliated entity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associated partner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katılamaz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kuralın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detayları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Ekleri’nde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uygunluk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kriterleri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Impact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bölümlerinde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açıklanmıştır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AO02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istisna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tıpkı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AOS01’de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geçerlidir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Yararlanıcılara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Uygulanacak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Ek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Hakları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yükümlülüklerine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tabidir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1.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Association’a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Sonuçlara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Ücretsiz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(Royalty-free)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Her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üretilen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Association’ın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ücretsiz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tam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zorundadır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strateji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izleme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faaliyetlerini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yürütebilmesi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2.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Association’a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Bilgi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Yükümlülüğü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Her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boyunca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Association’ın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takip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doğrultusunda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gördüğü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bilgileri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Association’a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iletmekle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yükümlüdür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3.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Fikri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Mülkiyet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Haklarına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IPR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EOSC’un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fikri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mülkiyet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haklarını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üye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ülkelerinde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İlişkilendirilmiş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ülkelerde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kurulu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hibe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makamı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kişilere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royalty‑free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sağlayacaktır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ticari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olmayan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4.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Yükümlülüğü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üretilen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Federasyonu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deposuna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yüklemek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zorundadır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966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Sonuçlar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(Expected Outcomes)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hedeflediği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kısaca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şudur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Ülkelerin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kurumların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(data sovereignty)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çerçeveleriyle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donatılmış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mevzuatı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uyumlaştırıldığı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ekosisteme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dönüşmesi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Bulutu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/AOS)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ekosistemi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oluşturmayı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özetlenebilir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1.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tr-TR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İçinde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Uyumlaştırılması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Mevzuatıyla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Hizalanması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Ülkelerin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kurumların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geliştireceği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(data sovereignty)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modellerinin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tr-TR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Federasyonu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harmonize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mevzuatıyla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GDPR, Data Governance Act, Data Act vb.)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anlaşmalarıyla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bütünleşik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beklenmektedir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Avrupa'da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bütüncül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gelecektir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2. Hassas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Üzerinde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Kontrol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Mekanizmalar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kişisel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hassas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üzerinde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kontrol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mekanizmalarının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korunmasını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Kurumların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paylaşabilmesini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sağlayacaktır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AB’nin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yeterlilik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verdiği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hukuka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(lawful)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paylaşımını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mümkün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3.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Yöneticileri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Rehberler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Eğitim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sorumluları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mevzuatı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anlaşmaları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lisanslama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konularında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net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uygulanabilir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rehberlerin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fazla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eğitim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tutarlı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mekanizmaları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gösterici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politikalar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oluşturulmalıdır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4.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Alanlarıyla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(European Data Spaces)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Düzeyde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Çalışabilirlik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EOSC’un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AB’nin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European Data Spaces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 Health Data Space, Green Deal Data Space, Agriculture, Mobility, Energy vb.)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seviyede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şunları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mimarilerinin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uyumlaştırılması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akışlarının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karşılıklı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Özetle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egemenliğini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güçlendirirken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veriye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kesintisiz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mümkün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ekosistem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oluşturmayı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Disiplinler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uyumluluğu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çatısı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buluşturulmuş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091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(data sovereignty)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desteklerken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disiplinler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koruma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düzeyinin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yeterli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kabul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kesintisiz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paylaşımını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mümkün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kılmayı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düzenleyici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rejimler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prosedürler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sağlayarak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sorunsuz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ilerleyebilmesini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etmektir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duyulduğunda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kontrol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sağlayabilmesi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anlamına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kişisel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hassas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teminat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odaklı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şeffaf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uygulanması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büyük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önem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taşıyor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küratörlüğü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kalitesinin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korunmasına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ulusal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mevzuatının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uygulanmasına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Veri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mekanizmaları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bunların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korunmasına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risklere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karşı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dirençliliğini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hazırlık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dışındaki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platformlarda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üretilen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saklanan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verilerle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erişilebilirlik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riskleri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Dolayısıyla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stratejik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dayanıklılık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görülüyor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Bugün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miktarındaki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üstel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disiplinler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işbirliğinin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yoğunlaşması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geçerli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sınır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ötesi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açısından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zorluklar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çıkarıyor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egemenliğini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korurken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engelleri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kaldırmak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AOS’un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potansiyelini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tam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anlamıyla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hayata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geçirebilmek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önemdedir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girişimleriyle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—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hassas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türleriyle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(European Data Spaces)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—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sinerji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arayışında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teşvik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geçmişte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hâlen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yürütülmekte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INFRAEOSC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2023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çağrılarındaki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-04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‑06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2024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çağrısındaki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‑04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çalışmalardan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öğrendiklerini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ileriye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taşımalı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AOS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Federasyonu’nun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standartları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gereklilikleri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Kısacası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egemenliğini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AOS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Federasyonu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sorunsuz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çalışabilir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vadede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ortamı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oluşturmak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vurgulamak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845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faaliyetleri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mutlaka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içermesi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1.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topluluk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düzeyinde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kurumsal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uygulanması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setleri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kurallar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prosedürler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 err="1">
                <a:effectLst/>
                <a:latin typeface="Segoe UI" panose="020B0502040204020203" pitchFamily="34" charset="0"/>
              </a:rPr>
              <a:t>oluşturarak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paylaşımı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ulusal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kurumsal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düzeyde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2.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gösterimler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(demonstrator)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gerçek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örnekleriyle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(adoption cases)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test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doğrulanmasını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>
                <a:effectLst/>
                <a:latin typeface="Segoe UI" panose="020B0502040204020203" pitchFamily="34" charset="0"/>
              </a:rPr>
              <a:t>Bu,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operasyonel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uygulanabilirliğini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adımdır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3.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Uyumlaştırılmış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çerçevelerinin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kategorileri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düzeyleri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disiplinler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akışları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harmonize governance frameworks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kurumun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sistemde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kolaylaştıracaktır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4.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Kapsamlı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kökeni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(data provenance)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senaryolarıyla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gösterilmesi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kaynağını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üretim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aşamalarını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izleyebilen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provenance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araçları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somut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örnekleriyle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kalitesi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garanti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5.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şablonlar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kılavuzlar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paylaşımı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hassas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işleme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şablonlar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yönergeler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rehber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dokümanlar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rehberler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AOS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standartlarıyla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6.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sınıflandırılması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risk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kılavuzlar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rehberler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hazırlanmalıdır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kategorilerinin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tanımlanacağı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hangi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değerlendirileceği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yönetileceği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saklanması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korunması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sürekliliğinin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sağlanacağı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kılavuzlar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dışındaki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depolama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bağımlılığını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azaltmak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açısından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7.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kategorilerinin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disiplinler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analizi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tanımlanması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disiplinlerde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tiplerinin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tanımları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hassasiyet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seviyeleri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koşulları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karşılaştırılmalı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analizle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sınıflandırmalar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8. Veri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merkezlerine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öneriler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kavram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kanıtı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(proof of concept)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AOS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konumlandırılacak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merkezleri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(support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centers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tasarım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önerileri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operasyonel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modeller,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planları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 err="1">
                <a:effectLst/>
                <a:latin typeface="Segoe UI" panose="020B0502040204020203" pitchFamily="34" charset="0"/>
              </a:rPr>
              <a:t>sunmalıdır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olacağı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PoC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gösterilmelidir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✅ Son not – Her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AOS01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AOS02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programlanan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Ortaklığı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uygulanıyor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mimarisi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AOS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federasyonunun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çerçevesi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2023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2024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INFRAEOSC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koordineli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188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Şimdi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üçüncü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destinasyona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SERV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destinasyonuna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geçiyoruz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Son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SERV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yelpazede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meydan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okumaları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aldı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yaşam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bilimlerinden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enerjiye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döngüsel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ekonomi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sürdürülebilirliğe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bilgi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üretiminden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topluluklarının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kadar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altyıpıları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yürütüldü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SERV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yenilikçi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gerçekleştirmek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duyduğu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kaliteli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teknoloji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devam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de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846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destinasyondaki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SERV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ulusötesi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erişimi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(transnational access)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desteklemektir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Burada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kastettiğimiz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kendi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kurumlarının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ERA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kapsamındaki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yürütebilmesidir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ülkelerdeki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SERV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bulunuyor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nörobilim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araştırmalarında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odaklanıyor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somut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ifade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gerekirse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beyin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sağlığı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beyin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hastalıkları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beyin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esinli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teknolojilere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EBRAINS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işletilmesini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Eylemi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(RIA)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niteliğinde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32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avrodur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0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Teklif</a:t>
            </a:r>
            <a:r>
              <a:rPr lang="en-GB" b="1" dirty="0"/>
              <a:t> </a:t>
            </a:r>
            <a:r>
              <a:rPr lang="en-GB" b="1" dirty="0" err="1"/>
              <a:t>Hazırlama</a:t>
            </a:r>
            <a:r>
              <a:rPr lang="en-GB" b="1" dirty="0"/>
              <a:t> </a:t>
            </a:r>
            <a:r>
              <a:rPr lang="en-GB" b="1" dirty="0" err="1"/>
              <a:t>Sürecinde</a:t>
            </a:r>
            <a:r>
              <a:rPr lang="en-GB" b="1" dirty="0"/>
              <a:t> </a:t>
            </a:r>
            <a:r>
              <a:rPr lang="en-GB" b="1" dirty="0" err="1"/>
              <a:t>Temel</a:t>
            </a:r>
            <a:r>
              <a:rPr lang="en-GB" b="1" dirty="0"/>
              <a:t> </a:t>
            </a:r>
            <a:r>
              <a:rPr lang="en-GB" b="1" dirty="0" err="1"/>
              <a:t>Odak</a:t>
            </a:r>
            <a:endParaRPr lang="en-GB" b="1" dirty="0"/>
          </a:p>
          <a:p>
            <a:r>
              <a:rPr lang="en-GB" dirty="0" err="1"/>
              <a:t>Tekliflerin</a:t>
            </a:r>
            <a:r>
              <a:rPr lang="en-GB" dirty="0"/>
              <a:t> </a:t>
            </a:r>
            <a:r>
              <a:rPr lang="en-GB" dirty="0" err="1"/>
              <a:t>hazırlanması</a:t>
            </a:r>
            <a:r>
              <a:rPr lang="en-GB" dirty="0"/>
              <a:t> </a:t>
            </a:r>
            <a:r>
              <a:rPr lang="en-GB" dirty="0" err="1"/>
              <a:t>aşamasında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Komisyonu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noktalara</a:t>
            </a:r>
            <a:r>
              <a:rPr lang="en-GB" dirty="0"/>
              <a:t> </a:t>
            </a:r>
            <a:r>
              <a:rPr lang="en-GB" dirty="0" err="1"/>
              <a:t>özellikle</a:t>
            </a:r>
            <a:r>
              <a:rPr lang="en-GB" dirty="0"/>
              <a:t> </a:t>
            </a:r>
            <a:r>
              <a:rPr lang="en-GB" dirty="0" err="1"/>
              <a:t>dikkat</a:t>
            </a:r>
            <a:r>
              <a:rPr lang="en-GB" dirty="0"/>
              <a:t> </a:t>
            </a:r>
            <a:r>
              <a:rPr lang="en-GB" dirty="0" err="1"/>
              <a:t>edilmesini</a:t>
            </a:r>
            <a:r>
              <a:rPr lang="en-GB" dirty="0"/>
              <a:t> </a:t>
            </a:r>
            <a:r>
              <a:rPr lang="en-GB" dirty="0" err="1"/>
              <a:t>beklemektedir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Bütüncül</a:t>
            </a:r>
            <a:r>
              <a:rPr lang="en-GB" b="1" dirty="0"/>
              <a:t> </a:t>
            </a:r>
            <a:r>
              <a:rPr lang="en-GB" b="1" dirty="0" err="1"/>
              <a:t>Katkı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Hazırlanan</a:t>
            </a:r>
            <a:r>
              <a:rPr lang="en-GB" dirty="0"/>
              <a:t> </a:t>
            </a:r>
            <a:r>
              <a:rPr lang="en-GB" dirty="0" err="1"/>
              <a:t>tekliflerin</a:t>
            </a:r>
            <a:r>
              <a:rPr lang="en-GB" dirty="0"/>
              <a:t> </a:t>
            </a:r>
            <a:r>
              <a:rPr lang="en-GB" dirty="0" err="1"/>
              <a:t>yalnızca</a:t>
            </a:r>
            <a:r>
              <a:rPr lang="en-GB" dirty="0"/>
              <a:t> </a:t>
            </a:r>
            <a:r>
              <a:rPr lang="en-GB" dirty="0" err="1"/>
              <a:t>seçilen</a:t>
            </a:r>
            <a:r>
              <a:rPr lang="en-GB" dirty="0"/>
              <a:t> </a:t>
            </a:r>
            <a:r>
              <a:rPr lang="en-GB" dirty="0" err="1"/>
              <a:t>konu</a:t>
            </a:r>
            <a:r>
              <a:rPr lang="en-GB" dirty="0"/>
              <a:t> </a:t>
            </a:r>
            <a:r>
              <a:rPr lang="en-GB" dirty="0" err="1"/>
              <a:t>başlığına</a:t>
            </a:r>
            <a:r>
              <a:rPr lang="en-GB" dirty="0"/>
              <a:t> </a:t>
            </a:r>
            <a:r>
              <a:rPr lang="en-GB" dirty="0" err="1"/>
              <a:t>özel</a:t>
            </a:r>
            <a:r>
              <a:rPr lang="en-GB" dirty="0"/>
              <a:t> </a:t>
            </a:r>
            <a:r>
              <a:rPr lang="en-GB" dirty="0" err="1"/>
              <a:t>çıktılarla</a:t>
            </a:r>
            <a:r>
              <a:rPr lang="en-GB" dirty="0"/>
              <a:t> </a:t>
            </a:r>
            <a:r>
              <a:rPr lang="en-GB" dirty="0" err="1"/>
              <a:t>sınırlı</a:t>
            </a:r>
            <a:r>
              <a:rPr lang="en-GB" dirty="0"/>
              <a:t> </a:t>
            </a:r>
            <a:r>
              <a:rPr lang="en-GB" dirty="0" err="1"/>
              <a:t>kalmaması</a:t>
            </a:r>
            <a:r>
              <a:rPr lang="en-GB" dirty="0"/>
              <a:t>, </a:t>
            </a:r>
            <a:r>
              <a:rPr lang="en-GB" dirty="0" err="1"/>
              <a:t>aynı</a:t>
            </a:r>
            <a:r>
              <a:rPr lang="en-GB" dirty="0"/>
              <a:t> </a:t>
            </a:r>
            <a:r>
              <a:rPr lang="en-GB" dirty="0" err="1"/>
              <a:t>zamanda</a:t>
            </a:r>
            <a:r>
              <a:rPr lang="en-GB" dirty="0"/>
              <a:t> </a:t>
            </a:r>
            <a:r>
              <a:rPr lang="en-GB" b="1" dirty="0" err="1"/>
              <a:t>tüm</a:t>
            </a:r>
            <a:r>
              <a:rPr lang="en-GB" b="1" dirty="0"/>
              <a:t> </a:t>
            </a:r>
            <a:r>
              <a:rPr lang="en-GB" b="1" dirty="0" err="1"/>
              <a:t>destinasyon</a:t>
            </a:r>
            <a:r>
              <a:rPr lang="en-GB" b="1" dirty="0"/>
              <a:t> </a:t>
            </a:r>
            <a:r>
              <a:rPr lang="en-GB" b="1" dirty="0" err="1"/>
              <a:t>için</a:t>
            </a:r>
            <a:r>
              <a:rPr lang="en-GB" b="1" dirty="0"/>
              <a:t> </a:t>
            </a:r>
            <a:r>
              <a:rPr lang="en-GB" b="1" dirty="0" err="1"/>
              <a:t>belirlenen</a:t>
            </a:r>
            <a:r>
              <a:rPr lang="en-GB" b="1" dirty="0"/>
              <a:t> </a:t>
            </a:r>
            <a:r>
              <a:rPr lang="en-GB" b="1" dirty="0" err="1"/>
              <a:t>genel</a:t>
            </a:r>
            <a:r>
              <a:rPr lang="en-GB" b="1" dirty="0"/>
              <a:t> </a:t>
            </a:r>
            <a:r>
              <a:rPr lang="en-GB" b="1" dirty="0" err="1"/>
              <a:t>etkilere</a:t>
            </a:r>
            <a:r>
              <a:rPr lang="en-GB" dirty="0"/>
              <a:t> de </a:t>
            </a:r>
            <a:r>
              <a:rPr lang="en-GB" dirty="0" err="1"/>
              <a:t>somut</a:t>
            </a:r>
            <a:r>
              <a:rPr lang="en-GB" dirty="0"/>
              <a:t> </a:t>
            </a:r>
            <a:r>
              <a:rPr lang="en-GB" dirty="0" err="1"/>
              <a:t>katkı</a:t>
            </a:r>
            <a:r>
              <a:rPr lang="en-GB" dirty="0"/>
              <a:t> </a:t>
            </a:r>
            <a:r>
              <a:rPr lang="en-GB" dirty="0" err="1"/>
              <a:t>sağlaması</a:t>
            </a:r>
            <a:r>
              <a:rPr lang="en-GB" dirty="0"/>
              <a:t> </a:t>
            </a:r>
            <a:r>
              <a:rPr lang="en-GB" dirty="0" err="1"/>
              <a:t>gerekmektedir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Referans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Teklifin</a:t>
            </a:r>
            <a:r>
              <a:rPr lang="en-GB" dirty="0"/>
              <a:t> </a:t>
            </a:r>
            <a:r>
              <a:rPr lang="en-GB" dirty="0" err="1"/>
              <a:t>kapsamlılığını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etkisini</a:t>
            </a:r>
            <a:r>
              <a:rPr lang="en-GB" dirty="0"/>
              <a:t> </a:t>
            </a:r>
            <a:r>
              <a:rPr lang="en-GB" dirty="0" err="1"/>
              <a:t>kontrol</a:t>
            </a:r>
            <a:r>
              <a:rPr lang="en-GB" dirty="0"/>
              <a:t> </a:t>
            </a:r>
            <a:r>
              <a:rPr lang="en-GB" dirty="0" err="1"/>
              <a:t>etmek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slaytta</a:t>
            </a:r>
            <a:r>
              <a:rPr lang="en-GB" dirty="0"/>
              <a:t> </a:t>
            </a:r>
            <a:r>
              <a:rPr lang="en-GB" dirty="0" err="1"/>
              <a:t>paylaşılan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hedeflerin</a:t>
            </a:r>
            <a:r>
              <a:rPr lang="en-GB" dirty="0"/>
              <a:t> </a:t>
            </a:r>
            <a:r>
              <a:rPr lang="en-GB" dirty="0" err="1"/>
              <a:t>mutlaka</a:t>
            </a:r>
            <a:r>
              <a:rPr lang="en-GB" dirty="0"/>
              <a:t> </a:t>
            </a:r>
            <a:r>
              <a:rPr lang="en-GB" dirty="0" err="1"/>
              <a:t>referans</a:t>
            </a:r>
            <a:r>
              <a:rPr lang="en-GB" dirty="0"/>
              <a:t> </a:t>
            </a:r>
            <a:r>
              <a:rPr lang="en-GB" dirty="0" err="1"/>
              <a:t>alınması</a:t>
            </a:r>
            <a:r>
              <a:rPr lang="en-GB" dirty="0"/>
              <a:t> </a:t>
            </a:r>
            <a:r>
              <a:rPr lang="en-GB" dirty="0" err="1"/>
              <a:t>önem</a:t>
            </a:r>
            <a:r>
              <a:rPr lang="en-GB" dirty="0"/>
              <a:t> </a:t>
            </a:r>
            <a:r>
              <a:rPr lang="en-GB" dirty="0" err="1"/>
              <a:t>arz</a:t>
            </a:r>
            <a:r>
              <a:rPr lang="en-GB" dirty="0"/>
              <a:t> </a:t>
            </a:r>
            <a:r>
              <a:rPr lang="en-GB" dirty="0" err="1"/>
              <a:t>etmektedir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Gereklilik</a:t>
            </a:r>
            <a:r>
              <a:rPr lang="en-GB" b="1" dirty="0"/>
              <a:t> </a:t>
            </a:r>
            <a:r>
              <a:rPr lang="en-GB" b="1" dirty="0" err="1"/>
              <a:t>Uyumu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Başvuruların</a:t>
            </a:r>
            <a:r>
              <a:rPr lang="en-GB" dirty="0"/>
              <a:t>, hem </a:t>
            </a:r>
            <a:r>
              <a:rPr lang="en-GB" dirty="0" err="1"/>
              <a:t>konu</a:t>
            </a:r>
            <a:r>
              <a:rPr lang="en-GB" dirty="0"/>
              <a:t> </a:t>
            </a:r>
            <a:r>
              <a:rPr lang="en-GB" dirty="0" err="1"/>
              <a:t>özelindeki</a:t>
            </a:r>
            <a:r>
              <a:rPr lang="en-GB" dirty="0"/>
              <a:t>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gereklilikleri</a:t>
            </a:r>
            <a:r>
              <a:rPr lang="en-GB" dirty="0"/>
              <a:t> hem de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geniş</a:t>
            </a:r>
            <a:r>
              <a:rPr lang="en-GB" dirty="0"/>
              <a:t> </a:t>
            </a:r>
            <a:r>
              <a:rPr lang="en-GB" dirty="0" err="1"/>
              <a:t>kapsamlı</a:t>
            </a:r>
            <a:r>
              <a:rPr lang="en-GB" dirty="0"/>
              <a:t> </a:t>
            </a:r>
            <a:r>
              <a:rPr lang="en-GB" dirty="0" err="1"/>
              <a:t>etki</a:t>
            </a:r>
            <a:r>
              <a:rPr lang="en-GB" dirty="0"/>
              <a:t> </a:t>
            </a:r>
            <a:r>
              <a:rPr lang="en-GB" dirty="0" err="1"/>
              <a:t>alanlarını</a:t>
            </a:r>
            <a:r>
              <a:rPr lang="en-GB" dirty="0"/>
              <a:t> </a:t>
            </a:r>
            <a:r>
              <a:rPr lang="en-GB" dirty="0" err="1"/>
              <a:t>kapsadığından</a:t>
            </a:r>
            <a:r>
              <a:rPr lang="en-GB" dirty="0"/>
              <a:t> </a:t>
            </a:r>
            <a:r>
              <a:rPr lang="en-GB" dirty="0" err="1"/>
              <a:t>emin</a:t>
            </a:r>
            <a:r>
              <a:rPr lang="en-GB" dirty="0"/>
              <a:t> </a:t>
            </a:r>
            <a:r>
              <a:rPr lang="en-GB" dirty="0" err="1"/>
              <a:t>olunmalıdır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0" i="0" dirty="0">
              <a:effectLst/>
              <a:latin typeface="Segoe UI" panose="020B0502040204020203" pitchFamily="34" charset="0"/>
            </a:endParaRPr>
          </a:p>
          <a:p>
            <a:r>
              <a:rPr lang="en-GB" b="1" dirty="0" err="1"/>
              <a:t>INFRADEV</a:t>
            </a:r>
            <a:r>
              <a:rPr lang="en-GB" b="1" dirty="0"/>
              <a:t> </a:t>
            </a:r>
            <a:r>
              <a:rPr lang="en-GB" b="1" dirty="0" err="1"/>
              <a:t>Destinasyonu</a:t>
            </a:r>
            <a:r>
              <a:rPr lang="en-GB" b="1" dirty="0"/>
              <a:t> – </a:t>
            </a:r>
            <a:r>
              <a:rPr lang="en-GB" b="1" dirty="0" err="1"/>
              <a:t>Beklenen</a:t>
            </a:r>
            <a:r>
              <a:rPr lang="en-GB" b="1" dirty="0"/>
              <a:t> </a:t>
            </a:r>
            <a:r>
              <a:rPr lang="en-GB" b="1" dirty="0" err="1"/>
              <a:t>Etkiler</a:t>
            </a:r>
            <a:endParaRPr lang="en-GB" b="1" dirty="0"/>
          </a:p>
          <a:p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Komisyonu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destinasyon</a:t>
            </a:r>
            <a:r>
              <a:rPr lang="en-GB" dirty="0"/>
              <a:t> </a:t>
            </a:r>
            <a:r>
              <a:rPr lang="en-GB" dirty="0" err="1"/>
              <a:t>aracılığıyla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</a:t>
            </a:r>
            <a:r>
              <a:rPr lang="en-GB" dirty="0"/>
              <a:t> (RI) </a:t>
            </a:r>
            <a:r>
              <a:rPr lang="en-GB" dirty="0" err="1"/>
              <a:t>alanında</a:t>
            </a:r>
            <a:r>
              <a:rPr lang="en-GB" dirty="0"/>
              <a:t> </a:t>
            </a:r>
            <a:r>
              <a:rPr lang="en-GB" dirty="0" err="1"/>
              <a:t>dört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etki</a:t>
            </a:r>
            <a:r>
              <a:rPr lang="en-GB" dirty="0"/>
              <a:t> </a:t>
            </a:r>
            <a:r>
              <a:rPr lang="en-GB" dirty="0" err="1"/>
              <a:t>yaratmayı</a:t>
            </a:r>
            <a:r>
              <a:rPr lang="en-GB" dirty="0"/>
              <a:t> </a:t>
            </a:r>
            <a:r>
              <a:rPr lang="en-GB" dirty="0" err="1"/>
              <a:t>hedeflemektedir</a:t>
            </a:r>
            <a:r>
              <a:rPr lang="en-GB" dirty="0"/>
              <a:t>:</a:t>
            </a:r>
          </a:p>
          <a:p>
            <a:r>
              <a:rPr lang="en-GB" b="1" dirty="0"/>
              <a:t>1. </a:t>
            </a:r>
            <a:r>
              <a:rPr lang="en-GB" b="1" dirty="0" err="1"/>
              <a:t>Farkındalık</a:t>
            </a:r>
            <a:r>
              <a:rPr lang="en-GB" b="1" dirty="0"/>
              <a:t>, </a:t>
            </a:r>
            <a:r>
              <a:rPr lang="en-GB" b="1" dirty="0" err="1"/>
              <a:t>Bulunabilirlik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Erişilebilirlik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altyapılarının</a:t>
            </a:r>
            <a:r>
              <a:rPr lang="en-GB" dirty="0"/>
              <a:t> </a:t>
            </a:r>
            <a:r>
              <a:rPr lang="en-GB" dirty="0" err="1"/>
              <a:t>bilinirliğini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erişilebilirliğini</a:t>
            </a:r>
            <a:r>
              <a:rPr lang="en-GB" dirty="0"/>
              <a:t> </a:t>
            </a:r>
            <a:r>
              <a:rPr lang="en-GB" dirty="0" err="1"/>
              <a:t>artırmak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önceliktir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Bu </a:t>
            </a:r>
            <a:r>
              <a:rPr lang="en-GB" dirty="0" err="1"/>
              <a:t>kapsamda</a:t>
            </a:r>
            <a:r>
              <a:rPr lang="en-GB" dirty="0"/>
              <a:t>, </a:t>
            </a:r>
            <a:r>
              <a:rPr lang="en-GB" dirty="0" err="1"/>
              <a:t>AB'nin</a:t>
            </a:r>
            <a:r>
              <a:rPr lang="en-GB" dirty="0"/>
              <a:t> </a:t>
            </a:r>
            <a:r>
              <a:rPr lang="en-GB" dirty="0" err="1"/>
              <a:t>çıkarlarıyla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, </a:t>
            </a:r>
            <a:r>
              <a:rPr lang="en-GB" dirty="0" err="1"/>
              <a:t>kullanıcı</a:t>
            </a:r>
            <a:r>
              <a:rPr lang="en-GB" dirty="0"/>
              <a:t> </a:t>
            </a:r>
            <a:r>
              <a:rPr lang="en-GB" dirty="0" err="1"/>
              <a:t>odaklı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güncel</a:t>
            </a:r>
            <a:r>
              <a:rPr lang="en-GB" dirty="0"/>
              <a:t> </a:t>
            </a:r>
            <a:r>
              <a:rPr lang="en-GB" dirty="0" err="1"/>
              <a:t>zorluklara</a:t>
            </a:r>
            <a:r>
              <a:rPr lang="en-GB" dirty="0"/>
              <a:t> </a:t>
            </a:r>
            <a:r>
              <a:rPr lang="en-GB" dirty="0" err="1"/>
              <a:t>yanıt</a:t>
            </a:r>
            <a:r>
              <a:rPr lang="en-GB" dirty="0"/>
              <a:t> </a:t>
            </a:r>
            <a:r>
              <a:rPr lang="en-GB" dirty="0" err="1"/>
              <a:t>veren</a:t>
            </a:r>
            <a:r>
              <a:rPr lang="en-GB" dirty="0"/>
              <a:t> </a:t>
            </a:r>
            <a:r>
              <a:rPr lang="en-GB" dirty="0" err="1"/>
              <a:t>tamamlayıcı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yenilik</a:t>
            </a:r>
            <a:r>
              <a:rPr lang="en-GB" dirty="0"/>
              <a:t> (</a:t>
            </a:r>
            <a:r>
              <a:rPr lang="en-GB" dirty="0" err="1"/>
              <a:t>R&amp;I</a:t>
            </a:r>
            <a:r>
              <a:rPr lang="en-GB" dirty="0"/>
              <a:t>) </a:t>
            </a:r>
            <a:r>
              <a:rPr lang="en-GB" dirty="0" err="1"/>
              <a:t>hizmet</a:t>
            </a:r>
            <a:r>
              <a:rPr lang="en-GB" dirty="0"/>
              <a:t> </a:t>
            </a:r>
            <a:r>
              <a:rPr lang="en-GB" dirty="0" err="1"/>
              <a:t>portföyü</a:t>
            </a:r>
            <a:r>
              <a:rPr lang="en-GB" dirty="0"/>
              <a:t> </a:t>
            </a:r>
            <a:r>
              <a:rPr lang="en-GB" dirty="0" err="1"/>
              <a:t>oluşturulmaktadır</a:t>
            </a:r>
            <a:r>
              <a:rPr lang="en-GB" dirty="0"/>
              <a:t>.</a:t>
            </a:r>
          </a:p>
          <a:p>
            <a:r>
              <a:rPr lang="en-GB" b="1" dirty="0"/>
              <a:t>2. </a:t>
            </a:r>
            <a:r>
              <a:rPr lang="en-GB" b="1" dirty="0" err="1"/>
              <a:t>Sürdürülebilirlik</a:t>
            </a:r>
            <a:r>
              <a:rPr lang="en-GB" b="1" dirty="0"/>
              <a:t>, </a:t>
            </a:r>
            <a:r>
              <a:rPr lang="en-GB" b="1" dirty="0" err="1"/>
              <a:t>Konsolidasyon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Gelişim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</a:t>
            </a:r>
            <a:r>
              <a:rPr lang="en-GB" dirty="0"/>
              <a:t> </a:t>
            </a:r>
            <a:r>
              <a:rPr lang="en-GB" dirty="0" err="1"/>
              <a:t>manzarasının</a:t>
            </a:r>
            <a:r>
              <a:rPr lang="en-GB" dirty="0"/>
              <a:t> </a:t>
            </a:r>
            <a:r>
              <a:rPr lang="en-GB" dirty="0" err="1"/>
              <a:t>sürdürülebilirliği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evrimi</a:t>
            </a:r>
            <a:r>
              <a:rPr lang="en-GB" dirty="0"/>
              <a:t> </a:t>
            </a:r>
            <a:r>
              <a:rPr lang="en-GB" dirty="0" err="1"/>
              <a:t>desteklenmektedir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yenilik</a:t>
            </a:r>
            <a:r>
              <a:rPr lang="en-GB" dirty="0"/>
              <a:t> </a:t>
            </a:r>
            <a:r>
              <a:rPr lang="en-GB" dirty="0" err="1"/>
              <a:t>ihtiyaçlarının</a:t>
            </a:r>
            <a:r>
              <a:rPr lang="en-GB" dirty="0"/>
              <a:t> </a:t>
            </a:r>
            <a:r>
              <a:rPr lang="en-GB" dirty="0" err="1"/>
              <a:t>sürekliliği</a:t>
            </a:r>
            <a:r>
              <a:rPr lang="en-GB" dirty="0"/>
              <a:t> </a:t>
            </a:r>
            <a:r>
              <a:rPr lang="en-GB" dirty="0" err="1"/>
              <a:t>sağlanırken</a:t>
            </a:r>
            <a:r>
              <a:rPr lang="en-GB" dirty="0"/>
              <a:t>, </a:t>
            </a:r>
            <a:r>
              <a:rPr lang="en-GB" b="1" dirty="0" err="1"/>
              <a:t>inovasyon</a:t>
            </a:r>
            <a:r>
              <a:rPr lang="en-GB" b="1" dirty="0"/>
              <a:t> </a:t>
            </a:r>
            <a:r>
              <a:rPr lang="en-GB" b="1" dirty="0" err="1"/>
              <a:t>açığının</a:t>
            </a:r>
            <a:r>
              <a:rPr lang="en-GB" b="1" dirty="0"/>
              <a:t> </a:t>
            </a:r>
            <a:r>
              <a:rPr lang="en-GB" b="1" dirty="0" err="1"/>
              <a:t>kapatılmasına</a:t>
            </a:r>
            <a:r>
              <a:rPr lang="en-GB" dirty="0"/>
              <a:t> </a:t>
            </a:r>
            <a:r>
              <a:rPr lang="en-GB" dirty="0" err="1"/>
              <a:t>odaklanılmaktadır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Dijitalleşme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çevre</a:t>
            </a:r>
            <a:r>
              <a:rPr lang="en-GB" dirty="0"/>
              <a:t> </a:t>
            </a:r>
            <a:r>
              <a:rPr lang="en-GB" dirty="0" err="1"/>
              <a:t>hedefleri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sürecin</a:t>
            </a:r>
            <a:r>
              <a:rPr lang="en-GB" dirty="0"/>
              <a:t> </a:t>
            </a:r>
            <a:r>
              <a:rPr lang="en-GB" dirty="0" err="1"/>
              <a:t>merkezinde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.</a:t>
            </a:r>
          </a:p>
          <a:p>
            <a:r>
              <a:rPr lang="en-GB" b="1" dirty="0"/>
              <a:t>3. </a:t>
            </a:r>
            <a:r>
              <a:rPr lang="en-GB" b="1" dirty="0" err="1"/>
              <a:t>Güçlendirilmiş</a:t>
            </a:r>
            <a:r>
              <a:rPr lang="en-GB" b="1" dirty="0"/>
              <a:t> </a:t>
            </a:r>
            <a:r>
              <a:rPr lang="en-GB" b="1" dirty="0" err="1"/>
              <a:t>Uluslararası</a:t>
            </a:r>
            <a:r>
              <a:rPr lang="en-GB" b="1" dirty="0"/>
              <a:t> </a:t>
            </a:r>
            <a:r>
              <a:rPr lang="en-GB" b="1" dirty="0" err="1"/>
              <a:t>Boyut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altyapılarının</a:t>
            </a:r>
            <a:r>
              <a:rPr lang="en-GB" dirty="0"/>
              <a:t> </a:t>
            </a:r>
            <a:r>
              <a:rPr lang="en-GB" dirty="0" err="1"/>
              <a:t>küresel</a:t>
            </a:r>
            <a:r>
              <a:rPr lang="en-GB" dirty="0"/>
              <a:t> </a:t>
            </a:r>
            <a:r>
              <a:rPr lang="en-GB" dirty="0" err="1"/>
              <a:t>ölçekteki</a:t>
            </a:r>
            <a:r>
              <a:rPr lang="en-GB" dirty="0"/>
              <a:t> </a:t>
            </a:r>
            <a:r>
              <a:rPr lang="en-GB" dirty="0" err="1"/>
              <a:t>konumu</a:t>
            </a:r>
            <a:r>
              <a:rPr lang="en-GB" dirty="0"/>
              <a:t> </a:t>
            </a:r>
            <a:r>
              <a:rPr lang="en-GB" dirty="0" err="1"/>
              <a:t>pekiştirilmektedir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AB </a:t>
            </a:r>
            <a:r>
              <a:rPr lang="en-GB" dirty="0" err="1"/>
              <a:t>öncelikleri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hedefleri</a:t>
            </a:r>
            <a:r>
              <a:rPr lang="en-GB" dirty="0"/>
              <a:t> </a:t>
            </a:r>
            <a:r>
              <a:rPr lang="en-GB" dirty="0" err="1"/>
              <a:t>doğrultusunda</a:t>
            </a:r>
            <a:r>
              <a:rPr lang="en-GB" dirty="0"/>
              <a:t> </a:t>
            </a:r>
            <a:r>
              <a:rPr lang="en-GB" dirty="0" err="1"/>
              <a:t>küresel</a:t>
            </a:r>
            <a:r>
              <a:rPr lang="en-GB" dirty="0"/>
              <a:t> </a:t>
            </a:r>
            <a:r>
              <a:rPr lang="en-GB" dirty="0" err="1"/>
              <a:t>zorluklarla</a:t>
            </a:r>
            <a:r>
              <a:rPr lang="en-GB" dirty="0"/>
              <a:t> </a:t>
            </a:r>
            <a:r>
              <a:rPr lang="en-GB" dirty="0" err="1"/>
              <a:t>mücadele</a:t>
            </a:r>
            <a:r>
              <a:rPr lang="en-GB" dirty="0"/>
              <a:t> </a:t>
            </a:r>
            <a:r>
              <a:rPr lang="en-GB" dirty="0" err="1"/>
              <a:t>edilmesi</a:t>
            </a:r>
            <a:r>
              <a:rPr lang="en-GB" dirty="0"/>
              <a:t> </a:t>
            </a:r>
            <a:r>
              <a:rPr lang="en-GB" dirty="0" err="1"/>
              <a:t>planlanmaktadır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Dünyanın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bölgeleriyle</a:t>
            </a:r>
            <a:r>
              <a:rPr lang="en-GB" dirty="0"/>
              <a:t> </a:t>
            </a:r>
            <a:r>
              <a:rPr lang="en-GB" dirty="0" err="1"/>
              <a:t>iş</a:t>
            </a:r>
            <a:r>
              <a:rPr lang="en-GB" dirty="0"/>
              <a:t> </a:t>
            </a:r>
            <a:r>
              <a:rPr lang="en-GB" dirty="0" err="1"/>
              <a:t>birliği</a:t>
            </a:r>
            <a:r>
              <a:rPr lang="en-GB" dirty="0"/>
              <a:t> </a:t>
            </a:r>
            <a:r>
              <a:rPr lang="en-GB" dirty="0" err="1"/>
              <a:t>yapılırken</a:t>
            </a:r>
            <a:r>
              <a:rPr lang="en-GB" dirty="0"/>
              <a:t>,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güvenliğine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önde</a:t>
            </a:r>
            <a:r>
              <a:rPr lang="en-GB" dirty="0"/>
              <a:t> </a:t>
            </a:r>
            <a:r>
              <a:rPr lang="en-GB" dirty="0" err="1"/>
              <a:t>gelen</a:t>
            </a:r>
            <a:r>
              <a:rPr lang="en-GB" dirty="0"/>
              <a:t> </a:t>
            </a:r>
            <a:r>
              <a:rPr lang="en-GB" dirty="0" err="1"/>
              <a:t>ESFRI</a:t>
            </a:r>
            <a:r>
              <a:rPr lang="en-GB" dirty="0"/>
              <a:t>/ERIC </a:t>
            </a:r>
            <a:r>
              <a:rPr lang="en-GB" dirty="0" err="1"/>
              <a:t>yapıların</a:t>
            </a:r>
            <a:r>
              <a:rPr lang="en-GB" dirty="0"/>
              <a:t> </a:t>
            </a:r>
            <a:r>
              <a:rPr lang="en-GB" dirty="0" err="1"/>
              <a:t>katılımına</a:t>
            </a:r>
            <a:r>
              <a:rPr lang="en-GB" dirty="0"/>
              <a:t> </a:t>
            </a:r>
            <a:r>
              <a:rPr lang="en-GB" dirty="0" err="1"/>
              <a:t>özel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dikkat</a:t>
            </a:r>
            <a:r>
              <a:rPr lang="en-GB" dirty="0"/>
              <a:t> </a:t>
            </a:r>
            <a:r>
              <a:rPr lang="en-GB" dirty="0" err="1"/>
              <a:t>gösterilmektedir</a:t>
            </a:r>
            <a:r>
              <a:rPr lang="en-GB" dirty="0"/>
              <a:t>.</a:t>
            </a:r>
          </a:p>
          <a:p>
            <a:r>
              <a:rPr lang="en-GB" b="1" dirty="0"/>
              <a:t>4. </a:t>
            </a:r>
            <a:r>
              <a:rPr lang="en-GB" b="1" dirty="0" err="1"/>
              <a:t>Ukrayna</a:t>
            </a:r>
            <a:r>
              <a:rPr lang="en-GB" b="1" dirty="0"/>
              <a:t> </a:t>
            </a:r>
            <a:r>
              <a:rPr lang="en-GB" b="1" dirty="0" err="1"/>
              <a:t>Araştırma</a:t>
            </a:r>
            <a:r>
              <a:rPr lang="en-GB" b="1" dirty="0"/>
              <a:t> </a:t>
            </a:r>
            <a:r>
              <a:rPr lang="en-GB" b="1" dirty="0" err="1"/>
              <a:t>Altyapısı</a:t>
            </a:r>
            <a:r>
              <a:rPr lang="en-GB" b="1" dirty="0"/>
              <a:t> </a:t>
            </a:r>
            <a:r>
              <a:rPr lang="en-GB" b="1" dirty="0" err="1"/>
              <a:t>Topluluğunun</a:t>
            </a:r>
            <a:r>
              <a:rPr lang="en-GB" b="1" dirty="0"/>
              <a:t> </a:t>
            </a:r>
            <a:r>
              <a:rPr lang="en-GB" b="1" dirty="0" err="1"/>
              <a:t>Desteklenmesi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Ukraynalı</a:t>
            </a:r>
            <a:r>
              <a:rPr lang="en-GB" dirty="0"/>
              <a:t> </a:t>
            </a:r>
            <a:r>
              <a:rPr lang="en-GB" dirty="0" err="1"/>
              <a:t>kullanıcı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personelden</a:t>
            </a:r>
            <a:r>
              <a:rPr lang="en-GB" dirty="0"/>
              <a:t> </a:t>
            </a:r>
            <a:r>
              <a:rPr lang="en-GB" dirty="0" err="1"/>
              <a:t>oluşan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altyapısı</a:t>
            </a:r>
            <a:r>
              <a:rPr lang="en-GB" dirty="0"/>
              <a:t> </a:t>
            </a:r>
            <a:r>
              <a:rPr lang="en-GB" dirty="0" err="1"/>
              <a:t>topluluğunun</a:t>
            </a:r>
            <a:r>
              <a:rPr lang="en-GB" dirty="0"/>
              <a:t> </a:t>
            </a:r>
            <a:r>
              <a:rPr lang="en-GB" dirty="0" err="1"/>
              <a:t>güçlendirilmesi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326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yıllardır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EBRAINS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girişiminin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devamı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niteliğinde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vurgulamak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istiyorum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EBRAINS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beyin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kapsamlı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Horizon 2020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Horizon Europe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dönemlerinde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inşa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edilmiştir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fonlanacak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EBRAINS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işletilmesi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sadece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sürdürülmesi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ölçeklenebilirliğinin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ölçüde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anlamına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doğrultuda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federatif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süper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hesaplama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HPC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gelişmiş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zekâ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büyük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ölçekli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depolama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çözümlerine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hesaplama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gücü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bulut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Avrupa’nın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HPC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ekosistemine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sağlayacak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operasyon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yürütmesi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çekici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yönlerinden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zekâ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teknolojilerine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verilen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vurgu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EBRAINS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platformunun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AI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araçlarıyla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bütünleşmiş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kullanıcılarla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sezgisel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akıllı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etkileşimler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kurabilen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dönüşmesidir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zekânın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beyin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araştırmalarını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kolaylaştırması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analizini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hızlandırması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büyük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ölçekli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kümelerinin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kürasyonu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çözümler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simülasyon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modellemeyi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güçlendirmesi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Sonuç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EBRAINS’in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işletilmesini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sinirbilim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nesil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zekâ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teknolojileriyle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referans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platformuna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dönüşmesini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189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804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642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092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705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528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81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450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Segoe UI" panose="020B0502040204020203" pitchFamily="34" charset="0"/>
              </a:rPr>
              <a:t>Ve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bölüm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bulunuyor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TECH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(ARIS),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sundukları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sürdürebilmesi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yükseltebilmesi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geliştirebilmesi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sürekli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teknoloji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geliştirimine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var.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74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ihtiyaç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duyduğu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enstrümantasyon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yöntemlere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çözümlere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odaklanıyor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sanayi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inovasyonu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geliştirmeyi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(co‑creation)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teşvik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ederek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hem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potansiyelini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DEV01</a:t>
            </a:r>
            <a:r>
              <a:rPr lang="en-GB" b="1" dirty="0"/>
              <a:t>: Yeni </a:t>
            </a:r>
            <a:r>
              <a:rPr lang="en-GB" b="1" dirty="0" err="1"/>
              <a:t>Araştırma</a:t>
            </a:r>
            <a:r>
              <a:rPr lang="en-GB" b="1" dirty="0"/>
              <a:t> </a:t>
            </a:r>
            <a:r>
              <a:rPr lang="en-GB" b="1" dirty="0" err="1"/>
              <a:t>Altyapısı</a:t>
            </a:r>
            <a:r>
              <a:rPr lang="en-GB" b="1" dirty="0"/>
              <a:t> </a:t>
            </a:r>
            <a:r>
              <a:rPr lang="en-GB" b="1" dirty="0" err="1"/>
              <a:t>Kavramlarının</a:t>
            </a:r>
            <a:r>
              <a:rPr lang="en-GB" b="1" dirty="0"/>
              <a:t> </a:t>
            </a:r>
            <a:r>
              <a:rPr lang="en-GB" b="1" dirty="0" err="1"/>
              <a:t>Geliştirilmesi</a:t>
            </a:r>
            <a:endParaRPr lang="en-GB" b="1" dirty="0"/>
          </a:p>
          <a:p>
            <a:r>
              <a:rPr lang="en-GB" dirty="0"/>
              <a:t>Bu </a:t>
            </a:r>
            <a:r>
              <a:rPr lang="en-GB" dirty="0" err="1"/>
              <a:t>konu</a:t>
            </a:r>
            <a:r>
              <a:rPr lang="en-GB" dirty="0"/>
              <a:t> </a:t>
            </a:r>
            <a:r>
              <a:rPr lang="en-GB" dirty="0" err="1"/>
              <a:t>başlığı</a:t>
            </a:r>
            <a:r>
              <a:rPr lang="en-GB" dirty="0"/>
              <a:t>, yeni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altyapısı</a:t>
            </a:r>
            <a:r>
              <a:rPr lang="en-GB" dirty="0"/>
              <a:t> (RI) </a:t>
            </a:r>
            <a:r>
              <a:rPr lang="en-GB" dirty="0" err="1"/>
              <a:t>kavramlarının</a:t>
            </a:r>
            <a:r>
              <a:rPr lang="en-GB" dirty="0"/>
              <a:t> </a:t>
            </a:r>
            <a:r>
              <a:rPr lang="en-GB" dirty="0" err="1"/>
              <a:t>geliştirilmesine</a:t>
            </a:r>
            <a:r>
              <a:rPr lang="en-GB" dirty="0"/>
              <a:t>, 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ölçekli</a:t>
            </a:r>
            <a:r>
              <a:rPr lang="en-GB" dirty="0"/>
              <a:t> </a:t>
            </a:r>
            <a:r>
              <a:rPr lang="en-GB" dirty="0" err="1"/>
              <a:t>modernizasyonuna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kapasite</a:t>
            </a:r>
            <a:r>
              <a:rPr lang="en-GB" dirty="0"/>
              <a:t> </a:t>
            </a:r>
            <a:r>
              <a:rPr lang="en-GB" dirty="0" err="1"/>
              <a:t>genişletme</a:t>
            </a:r>
            <a:r>
              <a:rPr lang="en-GB" dirty="0"/>
              <a:t> </a:t>
            </a:r>
            <a:r>
              <a:rPr lang="en-GB" dirty="0" err="1"/>
              <a:t>projelerine</a:t>
            </a:r>
            <a:r>
              <a:rPr lang="en-GB" dirty="0"/>
              <a:t> </a:t>
            </a:r>
            <a:r>
              <a:rPr lang="en-GB" dirty="0" err="1"/>
              <a:t>odaklanmaktadır</a:t>
            </a:r>
            <a:r>
              <a:rPr lang="en-GB" dirty="0"/>
              <a:t>.</a:t>
            </a:r>
          </a:p>
          <a:p>
            <a:r>
              <a:rPr lang="en-GB" b="1" dirty="0"/>
              <a:t>2026 </a:t>
            </a:r>
            <a:r>
              <a:rPr lang="en-GB" b="1" dirty="0" err="1"/>
              <a:t>Programındaki</a:t>
            </a:r>
            <a:r>
              <a:rPr lang="en-GB" b="1" dirty="0"/>
              <a:t> </a:t>
            </a:r>
            <a:r>
              <a:rPr lang="en-GB" b="1" dirty="0" err="1"/>
              <a:t>Yenilikler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Sektör</a:t>
            </a:r>
            <a:r>
              <a:rPr lang="en-GB" b="1" dirty="0"/>
              <a:t> </a:t>
            </a:r>
            <a:r>
              <a:rPr lang="en-GB" b="1" dirty="0" err="1"/>
              <a:t>Bağımsız</a:t>
            </a:r>
            <a:r>
              <a:rPr lang="en-GB" b="1" dirty="0"/>
              <a:t> </a:t>
            </a:r>
            <a:r>
              <a:rPr lang="en-GB" b="1" dirty="0" err="1"/>
              <a:t>Yaklaşım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Önceki</a:t>
            </a:r>
            <a:r>
              <a:rPr lang="en-GB" dirty="0"/>
              <a:t> </a:t>
            </a:r>
            <a:r>
              <a:rPr lang="en-GB" dirty="0" err="1"/>
              <a:t>programlarda</a:t>
            </a:r>
            <a:r>
              <a:rPr lang="en-GB" dirty="0"/>
              <a:t> (2023-2024) </a:t>
            </a:r>
            <a:r>
              <a:rPr lang="en-GB" dirty="0" err="1"/>
              <a:t>belirli</a:t>
            </a:r>
            <a:r>
              <a:rPr lang="en-GB" dirty="0"/>
              <a:t> </a:t>
            </a:r>
            <a:r>
              <a:rPr lang="en-GB" dirty="0" err="1"/>
              <a:t>alanlara</a:t>
            </a:r>
            <a:r>
              <a:rPr lang="en-GB" dirty="0"/>
              <a:t> (</a:t>
            </a:r>
            <a:r>
              <a:rPr lang="en-GB" dirty="0" err="1"/>
              <a:t>tıbbi</a:t>
            </a:r>
            <a:r>
              <a:rPr lang="en-GB" dirty="0"/>
              <a:t> </a:t>
            </a:r>
            <a:r>
              <a:rPr lang="en-GB" dirty="0" err="1"/>
              <a:t>kohortlar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) </a:t>
            </a:r>
            <a:r>
              <a:rPr lang="en-GB" dirty="0" err="1"/>
              <a:t>odaklanılırken</a:t>
            </a:r>
            <a:r>
              <a:rPr lang="en-GB" dirty="0"/>
              <a:t>, 2026 </a:t>
            </a:r>
            <a:r>
              <a:rPr lang="en-GB" dirty="0" err="1"/>
              <a:t>çağrısı</a:t>
            </a:r>
            <a:r>
              <a:rPr lang="en-GB" dirty="0"/>
              <a:t> </a:t>
            </a:r>
            <a:r>
              <a:rPr lang="en-GB" dirty="0" err="1"/>
              <a:t>tüm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alanlarına</a:t>
            </a:r>
            <a:r>
              <a:rPr lang="en-GB" dirty="0"/>
              <a:t> </a:t>
            </a:r>
            <a:r>
              <a:rPr lang="en-GB" dirty="0" err="1"/>
              <a:t>açık</a:t>
            </a:r>
            <a:r>
              <a:rPr lang="en-GB" dirty="0"/>
              <a:t>, </a:t>
            </a:r>
            <a:r>
              <a:rPr lang="en-GB" dirty="0" err="1"/>
              <a:t>sektör</a:t>
            </a:r>
            <a:r>
              <a:rPr lang="en-GB" dirty="0"/>
              <a:t> </a:t>
            </a:r>
            <a:r>
              <a:rPr lang="en-GB" dirty="0" err="1"/>
              <a:t>nötr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yapıya</a:t>
            </a:r>
            <a:r>
              <a:rPr lang="en-GB" dirty="0"/>
              <a:t> </a:t>
            </a:r>
            <a:r>
              <a:rPr lang="en-GB" dirty="0" err="1"/>
              <a:t>kavuşturulmuştur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Sürdürülebilir</a:t>
            </a:r>
            <a:r>
              <a:rPr lang="en-GB" b="1" dirty="0"/>
              <a:t> </a:t>
            </a:r>
            <a:r>
              <a:rPr lang="en-GB" b="1" dirty="0" err="1"/>
              <a:t>Bütünleşme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ulusal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kapasitelerinin</a:t>
            </a:r>
            <a:r>
              <a:rPr lang="en-GB" dirty="0"/>
              <a:t> </a:t>
            </a:r>
            <a:r>
              <a:rPr lang="en-GB" dirty="0" err="1"/>
              <a:t>sürdürülebilir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birleştirilmesi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altyapı</a:t>
            </a:r>
            <a:r>
              <a:rPr lang="en-GB" dirty="0"/>
              <a:t> </a:t>
            </a:r>
            <a:r>
              <a:rPr lang="en-GB" dirty="0" err="1"/>
              <a:t>kapsamının</a:t>
            </a:r>
            <a:r>
              <a:rPr lang="en-GB" dirty="0"/>
              <a:t> </a:t>
            </a:r>
            <a:r>
              <a:rPr lang="en-GB" dirty="0" err="1"/>
              <a:t>genişletilmesi</a:t>
            </a:r>
            <a:r>
              <a:rPr lang="en-GB" dirty="0"/>
              <a:t> </a:t>
            </a:r>
            <a:r>
              <a:rPr lang="en-GB" dirty="0" err="1"/>
              <a:t>ihtiyacı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dönemde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güçlü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vurgulanmaktadır</a:t>
            </a:r>
            <a:r>
              <a:rPr lang="en-GB" dirty="0"/>
              <a:t>.</a:t>
            </a:r>
          </a:p>
          <a:p>
            <a:r>
              <a:rPr lang="en-GB" b="1" dirty="0" err="1"/>
              <a:t>Finansal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Hukuki</a:t>
            </a:r>
            <a:r>
              <a:rPr lang="en-GB" b="1" dirty="0"/>
              <a:t> </a:t>
            </a:r>
            <a:r>
              <a:rPr lang="en-GB" b="1" dirty="0" err="1"/>
              <a:t>Çerçeve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Bütçe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b="1" dirty="0"/>
              <a:t>10 </a:t>
            </a:r>
            <a:r>
              <a:rPr lang="en-GB" b="1" dirty="0" err="1"/>
              <a:t>milyon</a:t>
            </a:r>
            <a:r>
              <a:rPr lang="en-GB" b="1" dirty="0"/>
              <a:t> </a:t>
            </a:r>
            <a:r>
              <a:rPr lang="en-GB" b="1" dirty="0" err="1"/>
              <a:t>avro</a:t>
            </a:r>
            <a:r>
              <a:rPr lang="en-GB" dirty="0"/>
              <a:t> </a:t>
            </a:r>
            <a:r>
              <a:rPr lang="en-GB" dirty="0" err="1"/>
              <a:t>bütçe</a:t>
            </a:r>
            <a:r>
              <a:rPr lang="en-GB" dirty="0"/>
              <a:t> </a:t>
            </a:r>
            <a:r>
              <a:rPr lang="en-GB" dirty="0" err="1"/>
              <a:t>tahsis</a:t>
            </a:r>
            <a:r>
              <a:rPr lang="en-GB" dirty="0"/>
              <a:t> </a:t>
            </a:r>
            <a:r>
              <a:rPr lang="en-GB" dirty="0" err="1"/>
              <a:t>edilmiştir</a:t>
            </a:r>
            <a:r>
              <a:rPr lang="en-GB" dirty="0"/>
              <a:t>. 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başına</a:t>
            </a:r>
            <a:r>
              <a:rPr lang="en-GB" dirty="0"/>
              <a:t> 2-3 </a:t>
            </a:r>
            <a:r>
              <a:rPr lang="en-GB" dirty="0" err="1"/>
              <a:t>milyon</a:t>
            </a:r>
            <a:r>
              <a:rPr lang="en-GB" dirty="0"/>
              <a:t> </a:t>
            </a:r>
            <a:r>
              <a:rPr lang="en-GB" dirty="0" err="1"/>
              <a:t>avro</a:t>
            </a:r>
            <a:r>
              <a:rPr lang="en-GB" dirty="0"/>
              <a:t> </a:t>
            </a:r>
            <a:r>
              <a:rPr lang="en-GB" dirty="0" err="1"/>
              <a:t>katkı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</a:t>
            </a:r>
            <a:r>
              <a:rPr lang="en-GB" b="1" dirty="0"/>
              <a:t>4 </a:t>
            </a:r>
            <a:r>
              <a:rPr lang="en-GB" b="1" dirty="0" err="1"/>
              <a:t>projenin</a:t>
            </a:r>
            <a:r>
              <a:rPr lang="en-GB" dirty="0"/>
              <a:t> </a:t>
            </a:r>
            <a:r>
              <a:rPr lang="en-GB" dirty="0" err="1"/>
              <a:t>desteklenmesi</a:t>
            </a:r>
            <a:r>
              <a:rPr lang="en-GB" dirty="0"/>
              <a:t> </a:t>
            </a:r>
            <a:r>
              <a:rPr lang="en-GB" dirty="0" err="1"/>
              <a:t>planlanmaktadır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JRC</a:t>
            </a:r>
            <a:r>
              <a:rPr lang="en-GB" b="1" dirty="0"/>
              <a:t> </a:t>
            </a:r>
            <a:r>
              <a:rPr lang="en-GB" b="1" dirty="0" err="1"/>
              <a:t>Katılımı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Ortak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Merkezi</a:t>
            </a:r>
            <a:r>
              <a:rPr lang="en-GB" dirty="0"/>
              <a:t> (</a:t>
            </a:r>
            <a:r>
              <a:rPr lang="en-GB" dirty="0" err="1"/>
              <a:t>JRC</a:t>
            </a:r>
            <a:r>
              <a:rPr lang="en-GB" dirty="0"/>
              <a:t>), </a:t>
            </a:r>
            <a:r>
              <a:rPr lang="en-GB" dirty="0" err="1"/>
              <a:t>konsorsiyum</a:t>
            </a:r>
            <a:r>
              <a:rPr lang="en-GB" dirty="0"/>
              <a:t> </a:t>
            </a:r>
            <a:r>
              <a:rPr lang="en-GB" dirty="0" err="1"/>
              <a:t>üyesi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alabilir</a:t>
            </a:r>
            <a:r>
              <a:rPr lang="en-GB" dirty="0"/>
              <a:t>; </a:t>
            </a:r>
            <a:r>
              <a:rPr lang="en-GB" dirty="0" err="1"/>
              <a:t>ancak</a:t>
            </a:r>
            <a:r>
              <a:rPr lang="en-GB" dirty="0"/>
              <a:t> </a:t>
            </a:r>
            <a:r>
              <a:rPr lang="en-GB" dirty="0" err="1"/>
              <a:t>teklif</a:t>
            </a:r>
            <a:r>
              <a:rPr lang="en-GB" dirty="0"/>
              <a:t> </a:t>
            </a:r>
            <a:r>
              <a:rPr lang="en-GB" dirty="0" err="1"/>
              <a:t>hazırlama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sunum</a:t>
            </a:r>
            <a:r>
              <a:rPr lang="en-GB" dirty="0"/>
              <a:t> </a:t>
            </a:r>
            <a:r>
              <a:rPr lang="en-GB" dirty="0" err="1"/>
              <a:t>süreçlerine</a:t>
            </a:r>
            <a:r>
              <a:rPr lang="en-GB" dirty="0"/>
              <a:t> </a:t>
            </a:r>
            <a:r>
              <a:rPr lang="en-GB" dirty="0" err="1"/>
              <a:t>dahil</a:t>
            </a:r>
            <a:r>
              <a:rPr lang="en-GB" dirty="0"/>
              <a:t> </a:t>
            </a:r>
            <a:r>
              <a:rPr lang="en-GB" dirty="0" err="1"/>
              <a:t>olmayacaktır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Ödeme</a:t>
            </a:r>
            <a:r>
              <a:rPr lang="en-GB" b="1" dirty="0"/>
              <a:t> </a:t>
            </a:r>
            <a:r>
              <a:rPr lang="en-GB" b="1" dirty="0" err="1"/>
              <a:t>Modeli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Maliyetler</a:t>
            </a:r>
            <a:r>
              <a:rPr lang="en-GB" dirty="0"/>
              <a:t> </a:t>
            </a:r>
            <a:r>
              <a:rPr lang="en-GB" b="1" dirty="0"/>
              <a:t>"lump sum" (</a:t>
            </a:r>
            <a:r>
              <a:rPr lang="en-GB" b="1" dirty="0" err="1"/>
              <a:t>götürü</a:t>
            </a:r>
            <a:r>
              <a:rPr lang="en-GB" b="1" dirty="0"/>
              <a:t> </a:t>
            </a:r>
            <a:r>
              <a:rPr lang="en-GB" b="1" dirty="0" err="1"/>
              <a:t>maliyet</a:t>
            </a:r>
            <a:r>
              <a:rPr lang="en-GB" b="1" dirty="0"/>
              <a:t>)</a:t>
            </a:r>
            <a:r>
              <a:rPr lang="en-GB" dirty="0"/>
              <a:t> </a:t>
            </a:r>
            <a:r>
              <a:rPr lang="en-GB" dirty="0" err="1"/>
              <a:t>modeline</a:t>
            </a:r>
            <a:r>
              <a:rPr lang="en-GB" dirty="0"/>
              <a:t> </a:t>
            </a:r>
            <a:r>
              <a:rPr lang="en-GB" dirty="0" err="1"/>
              <a:t>göre</a:t>
            </a:r>
            <a:r>
              <a:rPr lang="en-GB" dirty="0"/>
              <a:t> </a:t>
            </a:r>
            <a:r>
              <a:rPr lang="en-GB" dirty="0" err="1"/>
              <a:t>karşılanacaktır</a:t>
            </a:r>
            <a:r>
              <a:rPr lang="en-GB" dirty="0"/>
              <a:t>.</a:t>
            </a:r>
          </a:p>
          <a:p>
            <a:r>
              <a:rPr lang="en-GB" b="1" dirty="0" err="1"/>
              <a:t>Beklenen</a:t>
            </a:r>
            <a:r>
              <a:rPr lang="en-GB" b="1" dirty="0"/>
              <a:t> </a:t>
            </a:r>
            <a:r>
              <a:rPr lang="en-GB" b="1" dirty="0" err="1"/>
              <a:t>Çıktılar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Hedefler</a:t>
            </a:r>
            <a:endParaRPr lang="en-GB" b="1" dirty="0"/>
          </a:p>
          <a:p>
            <a:r>
              <a:rPr lang="en-GB" dirty="0" err="1"/>
              <a:t>Desteklenen</a:t>
            </a:r>
            <a:r>
              <a:rPr lang="en-GB" dirty="0"/>
              <a:t> </a:t>
            </a:r>
            <a:r>
              <a:rPr lang="en-GB" dirty="0" err="1"/>
              <a:t>projelerin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beş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çıktıya</a:t>
            </a:r>
            <a:r>
              <a:rPr lang="en-GB" dirty="0"/>
              <a:t> </a:t>
            </a:r>
            <a:r>
              <a:rPr lang="en-GB" dirty="0" err="1"/>
              <a:t>katkı</a:t>
            </a:r>
            <a:r>
              <a:rPr lang="en-GB" dirty="0"/>
              <a:t> </a:t>
            </a:r>
            <a:r>
              <a:rPr lang="en-GB" dirty="0" err="1"/>
              <a:t>sağlaması</a:t>
            </a:r>
            <a:r>
              <a:rPr lang="en-GB" dirty="0"/>
              <a:t> </a:t>
            </a:r>
            <a:r>
              <a:rPr lang="en-GB" dirty="0" err="1"/>
              <a:t>şarttır</a:t>
            </a:r>
            <a:r>
              <a:rPr lang="en-GB" dirty="0"/>
              <a:t>: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Karar</a:t>
            </a:r>
            <a:r>
              <a:rPr lang="en-GB" b="1" dirty="0"/>
              <a:t> Alma </a:t>
            </a:r>
            <a:r>
              <a:rPr lang="en-GB" b="1" dirty="0" err="1"/>
              <a:t>Desteği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Ulusal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düzeyindeki</a:t>
            </a:r>
            <a:r>
              <a:rPr lang="en-GB" dirty="0"/>
              <a:t> (</a:t>
            </a:r>
            <a:r>
              <a:rPr lang="en-GB" dirty="0" err="1"/>
              <a:t>ESFRI</a:t>
            </a:r>
            <a:r>
              <a:rPr lang="en-GB" dirty="0"/>
              <a:t> vb.) </a:t>
            </a:r>
            <a:r>
              <a:rPr lang="en-GB" dirty="0" err="1"/>
              <a:t>planlama</a:t>
            </a:r>
            <a:r>
              <a:rPr lang="en-GB" dirty="0"/>
              <a:t> </a:t>
            </a:r>
            <a:r>
              <a:rPr lang="en-GB" dirty="0" err="1"/>
              <a:t>süreçlerine</a:t>
            </a:r>
            <a:r>
              <a:rPr lang="en-GB" dirty="0"/>
              <a:t> </a:t>
            </a:r>
            <a:r>
              <a:rPr lang="en-GB" dirty="0" err="1"/>
              <a:t>veri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analiz</a:t>
            </a:r>
            <a:r>
              <a:rPr lang="en-GB" dirty="0"/>
              <a:t> </a:t>
            </a:r>
            <a:r>
              <a:rPr lang="en-GB" dirty="0" err="1"/>
              <a:t>desteği</a:t>
            </a:r>
            <a:r>
              <a:rPr lang="en-GB" dirty="0"/>
              <a:t> </a:t>
            </a:r>
            <a:r>
              <a:rPr lang="en-GB" dirty="0" err="1"/>
              <a:t>sunulması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Fizibilite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Analiz:</a:t>
            </a:r>
            <a:r>
              <a:rPr lang="en-GB" dirty="0"/>
              <a:t> </a:t>
            </a:r>
            <a:r>
              <a:rPr lang="en-GB" dirty="0" err="1"/>
              <a:t>Bilimsel</a:t>
            </a:r>
            <a:r>
              <a:rPr lang="en-GB" dirty="0"/>
              <a:t> </a:t>
            </a:r>
            <a:r>
              <a:rPr lang="en-GB" dirty="0" err="1"/>
              <a:t>atılımlar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boşluk</a:t>
            </a:r>
            <a:r>
              <a:rPr lang="en-GB" dirty="0"/>
              <a:t> </a:t>
            </a:r>
            <a:r>
              <a:rPr lang="en-GB" dirty="0" err="1"/>
              <a:t>analizleri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fizibilite</a:t>
            </a:r>
            <a:r>
              <a:rPr lang="en-GB" dirty="0"/>
              <a:t> </a:t>
            </a:r>
            <a:r>
              <a:rPr lang="en-GB" dirty="0" err="1"/>
              <a:t>çalışmalarının</a:t>
            </a:r>
            <a:r>
              <a:rPr lang="en-GB" dirty="0"/>
              <a:t> </a:t>
            </a:r>
            <a:r>
              <a:rPr lang="en-GB" dirty="0" err="1"/>
              <a:t>yürütülmesi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Uyum</a:t>
            </a:r>
            <a:r>
              <a:rPr lang="en-GB" b="1" dirty="0"/>
              <a:t>:</a:t>
            </a:r>
            <a:r>
              <a:rPr lang="en-GB" dirty="0"/>
              <a:t> RI </a:t>
            </a:r>
            <a:r>
              <a:rPr lang="en-GB" dirty="0" err="1"/>
              <a:t>manzarasının</a:t>
            </a:r>
            <a:r>
              <a:rPr lang="en-GB" dirty="0"/>
              <a:t> </a:t>
            </a:r>
            <a:r>
              <a:rPr lang="en-GB" dirty="0" err="1"/>
              <a:t>teknolojik</a:t>
            </a:r>
            <a:r>
              <a:rPr lang="en-GB" dirty="0"/>
              <a:t> </a:t>
            </a:r>
            <a:r>
              <a:rPr lang="en-GB" dirty="0" err="1"/>
              <a:t>inovasyon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sınır</a:t>
            </a:r>
            <a:r>
              <a:rPr lang="en-GB" dirty="0"/>
              <a:t> </a:t>
            </a:r>
            <a:r>
              <a:rPr lang="en-GB" dirty="0" err="1"/>
              <a:t>araştırmalarla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 hale </a:t>
            </a:r>
            <a:r>
              <a:rPr lang="en-GB" dirty="0" err="1"/>
              <a:t>getirilmesi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 err="1"/>
              <a:t>Performans</a:t>
            </a:r>
            <a:r>
              <a:rPr lang="en-GB" b="1" dirty="0"/>
              <a:t> </a:t>
            </a:r>
            <a:r>
              <a:rPr lang="en-GB" b="1" dirty="0" err="1"/>
              <a:t>Artışı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RI </a:t>
            </a:r>
            <a:r>
              <a:rPr lang="en-GB" dirty="0" err="1"/>
              <a:t>ekosisteminin</a:t>
            </a:r>
            <a:r>
              <a:rPr lang="en-GB" dirty="0"/>
              <a:t> </a:t>
            </a:r>
            <a:r>
              <a:rPr lang="en-GB" dirty="0" err="1"/>
              <a:t>bilimsel</a:t>
            </a:r>
            <a:r>
              <a:rPr lang="en-GB" dirty="0"/>
              <a:t> </a:t>
            </a:r>
            <a:r>
              <a:rPr lang="en-GB" dirty="0" err="1"/>
              <a:t>mükemmeliyetinin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kapasitesinin</a:t>
            </a:r>
            <a:r>
              <a:rPr lang="en-GB" dirty="0"/>
              <a:t> </a:t>
            </a:r>
            <a:r>
              <a:rPr lang="en-GB" dirty="0" err="1"/>
              <a:t>yükseltilmesi</a:t>
            </a:r>
            <a:r>
              <a:rPr lang="en-GB" dirty="0"/>
              <a:t>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Yeni </a:t>
            </a:r>
            <a:r>
              <a:rPr lang="en-GB" b="1" dirty="0" err="1"/>
              <a:t>Hizmetler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Toplumsal</a:t>
            </a:r>
            <a:r>
              <a:rPr lang="en-GB" dirty="0"/>
              <a:t> </a:t>
            </a:r>
            <a:r>
              <a:rPr lang="en-GB" dirty="0" err="1"/>
              <a:t>zorluklara</a:t>
            </a:r>
            <a:r>
              <a:rPr lang="en-GB" dirty="0"/>
              <a:t> </a:t>
            </a:r>
            <a:r>
              <a:rPr lang="en-GB" dirty="0" err="1"/>
              <a:t>yanıt</a:t>
            </a:r>
            <a:r>
              <a:rPr lang="en-GB" dirty="0"/>
              <a:t> </a:t>
            </a:r>
            <a:r>
              <a:rPr lang="en-GB" dirty="0" err="1"/>
              <a:t>veren</a:t>
            </a:r>
            <a:r>
              <a:rPr lang="en-GB" dirty="0"/>
              <a:t>, AB </a:t>
            </a:r>
            <a:r>
              <a:rPr lang="en-GB" dirty="0" err="1"/>
              <a:t>girişimleriyle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 yeni </a:t>
            </a:r>
            <a:r>
              <a:rPr lang="en-GB" dirty="0" err="1"/>
              <a:t>erişim</a:t>
            </a:r>
            <a:r>
              <a:rPr lang="en-GB" dirty="0"/>
              <a:t> </a:t>
            </a:r>
            <a:r>
              <a:rPr lang="en-GB" dirty="0" err="1"/>
              <a:t>fırsatlarının</a:t>
            </a:r>
            <a:r>
              <a:rPr lang="en-GB" dirty="0"/>
              <a:t> </a:t>
            </a:r>
            <a:r>
              <a:rPr lang="en-GB" dirty="0" err="1"/>
              <a:t>yaratılması</a:t>
            </a:r>
            <a:r>
              <a:rPr lang="en-GB" dirty="0"/>
              <a:t>.</a:t>
            </a:r>
          </a:p>
          <a:p>
            <a:r>
              <a:rPr lang="en-GB" b="1" dirty="0" err="1"/>
              <a:t>Çevresel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Dönüştürücü</a:t>
            </a:r>
            <a:r>
              <a:rPr lang="en-GB" b="1" dirty="0"/>
              <a:t> </a:t>
            </a:r>
            <a:r>
              <a:rPr lang="en-GB" b="1" dirty="0" err="1"/>
              <a:t>Etki</a:t>
            </a:r>
            <a:endParaRPr lang="en-GB" b="1" dirty="0"/>
          </a:p>
          <a:p>
            <a:r>
              <a:rPr lang="en-GB" dirty="0" err="1"/>
              <a:t>Projelerden</a:t>
            </a:r>
            <a:r>
              <a:rPr lang="en-GB" dirty="0"/>
              <a:t>, </a:t>
            </a:r>
            <a:r>
              <a:rPr lang="en-GB" dirty="0" err="1"/>
              <a:t>altyapıların</a:t>
            </a:r>
            <a:r>
              <a:rPr lang="en-GB" dirty="0"/>
              <a:t> </a:t>
            </a:r>
            <a:r>
              <a:rPr lang="en-GB" b="1" dirty="0" err="1"/>
              <a:t>çevresel</a:t>
            </a:r>
            <a:r>
              <a:rPr lang="en-GB" b="1" dirty="0"/>
              <a:t> </a:t>
            </a:r>
            <a:r>
              <a:rPr lang="en-GB" b="1" dirty="0" err="1"/>
              <a:t>etkilerini</a:t>
            </a:r>
            <a:r>
              <a:rPr lang="en-GB" b="1" dirty="0"/>
              <a:t> </a:t>
            </a:r>
            <a:r>
              <a:rPr lang="en-GB" b="1" dirty="0" err="1"/>
              <a:t>azaltması</a:t>
            </a:r>
            <a:r>
              <a:rPr lang="en-GB" dirty="0"/>
              <a:t>, </a:t>
            </a:r>
            <a:r>
              <a:rPr lang="en-GB" dirty="0" err="1"/>
              <a:t>enerji</a:t>
            </a:r>
            <a:r>
              <a:rPr lang="en-GB" dirty="0"/>
              <a:t> </a:t>
            </a:r>
            <a:r>
              <a:rPr lang="en-GB" dirty="0" err="1"/>
              <a:t>tüketimini</a:t>
            </a:r>
            <a:r>
              <a:rPr lang="en-GB" dirty="0"/>
              <a:t> optimize </a:t>
            </a:r>
            <a:r>
              <a:rPr lang="en-GB" dirty="0" err="1"/>
              <a:t>etmesi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iklim</a:t>
            </a:r>
            <a:r>
              <a:rPr lang="en-GB" dirty="0"/>
              <a:t> </a:t>
            </a:r>
            <a:r>
              <a:rPr lang="en-GB" dirty="0" err="1"/>
              <a:t>hedefleriyle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 </a:t>
            </a:r>
            <a:r>
              <a:rPr lang="en-GB" dirty="0" err="1"/>
              <a:t>olması</a:t>
            </a:r>
            <a:r>
              <a:rPr lang="en-GB" dirty="0"/>
              <a:t> </a:t>
            </a:r>
            <a:r>
              <a:rPr lang="en-GB" dirty="0" err="1"/>
              <a:t>beklenmektedir</a:t>
            </a:r>
            <a:r>
              <a:rPr lang="en-GB" dirty="0"/>
              <a:t>.</a:t>
            </a:r>
          </a:p>
          <a:p>
            <a:r>
              <a:rPr lang="en-GB" b="1" dirty="0" err="1"/>
              <a:t>Özetle</a:t>
            </a:r>
            <a:r>
              <a:rPr lang="en-GB" b="1" dirty="0"/>
              <a:t> </a:t>
            </a:r>
            <a:r>
              <a:rPr lang="en-GB" b="1" dirty="0" err="1"/>
              <a:t>amaç</a:t>
            </a:r>
            <a:r>
              <a:rPr lang="en-GB" b="1" dirty="0"/>
              <a:t>;</a:t>
            </a:r>
            <a:r>
              <a:rPr lang="en-GB" dirty="0"/>
              <a:t> </a:t>
            </a:r>
            <a:r>
              <a:rPr lang="en-GB" dirty="0" err="1"/>
              <a:t>tek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ülkenin</a:t>
            </a:r>
            <a:r>
              <a:rPr lang="en-GB" dirty="0"/>
              <a:t> </a:t>
            </a:r>
            <a:r>
              <a:rPr lang="en-GB" dirty="0" err="1"/>
              <a:t>imkanlarını</a:t>
            </a:r>
            <a:r>
              <a:rPr lang="en-GB" dirty="0"/>
              <a:t> </a:t>
            </a:r>
            <a:r>
              <a:rPr lang="en-GB" dirty="0" err="1"/>
              <a:t>aşan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ihtiyaçları</a:t>
            </a:r>
            <a:r>
              <a:rPr lang="en-GB" dirty="0"/>
              <a:t> </a:t>
            </a:r>
            <a:r>
              <a:rPr lang="en-GB" dirty="0" err="1"/>
              <a:t>karşılayacak</a:t>
            </a:r>
            <a:r>
              <a:rPr lang="en-GB" dirty="0"/>
              <a:t>, yeni </a:t>
            </a:r>
            <a:r>
              <a:rPr lang="en-GB" dirty="0" err="1"/>
              <a:t>nesil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dönüştürücü</a:t>
            </a:r>
            <a:r>
              <a:rPr lang="en-GB" dirty="0"/>
              <a:t> </a:t>
            </a:r>
            <a:r>
              <a:rPr lang="en-GB" dirty="0" err="1"/>
              <a:t>etkiye</a:t>
            </a:r>
            <a:r>
              <a:rPr lang="en-GB" dirty="0"/>
              <a:t> </a:t>
            </a:r>
            <a:r>
              <a:rPr lang="en-GB" dirty="0" err="1"/>
              <a:t>sahip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</a:t>
            </a:r>
            <a:r>
              <a:rPr lang="en-GB" dirty="0"/>
              <a:t> </a:t>
            </a:r>
            <a:r>
              <a:rPr lang="en-GB" dirty="0" err="1"/>
              <a:t>hayata</a:t>
            </a:r>
            <a:r>
              <a:rPr lang="en-GB" dirty="0"/>
              <a:t> </a:t>
            </a:r>
            <a:r>
              <a:rPr lang="en-GB" dirty="0" err="1"/>
              <a:t>geçirmektir</a:t>
            </a:r>
            <a:r>
              <a:rPr lang="en-GB" dirty="0"/>
              <a:t>. </a:t>
            </a:r>
            <a:r>
              <a:rPr lang="en-GB" dirty="0" err="1"/>
              <a:t>Adayların</a:t>
            </a:r>
            <a:r>
              <a:rPr lang="en-GB" dirty="0"/>
              <a:t>, yeni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kavram</a:t>
            </a:r>
            <a:r>
              <a:rPr lang="en-GB" dirty="0"/>
              <a:t> </a:t>
            </a:r>
            <a:r>
              <a:rPr lang="en-GB" dirty="0" err="1"/>
              <a:t>geliştirmeden</a:t>
            </a:r>
            <a:r>
              <a:rPr lang="en-GB" dirty="0"/>
              <a:t> </a:t>
            </a:r>
            <a:r>
              <a:rPr lang="en-GB" dirty="0" err="1"/>
              <a:t>önce</a:t>
            </a:r>
            <a:r>
              <a:rPr lang="en-GB" dirty="0"/>
              <a:t> 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kapasitelerin</a:t>
            </a:r>
            <a:r>
              <a:rPr lang="en-GB" dirty="0"/>
              <a:t> </a:t>
            </a:r>
            <a:r>
              <a:rPr lang="en-GB" dirty="0" err="1"/>
              <a:t>bütünleştirilerek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ihtiyacın</a:t>
            </a:r>
            <a:r>
              <a:rPr lang="en-GB" dirty="0"/>
              <a:t> </a:t>
            </a:r>
            <a:r>
              <a:rPr lang="en-GB" dirty="0" err="1"/>
              <a:t>karşılanıp</a:t>
            </a:r>
            <a:r>
              <a:rPr lang="en-GB" dirty="0"/>
              <a:t> </a:t>
            </a:r>
            <a:r>
              <a:rPr lang="en-GB" dirty="0" err="1"/>
              <a:t>karşılanamayacağını</a:t>
            </a:r>
            <a:r>
              <a:rPr lang="en-GB" dirty="0"/>
              <a:t> </a:t>
            </a:r>
            <a:r>
              <a:rPr lang="en-GB" dirty="0" err="1"/>
              <a:t>titizlikle</a:t>
            </a:r>
            <a:r>
              <a:rPr lang="en-GB" dirty="0"/>
              <a:t> </a:t>
            </a:r>
            <a:r>
              <a:rPr lang="en-GB" dirty="0" err="1"/>
              <a:t>analiz</a:t>
            </a:r>
            <a:r>
              <a:rPr lang="en-GB" dirty="0"/>
              <a:t> </a:t>
            </a:r>
            <a:r>
              <a:rPr lang="en-GB" dirty="0" err="1"/>
              <a:t>etmesi</a:t>
            </a:r>
            <a:r>
              <a:rPr lang="en-GB" dirty="0"/>
              <a:t> </a:t>
            </a:r>
            <a:r>
              <a:rPr lang="en-GB" dirty="0" err="1"/>
              <a:t>gerekmektedir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470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2026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TECH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adet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bulunuyor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Her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Eylemi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(RIA)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niteliğinde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125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İlk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nesil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enstrümantasyon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çözümler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odaklanıyor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Oldukça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kapsamlı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110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kadar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öngörülüyor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İkinci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spesifik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odağa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çevre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ikizler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/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ikizlerin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ana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bileşenlerinin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425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664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nesil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enstrümantasyon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dijitalleşme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çözümlerle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yükseltilmesine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yatırımların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devamlılığını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2022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2024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finanse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önceki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konularla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tamamlayıcı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(complementary)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Buna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birazdan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ayrıntılı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değineceğim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tamamlayıcılığın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net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gerektiğini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vurgulamak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isterim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geçmişteki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benzer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kıyasla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getirdiği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bakıldığında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yeşilleştirilmesi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(greening)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dayanıklılığının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(resilience)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dijitalleşme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yoluyla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verimliliğinin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yenilikçi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unsurlarından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076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Komisyonu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110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gösterge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ayrılmış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5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10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öngörülüyor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Uygunluk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koşulları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açısından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istisna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iletişim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ağlarının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korunmasına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kısıtlamalara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tabi.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Dolayısıyla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sınırlamaları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söz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hibeler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PCP/PPI (Pre‑Commercial Procurement / Public Procurement of Innovative solutions)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süreçlerine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koşullar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geçerli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koşullar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Genel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Bölüm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H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ayrıntılı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Buna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biraz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tekrar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değineceğim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Son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spesifik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senaryoları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çözümlerin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Teknoloji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Hazırlık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Seviyesi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(TRL)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4’ün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ötesine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geçmesi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erken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kavramsal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çalışmalardan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ziyade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düzeyde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doğrulanmış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uygulanabilir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gelişmeleri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1631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belirtilen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birkaçına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tümüne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rekabet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gücünün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zorluklara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önceliklerine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yanıt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kapasitesinin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yeşilleştirilmesi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dayanıklılığının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(resilience)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Dijitalleşme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yoluyla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verimliliğinin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üniversiteler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kuruluşları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sanayi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işbirlikleri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ekosisteminin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yenilikçi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şirketlerin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start‑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up’ların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çıkmasının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AB’nin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teknolojik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egemenliğinin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(technological sovereignty)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inovasyonun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pazarıyla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sınırlı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kalmaması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yerel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bölgesel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küresel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ekonomik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yaratması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177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vurguladığımız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kendi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bünyelerinde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düzeyi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temsil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yenilikçi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enstrümantasyon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dijitalleşme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teknolojik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çözümler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çözümlerin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işleyişinde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dönüştürücü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(transformative)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yaratması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sayesinde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destekleyebilmesi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kitlesine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sanayi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dâhil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sunabilmesi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En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hedeflerine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sosyo‑ekonomik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zorluklara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yanıt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ölçüde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özgün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özelliği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belirtilen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2022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2024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fonlanan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eylemlerle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tamamlayıcı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gerekliliğidir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enstrümantasyon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çözümleri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tamamlayıcılığı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net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koyması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465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birkaç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unsur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bulunuyor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enstrümantasyon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dijitalleşme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çözümlerinin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Buna ek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doğrulanması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prototiplenmesi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çözümlerin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(ARIS)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personelinin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eğitilmesi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yeni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araçları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yöntemleri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operasyonel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düzeyde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kullanabilmesi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çözümlerin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sanayi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yenilikçi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kullanılabilme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potansiyelini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koyması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çözümlerin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KOBİ’ler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start‑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uplar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scale‑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uplar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fayda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yaratacak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uygulamalara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dönüşmesi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teşvik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523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çevresel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ayak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izini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indirmeyi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enerji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tüketimi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iklimle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bileşen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malzemelerin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açısından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dayanıklılığı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(resilience)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artırmayı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yeşilleştirme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(greening)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dayanıklılık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boyutlarının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enstrümantasyon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yöntemlere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çözümlere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yan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bileşenler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ayrılmaz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parçası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altyapıların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ESFRI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ERIC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uluslararası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nitelikte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kuruluşu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olmalıdır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Bunun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sanayi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KOBİ’ler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start‑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uplar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scale‑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uplar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ortakların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ön‑ticari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(Pre‑Commercial Procurement – PCP)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alt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yüklenici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faaliyetler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yaklaşım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ilişkilendirilmiş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sanayi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araştırmacılar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pazar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fırsatları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yaratmaktadır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İnovasyonun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hayata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AB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çevre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ilkeleriyle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örneğin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“safe and sustainable by design”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yaklaşımıyla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teşvik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edilmektedir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Son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içeriğinde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boyutunun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(gender dimension)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zorunlu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değildir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54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2026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yılı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INFRA‑TECH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ikinci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son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çevre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kesişiminde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ikizlerin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ikizlerin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ana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bileşenlerinin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odaklanıyor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Bildiğiniz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Destination Earth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finanse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AB’nin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amiral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gemisi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girişimlerinden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şimdiye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kadar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yeterince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(impact sectors)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genişletmeyi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Böylece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DestinE’nin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modelleme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simülasyon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fazla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382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eylemi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Komisyonu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tarafından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15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avroluk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gösterge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ayrılmış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AB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5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7,5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milyon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öngörülüyor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uygunluk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koşullarına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bazı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istisnalar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iletişim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ağlarının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korunmasına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kısıtlama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söz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Komisyonu’nun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Destination Earth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zorunlu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sisteme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bağlantı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kolaylık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Buna ek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uydu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tabanlı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gözlemi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konumlandırma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benzeri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Copernicus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Galileo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Jeostatik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Navigasyon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Bindirme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Servisi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EGNOS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sistemlerinden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faydalanması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Teknoloji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hazırlık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seviyesi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açısından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faaliyetlerin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TRL 7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seviyeye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ulaşması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INFRA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başlıkta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lump sum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götürü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karşılanacaktır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15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Yenilik</a:t>
            </a:r>
            <a:r>
              <a:rPr lang="en-GB" dirty="0"/>
              <a:t> </a:t>
            </a:r>
            <a:r>
              <a:rPr lang="en-GB" dirty="0" err="1"/>
              <a:t>Eylemi</a:t>
            </a:r>
            <a:r>
              <a:rPr lang="en-GB" dirty="0"/>
              <a:t> (RIA) </a:t>
            </a:r>
            <a:r>
              <a:rPr lang="en-GB" dirty="0" err="1"/>
              <a:t>kapsamında</a:t>
            </a:r>
            <a:r>
              <a:rPr lang="en-GB" dirty="0"/>
              <a:t> </a:t>
            </a:r>
            <a:r>
              <a:rPr lang="en-GB" dirty="0" err="1"/>
              <a:t>operasyonel</a:t>
            </a:r>
            <a:r>
              <a:rPr lang="en-GB" dirty="0"/>
              <a:t> </a:t>
            </a:r>
            <a:r>
              <a:rPr lang="en-GB" dirty="0" err="1"/>
              <a:t>süreçler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yapılandırılmıştır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Bütçe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Proje</a:t>
            </a:r>
            <a:r>
              <a:rPr lang="en-GB" b="1" dirty="0"/>
              <a:t> </a:t>
            </a:r>
            <a:r>
              <a:rPr lang="en-GB" b="1" dirty="0" err="1"/>
              <a:t>Sayısı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Komisyon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çağrı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b="1" dirty="0"/>
              <a:t>10 </a:t>
            </a:r>
            <a:r>
              <a:rPr lang="en-GB" b="1" dirty="0" err="1"/>
              <a:t>milyon</a:t>
            </a:r>
            <a:r>
              <a:rPr lang="en-GB" b="1" dirty="0"/>
              <a:t> </a:t>
            </a:r>
            <a:r>
              <a:rPr lang="en-GB" b="1" dirty="0" err="1"/>
              <a:t>avro</a:t>
            </a:r>
            <a:r>
              <a:rPr lang="en-GB" dirty="0"/>
              <a:t> </a:t>
            </a:r>
            <a:r>
              <a:rPr lang="en-GB" dirty="0" err="1"/>
              <a:t>bütçe</a:t>
            </a:r>
            <a:r>
              <a:rPr lang="en-GB" dirty="0"/>
              <a:t> </a:t>
            </a:r>
            <a:r>
              <a:rPr lang="en-GB" dirty="0" err="1"/>
              <a:t>ayırmıştır</a:t>
            </a:r>
            <a:r>
              <a:rPr lang="en-GB" dirty="0"/>
              <a:t>. </a:t>
            </a:r>
            <a:r>
              <a:rPr lang="en-GB" dirty="0" err="1"/>
              <a:t>Proje</a:t>
            </a:r>
            <a:r>
              <a:rPr lang="en-GB" dirty="0"/>
              <a:t> </a:t>
            </a:r>
            <a:r>
              <a:rPr lang="en-GB" dirty="0" err="1"/>
              <a:t>başına</a:t>
            </a:r>
            <a:r>
              <a:rPr lang="en-GB" dirty="0"/>
              <a:t> </a:t>
            </a:r>
            <a:r>
              <a:rPr lang="en-GB" dirty="0" err="1"/>
              <a:t>beklenen</a:t>
            </a:r>
            <a:r>
              <a:rPr lang="en-GB" dirty="0"/>
              <a:t> AB </a:t>
            </a:r>
            <a:r>
              <a:rPr lang="en-GB" dirty="0" err="1"/>
              <a:t>katkısı</a:t>
            </a:r>
            <a:r>
              <a:rPr lang="en-GB" dirty="0"/>
              <a:t> 2 </a:t>
            </a:r>
            <a:r>
              <a:rPr lang="en-GB" dirty="0" err="1"/>
              <a:t>ila</a:t>
            </a:r>
            <a:r>
              <a:rPr lang="en-GB" dirty="0"/>
              <a:t> 3 </a:t>
            </a:r>
            <a:r>
              <a:rPr lang="en-GB" dirty="0" err="1"/>
              <a:t>milyon</a:t>
            </a:r>
            <a:r>
              <a:rPr lang="en-GB" dirty="0"/>
              <a:t> </a:t>
            </a:r>
            <a:r>
              <a:rPr lang="en-GB" dirty="0" err="1"/>
              <a:t>avro</a:t>
            </a:r>
            <a:r>
              <a:rPr lang="en-GB" dirty="0"/>
              <a:t> </a:t>
            </a:r>
            <a:r>
              <a:rPr lang="en-GB" dirty="0" err="1"/>
              <a:t>arasındadır</a:t>
            </a:r>
            <a:r>
              <a:rPr lang="en-GB" dirty="0"/>
              <a:t>;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doğrultuda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</a:t>
            </a:r>
            <a:r>
              <a:rPr lang="en-GB" b="1" dirty="0" err="1"/>
              <a:t>dört</a:t>
            </a:r>
            <a:r>
              <a:rPr lang="en-GB" b="1" dirty="0"/>
              <a:t> </a:t>
            </a:r>
            <a:r>
              <a:rPr lang="en-GB" b="1" dirty="0" err="1"/>
              <a:t>projenin</a:t>
            </a:r>
            <a:r>
              <a:rPr lang="en-GB" dirty="0"/>
              <a:t> </a:t>
            </a:r>
            <a:r>
              <a:rPr lang="en-GB" dirty="0" err="1"/>
              <a:t>finanse</a:t>
            </a:r>
            <a:r>
              <a:rPr lang="en-GB" dirty="0"/>
              <a:t> </a:t>
            </a:r>
            <a:r>
              <a:rPr lang="en-GB" dirty="0" err="1"/>
              <a:t>edilmesi</a:t>
            </a:r>
            <a:r>
              <a:rPr lang="en-GB" dirty="0"/>
              <a:t> </a:t>
            </a:r>
            <a:r>
              <a:rPr lang="en-GB" dirty="0" err="1"/>
              <a:t>planlanmaktadır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JRC</a:t>
            </a:r>
            <a:r>
              <a:rPr lang="en-GB" b="1" dirty="0"/>
              <a:t> </a:t>
            </a:r>
            <a:r>
              <a:rPr lang="en-GB" b="1" dirty="0" err="1"/>
              <a:t>Katılımı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kurallara</a:t>
            </a:r>
            <a:r>
              <a:rPr lang="en-GB" dirty="0"/>
              <a:t> (Ek B)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istisna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, </a:t>
            </a:r>
            <a:r>
              <a:rPr lang="en-GB" b="1" dirty="0" err="1"/>
              <a:t>Ortak</a:t>
            </a:r>
            <a:r>
              <a:rPr lang="en-GB" b="1" dirty="0"/>
              <a:t> </a:t>
            </a:r>
            <a:r>
              <a:rPr lang="en-GB" b="1" dirty="0" err="1"/>
              <a:t>Araştırma</a:t>
            </a:r>
            <a:r>
              <a:rPr lang="en-GB" b="1" dirty="0"/>
              <a:t> </a:t>
            </a:r>
            <a:r>
              <a:rPr lang="en-GB" b="1" dirty="0" err="1"/>
              <a:t>Merkezi</a:t>
            </a:r>
            <a:r>
              <a:rPr lang="en-GB" b="1" dirty="0"/>
              <a:t> (</a:t>
            </a:r>
            <a:r>
              <a:rPr lang="en-GB" b="1" dirty="0" err="1"/>
              <a:t>JRC</a:t>
            </a:r>
            <a:r>
              <a:rPr lang="en-GB" b="1" dirty="0"/>
              <a:t>)</a:t>
            </a:r>
            <a:r>
              <a:rPr lang="en-GB" dirty="0"/>
              <a:t> </a:t>
            </a:r>
            <a:r>
              <a:rPr lang="en-GB" dirty="0" err="1"/>
              <a:t>konsorsiyumlarda</a:t>
            </a:r>
            <a:r>
              <a:rPr lang="en-GB" dirty="0"/>
              <a:t> </a:t>
            </a:r>
            <a:r>
              <a:rPr lang="en-GB" dirty="0" err="1"/>
              <a:t>üye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alabilmektedir</a:t>
            </a:r>
            <a:r>
              <a:rPr lang="en-GB" dirty="0"/>
              <a:t>. </a:t>
            </a:r>
            <a:r>
              <a:rPr lang="en-GB" dirty="0" err="1"/>
              <a:t>Ancak</a:t>
            </a:r>
            <a:r>
              <a:rPr lang="en-GB" dirty="0"/>
              <a:t> </a:t>
            </a:r>
            <a:r>
              <a:rPr lang="en-GB" dirty="0" err="1"/>
              <a:t>JRC</a:t>
            </a:r>
            <a:r>
              <a:rPr lang="en-GB" dirty="0"/>
              <a:t>, </a:t>
            </a:r>
            <a:r>
              <a:rPr lang="en-GB" dirty="0" err="1"/>
              <a:t>teklif</a:t>
            </a:r>
            <a:r>
              <a:rPr lang="en-GB" dirty="0"/>
              <a:t> </a:t>
            </a:r>
            <a:r>
              <a:rPr lang="en-GB" dirty="0" err="1"/>
              <a:t>hazırlığı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sunum</a:t>
            </a:r>
            <a:r>
              <a:rPr lang="en-GB" dirty="0"/>
              <a:t> </a:t>
            </a:r>
            <a:r>
              <a:rPr lang="en-GB" dirty="0" err="1"/>
              <a:t>süreçlerine</a:t>
            </a:r>
            <a:r>
              <a:rPr lang="en-GB" dirty="0"/>
              <a:t> </a:t>
            </a:r>
            <a:r>
              <a:rPr lang="en-GB" dirty="0" err="1"/>
              <a:t>dahil</a:t>
            </a:r>
            <a:r>
              <a:rPr lang="en-GB" dirty="0"/>
              <a:t> </a:t>
            </a:r>
            <a:r>
              <a:rPr lang="en-GB" dirty="0" err="1"/>
              <a:t>edilmemektedir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Mali </a:t>
            </a:r>
            <a:r>
              <a:rPr lang="en-GB" b="1" dirty="0" err="1"/>
              <a:t>Uygulama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Hukuki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mali</a:t>
            </a:r>
            <a:r>
              <a:rPr lang="en-GB" dirty="0"/>
              <a:t> </a:t>
            </a:r>
            <a:r>
              <a:rPr lang="en-GB" dirty="0" err="1"/>
              <a:t>çerçeve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Ek </a:t>
            </a:r>
            <a:r>
              <a:rPr lang="en-GB" dirty="0" err="1"/>
              <a:t>G’de</a:t>
            </a:r>
            <a:r>
              <a:rPr lang="en-GB" dirty="0"/>
              <a:t> </a:t>
            </a:r>
            <a:r>
              <a:rPr lang="en-GB" dirty="0" err="1"/>
              <a:t>tanımlanmıştır</a:t>
            </a:r>
            <a:r>
              <a:rPr lang="en-GB" dirty="0"/>
              <a:t>. Bu </a:t>
            </a:r>
            <a:r>
              <a:rPr lang="en-GB" dirty="0" err="1"/>
              <a:t>başlığın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istisnası</a:t>
            </a:r>
            <a:r>
              <a:rPr lang="en-GB" dirty="0"/>
              <a:t>, </a:t>
            </a:r>
            <a:r>
              <a:rPr lang="en-GB" dirty="0" err="1"/>
              <a:t>tüm</a:t>
            </a:r>
            <a:r>
              <a:rPr lang="en-GB" dirty="0"/>
              <a:t> </a:t>
            </a:r>
            <a:r>
              <a:rPr lang="en-GB" dirty="0" err="1"/>
              <a:t>uygun</a:t>
            </a:r>
            <a:r>
              <a:rPr lang="en-GB" dirty="0"/>
              <a:t> </a:t>
            </a:r>
            <a:r>
              <a:rPr lang="en-GB" dirty="0" err="1"/>
              <a:t>maliyetlerin</a:t>
            </a:r>
            <a:r>
              <a:rPr lang="en-GB" dirty="0"/>
              <a:t> </a:t>
            </a:r>
            <a:r>
              <a:rPr lang="en-GB" b="1" dirty="0"/>
              <a:t>"lump sum" (</a:t>
            </a:r>
            <a:r>
              <a:rPr lang="en-GB" b="1" dirty="0" err="1"/>
              <a:t>götürü</a:t>
            </a:r>
            <a:r>
              <a:rPr lang="en-GB" b="1" dirty="0"/>
              <a:t> </a:t>
            </a:r>
            <a:r>
              <a:rPr lang="en-GB" b="1" dirty="0" err="1"/>
              <a:t>maliyet</a:t>
            </a:r>
            <a:r>
              <a:rPr lang="en-GB" b="1" dirty="0"/>
              <a:t>)</a:t>
            </a:r>
            <a:r>
              <a:rPr lang="en-GB" dirty="0"/>
              <a:t> </a:t>
            </a:r>
            <a:r>
              <a:rPr lang="en-GB" dirty="0" err="1"/>
              <a:t>modeline</a:t>
            </a:r>
            <a:r>
              <a:rPr lang="en-GB" dirty="0"/>
              <a:t> </a:t>
            </a:r>
            <a:r>
              <a:rPr lang="en-GB" dirty="0" err="1"/>
              <a:t>göre</a:t>
            </a:r>
            <a:r>
              <a:rPr lang="en-GB" dirty="0"/>
              <a:t> </a:t>
            </a:r>
            <a:r>
              <a:rPr lang="en-GB" dirty="0" err="1"/>
              <a:t>ödenecek</a:t>
            </a:r>
            <a:r>
              <a:rPr lang="en-GB" dirty="0"/>
              <a:t> </a:t>
            </a:r>
            <a:r>
              <a:rPr lang="en-GB" dirty="0" err="1"/>
              <a:t>olmasıdır</a:t>
            </a:r>
            <a:r>
              <a:rPr lang="en-GB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14076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çıktıları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nelerdir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?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hedefimiz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güvenliğin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hazırlık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kapasitesinin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değişikliğinin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olumsuz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karşı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dayanıklı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(disaster‑resilient)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toplumun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desteklenmesidir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değişikliği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çevre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kesişiminde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kırılgan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yönelik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öngörülmesi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azaltılması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kilit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kullanıcıların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vericilerin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kapasitesinin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sayede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erken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müdahale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edilebilecek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sınırlandırılabilecektir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AI Continent Action Plan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Destination Earth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etrafındaki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laboratuvarı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yaklaşımın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gerçek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yatıyor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İklim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değişikliği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toplumlarımızın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üzerinde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hem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hem de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dolaylı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yaratmaktadır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.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İklim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değişikliği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karmaşık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(impact sectors)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alınabilmesi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Avrupa’nın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araçlara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teknolojilere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yenilikçi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yöntemlere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sahip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zekâ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başarımlı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hesaplama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HPC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teknolojilerden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noktada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Destination Earth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ikizleri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çevre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karmaşık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çok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boyutlu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sorunlara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bakış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kazandıran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araçlar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tam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potansiyeli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hayata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geçirmeyi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amaçlıyor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401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amacı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çevre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sivil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kesişiminde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sorunları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ikizlerin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ikizlerin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ana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bileşenlerinin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dijital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ikizlerin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alanlarında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(impact sectors)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Sunumda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potansiyel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olabilecek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bazı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örnekler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liste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sınırlayıcı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(Destination Earth)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sunduğu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yeteneklerden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yararlanarak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riskleri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disiplinler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çözümler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bekliyoruz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odak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noktası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ağırlıklı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yakın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çevresinde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yerel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/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bölgesel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ölçekli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modellerin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Her zaman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hedefimiz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Avrupa’nın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teknolojik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hazırlık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seviyesini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liderliğini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ileriye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taşımak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çözümlerin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gerçek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kullanıcıların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ihtiyaçlarına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akışlarına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954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Öncelikle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çevre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kesişiminde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zaman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senaryoları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öngörü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(foresight)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erken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/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öngörme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(anticipation)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kapasitelerinin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çözümlerin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üç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kullanılabilirliğinin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asgari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uygulanabilir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ürünler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(Minimum Viable Product – MVP)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aracılığıyla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somut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gösterilmesi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şart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Bununla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birlikte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hesaplama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kapasitesi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kaynaklarının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modüler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mimari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tutarlı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biçimde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durumun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(state‑of‑the‑art)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ileriye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taşınması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Destination Earth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net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haritası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etrafındaki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laboratuvarı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altyapısını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fabrikalarının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laboratuvarlarıyla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bağlantılar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—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Karar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alma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süreçlerinde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teknik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uzman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olmayan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kullanıcıları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politika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yapıcıları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desteklemek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amacıyla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zekâ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/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üretken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zekâ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(generative AI)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modellerinin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teşvik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yapay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zekânın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geliştirilen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modellerin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sağlamlığı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(robustness)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doğruluğu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(accuracy)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gereklilikler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1742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Dikkate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ek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hususlar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arasında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AB’nin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iklim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hazırlık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(preparedness)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alanındaki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önceliklerinden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AI Continent Action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Plan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’dan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yararlanılacağını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koyan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ölçülebilir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göstergelerin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Destination Earth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DestinE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hayata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geçiren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kuruluşlarla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(implementing entities)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inandırıcı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sürdürülebilir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işbirliği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haritası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DestinE’nin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standartları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uygulamalarıyla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tam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uyum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Bunun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gelişmelerle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sinerjilerin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çıktılarının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mevcut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portföylerinde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gelecekteki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hizmet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sunumlarında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kullanılabileceğinin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ortaya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çıkıyor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4288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Benim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görevim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sunulacağı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ortamın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hazırlanmasından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değerlendirileceği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kurulmasına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kadar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baştan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oluşturulması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yönetilmesini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uzmanların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yapacağı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güvenli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sorunsuz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işlemesini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sağlıyorum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En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sorumluluğum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sürecin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bütünlüğünün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tarafsızlığının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koruyucusu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doğrultuda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her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eşit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muamele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görmesini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garanti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altına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önlemleri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hayata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geçiriyorum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1430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Şimdi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zaman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çizelgesine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bakalım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takvim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sonuçların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açıklanmasına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kadar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sürecin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haritasını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Aşağıda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tarihler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aşamalar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İlk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aşama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Takvimlerinize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not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10 Mart 2026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tarihte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bağlantıları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Funding &amp; Tenders Portal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üzerinden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aktif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hale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gelecek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takiben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dönemi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başlayacak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10 Mart 2026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tarihinde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başlayıp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16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Haziran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2026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tarihine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kadar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devam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Teklifinizi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hazırlamak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son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hâline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getirmek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yüklemek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oldukça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geniş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zaman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aralığınız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var.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kapanış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tarihini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vurgulamak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isterim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tarih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kesindir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Son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tarihi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16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Haziran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2026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günü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Brüksel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saatiyle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17.00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’dir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noktada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belirtmek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isterim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tam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saatte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otomatik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kapanacaktır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Herhangi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esneklik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söz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konusu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başvurularınızı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son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dakikaya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bırakmadan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mümkünse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önceden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yüklemenizi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tavsiye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ederim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kapandıktan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aşaması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başlayacak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Bağımsız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uzmanlar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Temmuz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ayından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Ekim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2026’ya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kadar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değerlendirecekler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Son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Kasım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2026’nın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sahiplerini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bilgilendirmeyi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sonuçlarını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yayımlamayı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hedefliyoruz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4657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Şimdi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2026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yılı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güncellenen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kriterlerine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bakalım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değişiklikler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ağırlıklı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2.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(Impact)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değerlendirmesinde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“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katkısının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olası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ölçeği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önemi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”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ifadesi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kriterden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çıkarıldı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Bunun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sürecinde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karışıklığa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kalitesine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gerçek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sağlamamasıydı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Dolayısıyla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ifade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değerlendirmesinin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parçası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Güncellenmiş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tanımlanıyor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1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programında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belirtilen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çıktılara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ulaşılmasını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sağlayacak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haritalarının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(pathways)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inandırıcılığı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kriterlerde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herhangi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değişiklik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bulunmuyor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Mükemmeliyet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(Excellence)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(Implementation)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kriterleri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aynen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korunuyor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değerlendiriciler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başlıklarda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önceki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yıllarda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aynı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unsurlara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bakmaya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devam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edecekler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değişiklikler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formuna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da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yansıtılmış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durumda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Formu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Bölüm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’de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(Impact)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bölümü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güncellenmiş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yaklaşımına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uygun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şekilde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revize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3244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Bölüm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2.1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genel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ekonomik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ayrıca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açıklamanız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gerekmiyor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Bunun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nedeni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kriterlerinde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değişiklik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tanımında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açıkça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teklifinizde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başlığının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aldığınızda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etkileri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zaten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oluyorsunuz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İkinci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değişiklik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kriterleriyle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bağlantılı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Projenin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giden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yolları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(project pathways towards impact)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alt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bölümünde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projenizin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katkısının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ölçeği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önemine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ayrıntılı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gerekçelendirme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isteyen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kısım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kaldırıldı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Çünkü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kriterlerinin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parçası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değerlendirilmeyecek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Bunun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yerine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sizden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mümkün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projeniz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açısından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anlamlı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durumlarda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nicel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göstergeler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(quantified estimates)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sunmanız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bekleniyor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sayısal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projenizin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etkisini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anlatmaya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gerçekten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katkı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sağlıyorsa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kendi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tercih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takdirinizle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teklifinize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dahil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edebilirsiniz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8872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2026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Formu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(Implementation)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Bölümündeki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Güncellemeler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Öncelikle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hatırlatma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Uygulama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(Implementation)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değerlendirme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kriterleri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değişmedi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.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Değişen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şey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aşamasında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sizden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istenen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içerik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1)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Tablolarındaki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Sadeleştirme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Teklif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değerlendirmesinden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ziyade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hibe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sözleşmesi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hazırlığı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anlamlı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bazı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zaman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alıcı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gerekçelendirme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tabloları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kaldırıldı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“Other cost categories”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“In‑kind contributions”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tabloları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kaldırıldı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Satın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alma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tablosu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3.1H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sadeleştirildi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ekipman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sadeleştirme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sizin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avantaj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sağlıyor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Impact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bölümünde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metin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büyük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tabloların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kaldırılması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kısa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dosyaları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2) Yeni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Sayfa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Sınırları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şablonlarındaki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sayfa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limitleri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düşürüldü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RIA (actual costs): 40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sayfa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RIA (lump sum): 45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sayfa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CSA (actual costs): 25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sayfa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CSA (lump sum): 28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sayfa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Önemli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: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sağlanan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resmi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şablonları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Önceki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çağrılardan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kaydedilmiş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eski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şablonları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kullanmayın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eksik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hatalı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9254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Boyutu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Kritik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Ayrım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>
                <a:effectLst/>
                <a:latin typeface="Segoe UI" panose="020B0502040204020203" pitchFamily="34" charset="0"/>
              </a:rPr>
              <a:t>Horizon Europe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kapsamında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başlığı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açıkça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hariç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tutmadıkça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inovasyon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içeriğinde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boyutunun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(gender dimension)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alınması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zorunludur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Burada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karıştırılan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farklı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kavram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var:</a:t>
            </a:r>
          </a:p>
          <a:p>
            <a:pPr fontAlgn="t">
              <a:buFont typeface="+mj-lt"/>
              <a:buAutoNum type="arabicPeriod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İnovasyon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İçeriğinde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Boyutu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marL="742950" lvl="1" indent="-285750" fontAlgn="t">
              <a:buFont typeface="+mj-lt"/>
              <a:buAutoNum type="arabicPeriod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biyolojik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kesişimsel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boyutların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marL="742950" lvl="1" indent="-285750" fontAlgn="t">
              <a:buFont typeface="+mj-lt"/>
              <a:buAutoNum type="arabicPeriod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soruları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metodoloji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sonuçlarla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ilişkili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olduğu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marL="742950" lvl="1" indent="-285750" fontAlgn="t">
              <a:buFont typeface="+mj-lt"/>
              <a:buAutoNum type="arabicPeriod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yani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tasarlandığı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yürütüldüğü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Proje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Ekibinde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Dengesi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marL="742950" lvl="1" indent="-285750" fontAlgn="t">
              <a:buFont typeface="+mj-lt"/>
              <a:buAutoNum type="arabicPeriod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Önemlidir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yeterli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değildir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marL="742950" lvl="1" indent="-285750" fontAlgn="t">
              <a:buFont typeface="+mj-lt"/>
              <a:buAutoNum type="arabicPeriod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Araştırma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içeriğinde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gender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dimension’ı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ikame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etmez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boyutu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“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işaretleme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kutusu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”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değildir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Doğru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edildiğinde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bilimsel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mükemmeliyeti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güçlendirir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metodolojik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sağlamlığı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artırır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çoğu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zaman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yenilikçi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açıdan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ilgili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sonuçlara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yol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açar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>
                <a:effectLst/>
                <a:latin typeface="Segoe UI" panose="020B0502040204020203" pitchFamily="34" charset="0"/>
              </a:rPr>
              <a:t>Bu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kavram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karıştırılırsa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zayıf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hatta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uyumsuz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kabul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Ana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mesaj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: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 err="1">
                <a:effectLst/>
                <a:latin typeface="Segoe UI" panose="020B0502040204020203" pitchFamily="34" charset="0"/>
              </a:rPr>
              <a:t>Eğer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toplumsal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cinsiyet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boyutu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araştırmanız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relevant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nasıl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entegre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edildiğini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açıkça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açıklayın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8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Beklenen</a:t>
            </a:r>
            <a:r>
              <a:rPr lang="en-GB" b="1" dirty="0"/>
              <a:t> </a:t>
            </a:r>
            <a:r>
              <a:rPr lang="en-GB" b="1" dirty="0" err="1"/>
              <a:t>Çıktılar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Hedefler</a:t>
            </a:r>
            <a:endParaRPr lang="en-GB" b="1" dirty="0"/>
          </a:p>
          <a:p>
            <a:r>
              <a:rPr lang="en-GB" dirty="0" err="1"/>
              <a:t>Desteklenen</a:t>
            </a:r>
            <a:r>
              <a:rPr lang="en-GB" dirty="0"/>
              <a:t> </a:t>
            </a:r>
            <a:r>
              <a:rPr lang="en-GB" dirty="0" err="1"/>
              <a:t>projelerin</a:t>
            </a:r>
            <a:r>
              <a:rPr lang="en-GB" dirty="0"/>
              <a:t>, </a:t>
            </a:r>
            <a:r>
              <a:rPr lang="en-GB" dirty="0" err="1"/>
              <a:t>çalışma</a:t>
            </a:r>
            <a:r>
              <a:rPr lang="en-GB" dirty="0"/>
              <a:t> </a:t>
            </a:r>
            <a:r>
              <a:rPr lang="en-GB" dirty="0" err="1"/>
              <a:t>programında</a:t>
            </a:r>
            <a:r>
              <a:rPr lang="en-GB" dirty="0"/>
              <a:t> </a:t>
            </a:r>
            <a:r>
              <a:rPr lang="en-GB" dirty="0" err="1"/>
              <a:t>tanımlanan</a:t>
            </a:r>
            <a:r>
              <a:rPr lang="en-GB" dirty="0"/>
              <a:t> </a:t>
            </a:r>
            <a:r>
              <a:rPr lang="en-GB" dirty="0" err="1"/>
              <a:t>beş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çıktının</a:t>
            </a:r>
            <a:r>
              <a:rPr lang="en-GB" dirty="0"/>
              <a:t> </a:t>
            </a:r>
            <a:r>
              <a:rPr lang="en-GB" dirty="0" err="1"/>
              <a:t>tamamına</a:t>
            </a:r>
            <a:r>
              <a:rPr lang="en-GB" dirty="0"/>
              <a:t> </a:t>
            </a:r>
            <a:r>
              <a:rPr lang="en-GB" dirty="0" err="1"/>
              <a:t>katkı</a:t>
            </a:r>
            <a:r>
              <a:rPr lang="en-GB" dirty="0"/>
              <a:t> </a:t>
            </a:r>
            <a:r>
              <a:rPr lang="en-GB" dirty="0" err="1"/>
              <a:t>sağlaması</a:t>
            </a:r>
            <a:r>
              <a:rPr lang="en-GB" dirty="0"/>
              <a:t> </a:t>
            </a:r>
            <a:r>
              <a:rPr lang="en-GB" dirty="0" err="1"/>
              <a:t>hedeflenmektedir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Karar</a:t>
            </a:r>
            <a:r>
              <a:rPr lang="en-GB" b="1" dirty="0"/>
              <a:t> Alma </a:t>
            </a:r>
            <a:r>
              <a:rPr lang="en-GB" b="1" dirty="0" err="1"/>
              <a:t>Süreçlerine</a:t>
            </a:r>
            <a:r>
              <a:rPr lang="en-GB" b="1" dirty="0"/>
              <a:t> </a:t>
            </a:r>
            <a:r>
              <a:rPr lang="en-GB" b="1" dirty="0" err="1"/>
              <a:t>Destek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Ulusal</a:t>
            </a:r>
            <a:r>
              <a:rPr lang="en-GB" dirty="0"/>
              <a:t> </a:t>
            </a:r>
            <a:r>
              <a:rPr lang="en-GB" dirty="0" err="1"/>
              <a:t>hükümetler</a:t>
            </a:r>
            <a:r>
              <a:rPr lang="en-GB" dirty="0"/>
              <a:t>, </a:t>
            </a:r>
            <a:r>
              <a:rPr lang="en-GB" dirty="0" err="1"/>
              <a:t>fonlayıcı</a:t>
            </a:r>
            <a:r>
              <a:rPr lang="en-GB" dirty="0"/>
              <a:t> </a:t>
            </a:r>
            <a:r>
              <a:rPr lang="en-GB" dirty="0" err="1"/>
              <a:t>kuruluşlar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düzeyindeki</a:t>
            </a:r>
            <a:r>
              <a:rPr lang="en-GB" dirty="0"/>
              <a:t> </a:t>
            </a:r>
            <a:r>
              <a:rPr lang="en-GB" dirty="0" err="1"/>
              <a:t>ESFRI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yapıların</a:t>
            </a:r>
            <a:r>
              <a:rPr lang="en-GB" dirty="0"/>
              <a:t> </a:t>
            </a:r>
            <a:r>
              <a:rPr lang="en-GB" dirty="0" err="1"/>
              <a:t>planlama</a:t>
            </a:r>
            <a:r>
              <a:rPr lang="en-GB" dirty="0"/>
              <a:t> </a:t>
            </a:r>
            <a:r>
              <a:rPr lang="en-GB" dirty="0" err="1"/>
              <a:t>süreçlerine</a:t>
            </a:r>
            <a:r>
              <a:rPr lang="en-GB" dirty="0"/>
              <a:t> </a:t>
            </a:r>
            <a:r>
              <a:rPr lang="en-GB" dirty="0" err="1"/>
              <a:t>stratejik</a:t>
            </a:r>
            <a:r>
              <a:rPr lang="en-GB" dirty="0"/>
              <a:t> </a:t>
            </a:r>
            <a:r>
              <a:rPr lang="en-GB" dirty="0" err="1"/>
              <a:t>destek</a:t>
            </a:r>
            <a:r>
              <a:rPr lang="en-GB" dirty="0"/>
              <a:t> </a:t>
            </a:r>
            <a:r>
              <a:rPr lang="en-GB" dirty="0" err="1"/>
              <a:t>sunulması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Teknik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Bilimsel</a:t>
            </a:r>
            <a:r>
              <a:rPr lang="en-GB" b="1" dirty="0"/>
              <a:t> </a:t>
            </a:r>
            <a:r>
              <a:rPr lang="en-GB" b="1" dirty="0" err="1"/>
              <a:t>Hazırlık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Gelecekteki</a:t>
            </a:r>
            <a:r>
              <a:rPr lang="en-GB" dirty="0"/>
              <a:t> </a:t>
            </a:r>
            <a:r>
              <a:rPr lang="en-GB" dirty="0" err="1"/>
              <a:t>altyapılar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mevcutların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ölçekli</a:t>
            </a:r>
            <a:r>
              <a:rPr lang="en-GB" dirty="0"/>
              <a:t> </a:t>
            </a:r>
            <a:r>
              <a:rPr lang="en-GB" dirty="0" err="1"/>
              <a:t>modernizasyonu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gerekli</a:t>
            </a:r>
            <a:r>
              <a:rPr lang="en-GB" dirty="0"/>
              <a:t> </a:t>
            </a:r>
            <a:r>
              <a:rPr lang="en-GB" dirty="0" err="1"/>
              <a:t>bilimsel</a:t>
            </a:r>
            <a:r>
              <a:rPr lang="en-GB" dirty="0"/>
              <a:t> </a:t>
            </a:r>
            <a:r>
              <a:rPr lang="en-GB" dirty="0" err="1"/>
              <a:t>atılımların</a:t>
            </a:r>
            <a:r>
              <a:rPr lang="en-GB" dirty="0"/>
              <a:t>, </a:t>
            </a:r>
            <a:r>
              <a:rPr lang="en-GB" dirty="0" err="1"/>
              <a:t>boşluk</a:t>
            </a:r>
            <a:r>
              <a:rPr lang="en-GB" dirty="0"/>
              <a:t> </a:t>
            </a:r>
            <a:r>
              <a:rPr lang="en-GB" dirty="0" err="1"/>
              <a:t>analizlerinin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fizibilite</a:t>
            </a:r>
            <a:r>
              <a:rPr lang="en-GB" dirty="0"/>
              <a:t> </a:t>
            </a:r>
            <a:r>
              <a:rPr lang="en-GB" dirty="0" err="1"/>
              <a:t>çalışmalarının</a:t>
            </a:r>
            <a:r>
              <a:rPr lang="en-GB" dirty="0"/>
              <a:t> </a:t>
            </a:r>
            <a:r>
              <a:rPr lang="en-GB" dirty="0" err="1"/>
              <a:t>gerçekleştirilmesi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Stratejik</a:t>
            </a:r>
            <a:r>
              <a:rPr lang="en-GB" b="1" dirty="0"/>
              <a:t> </a:t>
            </a:r>
            <a:r>
              <a:rPr lang="en-GB" b="1" dirty="0" err="1"/>
              <a:t>Uyum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altyapısı</a:t>
            </a:r>
            <a:r>
              <a:rPr lang="en-GB" dirty="0"/>
              <a:t> (RI) </a:t>
            </a:r>
            <a:r>
              <a:rPr lang="en-GB" dirty="0" err="1"/>
              <a:t>manzarasının</a:t>
            </a:r>
            <a:r>
              <a:rPr lang="en-GB" dirty="0"/>
              <a:t>; </a:t>
            </a:r>
            <a:r>
              <a:rPr lang="en-GB" dirty="0" err="1"/>
              <a:t>mükemmel</a:t>
            </a:r>
            <a:r>
              <a:rPr lang="en-GB" dirty="0"/>
              <a:t> </a:t>
            </a:r>
            <a:r>
              <a:rPr lang="en-GB" dirty="0" err="1"/>
              <a:t>bilim</a:t>
            </a:r>
            <a:r>
              <a:rPr lang="en-GB" dirty="0"/>
              <a:t>, </a:t>
            </a:r>
            <a:r>
              <a:rPr lang="en-GB" dirty="0" err="1"/>
              <a:t>sınır</a:t>
            </a:r>
            <a:r>
              <a:rPr lang="en-GB" dirty="0"/>
              <a:t> </a:t>
            </a:r>
            <a:r>
              <a:rPr lang="en-GB" dirty="0" err="1"/>
              <a:t>araştırmalar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teknolojik</a:t>
            </a:r>
            <a:r>
              <a:rPr lang="en-GB" dirty="0"/>
              <a:t> </a:t>
            </a:r>
            <a:r>
              <a:rPr lang="en-GB" dirty="0" err="1"/>
              <a:t>inovasyon</a:t>
            </a:r>
            <a:r>
              <a:rPr lang="en-GB" dirty="0"/>
              <a:t> </a:t>
            </a:r>
            <a:r>
              <a:rPr lang="en-GB" dirty="0" err="1"/>
              <a:t>hedefleriyle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güçlü</a:t>
            </a:r>
            <a:r>
              <a:rPr lang="en-GB" dirty="0"/>
              <a:t> </a:t>
            </a:r>
            <a:r>
              <a:rPr lang="en-GB" dirty="0" err="1"/>
              <a:t>şekilde</a:t>
            </a:r>
            <a:r>
              <a:rPr lang="en-GB" dirty="0"/>
              <a:t> </a:t>
            </a:r>
            <a:r>
              <a:rPr lang="en-GB" dirty="0" err="1"/>
              <a:t>entegre</a:t>
            </a:r>
            <a:r>
              <a:rPr lang="en-GB" dirty="0"/>
              <a:t> </a:t>
            </a:r>
            <a:r>
              <a:rPr lang="en-GB" dirty="0" err="1"/>
              <a:t>edilmesi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Ekosistem</a:t>
            </a:r>
            <a:r>
              <a:rPr lang="en-GB" b="1" dirty="0"/>
              <a:t> </a:t>
            </a:r>
            <a:r>
              <a:rPr lang="en-GB" b="1" dirty="0" err="1"/>
              <a:t>Performansı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Avrupa</a:t>
            </a:r>
            <a:r>
              <a:rPr lang="en-GB" dirty="0"/>
              <a:t> RI </a:t>
            </a:r>
            <a:r>
              <a:rPr lang="en-GB" dirty="0" err="1"/>
              <a:t>ekosisteminin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performansının</a:t>
            </a:r>
            <a:r>
              <a:rPr lang="en-GB" dirty="0"/>
              <a:t>, </a:t>
            </a:r>
            <a:r>
              <a:rPr lang="en-GB" dirty="0" err="1"/>
              <a:t>bilimsel</a:t>
            </a:r>
            <a:r>
              <a:rPr lang="en-GB" dirty="0"/>
              <a:t> </a:t>
            </a:r>
            <a:r>
              <a:rPr lang="en-GB" dirty="0" err="1"/>
              <a:t>kapasitesinin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mükemmeliyetinin</a:t>
            </a:r>
            <a:r>
              <a:rPr lang="en-GB" dirty="0"/>
              <a:t> </a:t>
            </a:r>
            <a:r>
              <a:rPr lang="en-GB" dirty="0" err="1"/>
              <a:t>artırılması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Yeni </a:t>
            </a:r>
            <a:r>
              <a:rPr lang="en-GB" b="1" dirty="0" err="1"/>
              <a:t>Hizmet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Erişim</a:t>
            </a:r>
            <a:r>
              <a:rPr lang="en-GB" b="1" dirty="0"/>
              <a:t> </a:t>
            </a:r>
            <a:r>
              <a:rPr lang="en-GB" b="1" dirty="0" err="1"/>
              <a:t>Olanakları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topluluğuna</a:t>
            </a:r>
            <a:r>
              <a:rPr lang="en-GB" dirty="0"/>
              <a:t>, yeni AB </a:t>
            </a:r>
            <a:r>
              <a:rPr lang="en-GB" dirty="0" err="1"/>
              <a:t>girişimleriyle</a:t>
            </a:r>
            <a:r>
              <a:rPr lang="en-GB" dirty="0"/>
              <a:t> </a:t>
            </a:r>
            <a:r>
              <a:rPr lang="en-GB" dirty="0" err="1"/>
              <a:t>uyumlu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toplumsal</a:t>
            </a:r>
            <a:r>
              <a:rPr lang="en-GB" dirty="0"/>
              <a:t> </a:t>
            </a:r>
            <a:r>
              <a:rPr lang="en-GB" dirty="0" err="1"/>
              <a:t>zorluklara</a:t>
            </a:r>
            <a:r>
              <a:rPr lang="en-GB" dirty="0"/>
              <a:t> </a:t>
            </a:r>
            <a:r>
              <a:rPr lang="en-GB" dirty="0" err="1"/>
              <a:t>yanıt</a:t>
            </a:r>
            <a:r>
              <a:rPr lang="en-GB" dirty="0"/>
              <a:t> </a:t>
            </a:r>
            <a:r>
              <a:rPr lang="en-GB" dirty="0" err="1"/>
              <a:t>veren</a:t>
            </a:r>
            <a:r>
              <a:rPr lang="en-GB" dirty="0"/>
              <a:t> modern </a:t>
            </a:r>
            <a:r>
              <a:rPr lang="en-GB" dirty="0" err="1"/>
              <a:t>hizmetlerin</a:t>
            </a:r>
            <a:r>
              <a:rPr lang="en-GB" dirty="0"/>
              <a:t> </a:t>
            </a:r>
            <a:r>
              <a:rPr lang="en-GB" dirty="0" err="1"/>
              <a:t>sunulması</a:t>
            </a:r>
            <a:r>
              <a:rPr lang="en-GB" dirty="0"/>
              <a:t>.</a:t>
            </a:r>
          </a:p>
          <a:p>
            <a:r>
              <a:rPr lang="en-GB" b="1" dirty="0" err="1"/>
              <a:t>Çevresel</a:t>
            </a:r>
            <a:r>
              <a:rPr lang="en-GB" b="1" dirty="0"/>
              <a:t> </a:t>
            </a:r>
            <a:r>
              <a:rPr lang="en-GB" b="1" dirty="0" err="1"/>
              <a:t>Öncelikler</a:t>
            </a:r>
            <a:endParaRPr lang="en-GB" b="1" dirty="0"/>
          </a:p>
          <a:p>
            <a:r>
              <a:rPr lang="en-GB" dirty="0" err="1"/>
              <a:t>Ayrıca</a:t>
            </a:r>
            <a:r>
              <a:rPr lang="en-GB" dirty="0"/>
              <a:t> </a:t>
            </a:r>
            <a:r>
              <a:rPr lang="en-GB" dirty="0" err="1"/>
              <a:t>projelerin</a:t>
            </a:r>
            <a:r>
              <a:rPr lang="en-GB" dirty="0"/>
              <a:t>, </a:t>
            </a:r>
            <a:r>
              <a:rPr lang="en-GB" dirty="0" err="1"/>
              <a:t>araştırma</a:t>
            </a:r>
            <a:r>
              <a:rPr lang="en-GB" dirty="0"/>
              <a:t> </a:t>
            </a:r>
            <a:r>
              <a:rPr lang="en-GB" dirty="0" err="1"/>
              <a:t>altyapılarının</a:t>
            </a:r>
            <a:r>
              <a:rPr lang="en-GB" dirty="0"/>
              <a:t> </a:t>
            </a:r>
            <a:r>
              <a:rPr lang="en-GB" b="1" dirty="0" err="1"/>
              <a:t>çevresel</a:t>
            </a:r>
            <a:r>
              <a:rPr lang="en-GB" b="1" dirty="0"/>
              <a:t> </a:t>
            </a:r>
            <a:r>
              <a:rPr lang="en-GB" b="1" dirty="0" err="1"/>
              <a:t>etkilerini</a:t>
            </a:r>
            <a:r>
              <a:rPr lang="en-GB" b="1" dirty="0"/>
              <a:t> </a:t>
            </a:r>
            <a:r>
              <a:rPr lang="en-GB" b="1" dirty="0" err="1"/>
              <a:t>azaltmaya</a:t>
            </a:r>
            <a:r>
              <a:rPr lang="en-GB" dirty="0"/>
              <a:t> </a:t>
            </a:r>
            <a:r>
              <a:rPr lang="en-GB" dirty="0" err="1"/>
              <a:t>yönelik</a:t>
            </a:r>
            <a:r>
              <a:rPr lang="en-GB" dirty="0"/>
              <a:t> </a:t>
            </a:r>
            <a:r>
              <a:rPr lang="en-GB" dirty="0" err="1"/>
              <a:t>somut</a:t>
            </a:r>
            <a:r>
              <a:rPr lang="en-GB" dirty="0"/>
              <a:t> </a:t>
            </a:r>
            <a:r>
              <a:rPr lang="en-GB" dirty="0" err="1"/>
              <a:t>adımlar</a:t>
            </a:r>
            <a:r>
              <a:rPr lang="en-GB" dirty="0"/>
              <a:t> </a:t>
            </a:r>
            <a:r>
              <a:rPr lang="en-GB" dirty="0" err="1"/>
              <a:t>atması</a:t>
            </a:r>
            <a:r>
              <a:rPr lang="en-GB" dirty="0"/>
              <a:t> </a:t>
            </a:r>
            <a:r>
              <a:rPr lang="en-GB" dirty="0" err="1"/>
              <a:t>beklenmektedir</a:t>
            </a:r>
            <a:r>
              <a:rPr lang="en-GB" dirty="0"/>
              <a:t>. Bu </a:t>
            </a:r>
            <a:r>
              <a:rPr lang="en-GB" dirty="0" err="1"/>
              <a:t>kapsamda</a:t>
            </a:r>
            <a:r>
              <a:rPr lang="en-GB" dirty="0"/>
              <a:t> </a:t>
            </a:r>
            <a:r>
              <a:rPr lang="en-GB" dirty="0" err="1"/>
              <a:t>iklimle</a:t>
            </a:r>
            <a:r>
              <a:rPr lang="en-GB" dirty="0"/>
              <a:t> </a:t>
            </a:r>
            <a:r>
              <a:rPr lang="en-GB" dirty="0" err="1"/>
              <a:t>ilgili</a:t>
            </a:r>
            <a:r>
              <a:rPr lang="en-GB" dirty="0"/>
              <a:t> </a:t>
            </a:r>
            <a:r>
              <a:rPr lang="en-GB" dirty="0" err="1"/>
              <a:t>kriterlerin</a:t>
            </a:r>
            <a:r>
              <a:rPr lang="en-GB" dirty="0"/>
              <a:t> </a:t>
            </a:r>
            <a:r>
              <a:rPr lang="en-GB" dirty="0" err="1"/>
              <a:t>karşılanması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b="1" dirty="0" err="1"/>
              <a:t>enerji</a:t>
            </a:r>
            <a:r>
              <a:rPr lang="en-GB" b="1" dirty="0"/>
              <a:t> </a:t>
            </a:r>
            <a:r>
              <a:rPr lang="en-GB" b="1" dirty="0" err="1"/>
              <a:t>tüketiminin</a:t>
            </a:r>
            <a:r>
              <a:rPr lang="en-GB" b="1" dirty="0"/>
              <a:t> optimize </a:t>
            </a:r>
            <a:r>
              <a:rPr lang="en-GB" b="1" dirty="0" err="1"/>
              <a:t>edilmesi</a:t>
            </a:r>
            <a:r>
              <a:rPr lang="en-GB" dirty="0"/>
              <a:t> </a:t>
            </a:r>
            <a:r>
              <a:rPr lang="en-GB" dirty="0" err="1"/>
              <a:t>temel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gereklilik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vurgulanmaktadır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0094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Lump Sum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Modeli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İdari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Pratik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Gereklilikler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Yalnızca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online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sistemde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sunulan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resmi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şablonları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.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Kendi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oluşturduğunuz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tabloları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boş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Excel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dosyaları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teklifle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bağlantısı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olmayan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dosyalar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kabul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edilmez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(inadmissible)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Sağlanan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Excel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şablonu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eksiksiz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doldurulmalıdır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Diğer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Horizon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başvurularında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olduğu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beklenen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çıktılar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etkiler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mutlaka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alınmalıdır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Work Package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Yapısı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Büyük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yapılandırma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gerekmiyor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uzun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süreli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work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package’lar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raporlama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dönemlerine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bölünmelidir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;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ödemelerin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dönem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sonunda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yapılmasını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sağlar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Lump Sum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Gerekçelendirme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Segoe UI" panose="020B0502040204020203" pitchFamily="34" charset="0"/>
              </a:rPr>
              <a:t>Lump sum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tutarı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ayrıntılı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dökümü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sunulmalıdır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Tahminler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 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makul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gerçekçi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gerekli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 err="1">
                <a:effectLst/>
                <a:latin typeface="Segoe UI" panose="020B0502040204020203" pitchFamily="34" charset="0"/>
              </a:rPr>
              <a:t>olmalı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gerçek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maliyetlerin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iyi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yaklaşımı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olmalıdır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personel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varsa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bunlar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tablosundaki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yorumlar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sekmesinde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açıkça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gerekçelendirilmelidir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15658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Değerlendirici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Bakış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Açısı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– Lump Sum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Değerlendiriciler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Excellence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Impact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kriterlerini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zamanki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gibi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Segoe UI" panose="020B0502040204020203" pitchFamily="34" charset="0"/>
              </a:rPr>
              <a:t>Implementation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altında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ise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lump sum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tablosunu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özellikle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inceler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Personel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maliyetleri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üç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unsur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sistematik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olarak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kontrol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:</a:t>
            </a:r>
          </a:p>
          <a:p>
            <a:pPr fontAlgn="t">
              <a:buFont typeface="+mj-lt"/>
              <a:buAutoNum type="arabicPeriod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Kişi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‑ay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sayısı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Personelin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nitelik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seviyesi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Aylık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personel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maliyetleri</a:t>
            </a:r>
            <a:endParaRPr lang="en-GB" b="0" i="0" dirty="0">
              <a:effectLst/>
              <a:latin typeface="Segoe UI" panose="020B0502040204020203" pitchFamily="34" charset="0"/>
            </a:endParaRPr>
          </a:p>
          <a:p>
            <a:pPr fontAlgn="t"/>
            <a:r>
              <a:rPr lang="en-GB" b="0" i="0" dirty="0" err="1">
                <a:effectLst/>
                <a:latin typeface="Segoe UI" panose="020B0502040204020203" pitchFamily="34" charset="0"/>
              </a:rPr>
              <a:t>Değerlendiricilerin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erişimi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olan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Horizon Europe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personel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maliyetleri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dashboard’u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ülke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kurum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türüne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göre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tipik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gösterir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Kıdemli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uzmanlık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gerektiren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için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daha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oranlar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kabul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edilebilir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çok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oranlar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güçlü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gerekçe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yoksa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düşürülebilir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/>
            <a:r>
              <a:rPr lang="en-GB" b="1" i="0" dirty="0" err="1">
                <a:effectLst/>
                <a:latin typeface="Segoe UI" panose="020B0502040204020203" pitchFamily="34" charset="0"/>
              </a:rPr>
              <a:t>Öneri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:</a:t>
            </a:r>
            <a:br>
              <a:rPr lang="en-GB" b="0" i="0" dirty="0">
                <a:effectLst/>
                <a:latin typeface="Segoe UI" panose="020B0502040204020203" pitchFamily="34" charset="0"/>
              </a:rPr>
            </a:br>
            <a:r>
              <a:rPr lang="en-GB" b="0" i="0" dirty="0" err="1">
                <a:effectLst/>
                <a:latin typeface="Segoe UI" panose="020B0502040204020203" pitchFamily="34" charset="0"/>
              </a:rPr>
              <a:t>Kıdemli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nadir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yüksek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uzmanlık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gerektiren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personel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kullanıyorsanız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bunu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bütçe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yorumlarında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açıkça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açıklayın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1694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i="0" dirty="0">
                <a:effectLst/>
                <a:latin typeface="Segoe UI" panose="020B0502040204020203" pitchFamily="34" charset="0"/>
              </a:rPr>
              <a:t>Son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Kontrol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Listesi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Başvuru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Öncesi</a:t>
            </a:r>
            <a:endParaRPr lang="en-GB" b="1" i="0" dirty="0">
              <a:effectLst/>
              <a:latin typeface="Segoe UI" panose="020B0502040204020203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Kapsamda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kalın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Çalışmanız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resmi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çalışma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programındaki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konuya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bütçeye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uymalı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+mj-lt"/>
              <a:buAutoNum type="arabicPeriod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Destekleri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Şablon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rehberleri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çağrı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sayfası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,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Ulusal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İrtibat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Noktaları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(NCP)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ve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helpdesk.</a:t>
            </a:r>
          </a:p>
          <a:p>
            <a:pPr fontAlgn="t">
              <a:buFont typeface="+mj-lt"/>
              <a:buAutoNum type="arabicPeriod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Resmi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şablonları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kullanın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Sarı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uyarılara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dikkat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edin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+mj-lt"/>
              <a:buAutoNum type="arabicPeriod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Sayfa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sınırlarına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uyun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Fazla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sayfalar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değerlendirilmez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.</a:t>
            </a:r>
          </a:p>
          <a:p>
            <a:pPr fontAlgn="t">
              <a:buFont typeface="+mj-lt"/>
              <a:buAutoNum type="arabicPeriod"/>
            </a:pPr>
            <a:r>
              <a:rPr lang="en-GB" b="1" i="0" dirty="0" err="1">
                <a:effectLst/>
                <a:latin typeface="Segoe UI" panose="020B0502040204020203" pitchFamily="34" charset="0"/>
              </a:rPr>
              <a:t>Yeniden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gönderim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mümkün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–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Ancak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son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yüklemeyi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en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az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48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saat</a:t>
            </a:r>
            <a:r>
              <a:rPr lang="en-GB" b="1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effectLst/>
                <a:latin typeface="Segoe UI" panose="020B0502040204020203" pitchFamily="34" charset="0"/>
              </a:rPr>
              <a:t>önce</a:t>
            </a:r>
            <a:r>
              <a:rPr lang="en-GB" b="0" i="0" dirty="0">
                <a:effectLst/>
                <a:latin typeface="Segoe UI" panose="020B0502040204020203" pitchFamily="34" charset="0"/>
              </a:rPr>
              <a:t> </a:t>
            </a:r>
            <a:r>
              <a:rPr lang="en-GB" b="0" i="0" dirty="0" err="1">
                <a:effectLst/>
                <a:latin typeface="Segoe UI" panose="020B0502040204020203" pitchFamily="34" charset="0"/>
              </a:rPr>
              <a:t>yapın</a:t>
            </a:r>
            <a:r>
              <a:rPr lang="en-GB" b="0" i="0">
                <a:effectLst/>
                <a:latin typeface="Segoe UI" panose="020B0502040204020203" pitchFamily="34" charset="0"/>
              </a:rPr>
              <a:t>.</a:t>
            </a:r>
          </a:p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4798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C41B0-A2BD-4328-9FD2-0D7BA4F94293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1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2192" y="642302"/>
            <a:ext cx="7310120" cy="407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C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C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150" y="5905500"/>
            <a:ext cx="1257300" cy="762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3810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38199" y="3438525"/>
            <a:ext cx="10515600" cy="809625"/>
          </a:xfrm>
          <a:custGeom>
            <a:avLst/>
            <a:gdLst/>
            <a:ahLst/>
            <a:cxnLst/>
            <a:rect l="l" t="t" r="r" b="b"/>
            <a:pathLst>
              <a:path w="10515600" h="809625">
                <a:moveTo>
                  <a:pt x="10515600" y="0"/>
                </a:moveTo>
                <a:lnTo>
                  <a:pt x="0" y="0"/>
                </a:lnTo>
                <a:lnTo>
                  <a:pt x="0" y="809625"/>
                </a:lnTo>
                <a:lnTo>
                  <a:pt x="10515600" y="809625"/>
                </a:lnTo>
                <a:lnTo>
                  <a:pt x="1051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25150" y="5905500"/>
            <a:ext cx="1257300" cy="762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802" y="365760"/>
            <a:ext cx="10296525" cy="518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657" y="1396047"/>
            <a:ext cx="9980295" cy="1986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C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5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11.png"/><Relationship Id="rId4" Type="http://schemas.openxmlformats.org/officeDocument/2006/relationships/image" Target="../media/image7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programmes/horizon/lump-sum/dashboard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25150" y="5905500"/>
              <a:ext cx="1257300" cy="762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" y="142875"/>
              <a:ext cx="2543175" cy="9144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881994" y="543623"/>
            <a:ext cx="85598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0975" marR="5080" indent="-168275">
              <a:lnSpc>
                <a:spcPts val="1430"/>
              </a:lnSpc>
              <a:spcBef>
                <a:spcPts val="155"/>
              </a:spcBef>
            </a:pPr>
            <a:r>
              <a:rPr sz="1200" i="1" dirty="0">
                <a:solidFill>
                  <a:srgbClr val="8A8A8A"/>
                </a:solidFill>
                <a:latin typeface="Calibri"/>
                <a:cs typeface="Calibri"/>
              </a:rPr>
              <a:t>Research</a:t>
            </a:r>
            <a:r>
              <a:rPr sz="1200" i="1" spc="-70" dirty="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sz="1200" i="1" spc="-25" dirty="0">
                <a:solidFill>
                  <a:srgbClr val="8A8A8A"/>
                </a:solidFill>
                <a:latin typeface="Calibri"/>
                <a:cs typeface="Calibri"/>
              </a:rPr>
              <a:t>and </a:t>
            </a:r>
            <a:r>
              <a:rPr sz="1200" i="1" spc="-10" dirty="0">
                <a:solidFill>
                  <a:srgbClr val="8A8A8A"/>
                </a:solidFill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2375" y="447675"/>
              <a:ext cx="7591425" cy="857250"/>
            </a:xfrm>
            <a:custGeom>
              <a:avLst/>
              <a:gdLst/>
              <a:ahLst/>
              <a:cxnLst/>
              <a:rect l="l" t="t" r="r" b="b"/>
              <a:pathLst>
                <a:path w="7591425" h="857250">
                  <a:moveTo>
                    <a:pt x="7591425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7591425" y="857250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60800" y="363855"/>
            <a:ext cx="2993390" cy="894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4010"/>
              </a:lnSpc>
              <a:spcBef>
                <a:spcPts val="105"/>
              </a:spcBef>
            </a:pPr>
            <a:r>
              <a:rPr sz="3600" spc="-30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>
              <a:lnSpc>
                <a:spcPts val="2810"/>
              </a:lnSpc>
            </a:pPr>
            <a:r>
              <a:rPr sz="2600" spc="-10" dirty="0"/>
              <a:t>Scope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10266680" y="831532"/>
            <a:ext cx="47434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600" b="1" spc="-25" dirty="0">
                <a:solidFill>
                  <a:srgbClr val="004493"/>
                </a:solidFill>
                <a:latin typeface="Arial"/>
                <a:cs typeface="Arial"/>
              </a:rPr>
              <a:t>1/3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2375" y="1895475"/>
            <a:ext cx="7591425" cy="3848100"/>
          </a:xfrm>
          <a:custGeom>
            <a:avLst/>
            <a:gdLst/>
            <a:ahLst/>
            <a:cxnLst/>
            <a:rect l="l" t="t" r="r" b="b"/>
            <a:pathLst>
              <a:path w="7591425" h="3848100">
                <a:moveTo>
                  <a:pt x="7591425" y="0"/>
                </a:moveTo>
                <a:lnTo>
                  <a:pt x="0" y="0"/>
                </a:lnTo>
                <a:lnTo>
                  <a:pt x="0" y="3848100"/>
                </a:lnTo>
                <a:lnTo>
                  <a:pt x="7591425" y="3848100"/>
                </a:lnTo>
                <a:lnTo>
                  <a:pt x="7591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62375" y="1895475"/>
            <a:ext cx="7591425" cy="38481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94030" indent="-343535">
              <a:lnSpc>
                <a:spcPts val="2290"/>
              </a:lnSpc>
              <a:spcBef>
                <a:spcPts val="880"/>
              </a:spcBef>
              <a:buClr>
                <a:srgbClr val="006CAE"/>
              </a:buClr>
              <a:buFont typeface="Arial"/>
              <a:buChar char="•"/>
              <a:tabLst>
                <a:tab pos="494030" algn="l"/>
              </a:tabLst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Create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NEW</a:t>
            </a:r>
            <a:r>
              <a:rPr sz="2000" b="1" spc="-8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CONCEPTS</a:t>
            </a:r>
            <a:r>
              <a:rPr sz="20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20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NEXT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GENERATION</a:t>
            </a:r>
            <a:r>
              <a:rPr sz="2000" b="1" spc="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494030">
              <a:lnSpc>
                <a:spcPts val="2290"/>
              </a:lnSpc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RIs</a:t>
            </a:r>
            <a:r>
              <a:rPr sz="2000" b="1" spc="-7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European</a:t>
            </a:r>
            <a:r>
              <a:rPr sz="2000" spc="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5555"/>
                </a:solidFill>
                <a:latin typeface="Arial"/>
                <a:cs typeface="Arial"/>
              </a:rPr>
              <a:t>interest</a:t>
            </a:r>
            <a:endParaRPr sz="2000">
              <a:latin typeface="Arial"/>
              <a:cs typeface="Arial"/>
            </a:endParaRPr>
          </a:p>
          <a:p>
            <a:pPr marL="1049020" lvl="1" indent="-356870">
              <a:lnSpc>
                <a:spcPct val="100000"/>
              </a:lnSpc>
              <a:spcBef>
                <a:spcPts val="755"/>
              </a:spcBef>
              <a:buClr>
                <a:srgbClr val="006CAE"/>
              </a:buClr>
              <a:buChar char="►"/>
              <a:tabLst>
                <a:tab pos="1049020" algn="l"/>
              </a:tabLst>
            </a:pP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2000" spc="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answer</a:t>
            </a:r>
            <a:r>
              <a:rPr sz="200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2000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EU</a:t>
            </a:r>
            <a:r>
              <a:rPr sz="20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needs</a:t>
            </a:r>
            <a:r>
              <a:rPr sz="20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all</a:t>
            </a:r>
            <a:r>
              <a:rPr sz="200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fields</a:t>
            </a:r>
            <a:r>
              <a:rPr sz="20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spc="-9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endParaRPr sz="2000">
              <a:latin typeface="Arial"/>
              <a:cs typeface="Arial"/>
            </a:endParaRPr>
          </a:p>
          <a:p>
            <a:pPr marL="494030" marR="1331595" indent="-343535">
              <a:lnSpc>
                <a:spcPts val="2180"/>
              </a:lnSpc>
              <a:spcBef>
                <a:spcPts val="1010"/>
              </a:spcBef>
              <a:buClr>
                <a:srgbClr val="006CAE"/>
              </a:buClr>
              <a:buFont typeface="Arial"/>
              <a:buChar char="•"/>
              <a:tabLst>
                <a:tab pos="494030" algn="l"/>
              </a:tabLst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MAJOR</a:t>
            </a:r>
            <a:r>
              <a:rPr sz="20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UPGRADES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OR</a:t>
            </a:r>
            <a:r>
              <a:rPr sz="2000" b="1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EXTENSION</a:t>
            </a:r>
            <a:r>
              <a:rPr sz="20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8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existing infrastructures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1976" y="4024376"/>
            <a:ext cx="7010400" cy="1447800"/>
          </a:xfrm>
          <a:prstGeom prst="rect">
            <a:avLst/>
          </a:prstGeom>
          <a:ln w="12700">
            <a:solidFill>
              <a:srgbClr val="F39E0C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marL="940435" marR="245110">
              <a:lnSpc>
                <a:spcPct val="89200"/>
              </a:lnSpc>
              <a:spcBef>
                <a:spcPts val="1375"/>
              </a:spcBef>
            </a:pPr>
            <a:r>
              <a:rPr sz="1800" dirty="0">
                <a:solidFill>
                  <a:srgbClr val="555555"/>
                </a:solidFill>
                <a:latin typeface="Arial"/>
                <a:cs typeface="Arial"/>
              </a:rPr>
              <a:t>When</a:t>
            </a:r>
            <a:r>
              <a:rPr sz="1800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5555"/>
                </a:solidFill>
                <a:latin typeface="Arial"/>
                <a:cs typeface="Arial"/>
              </a:rPr>
              <a:t>developing</a:t>
            </a:r>
            <a:r>
              <a:rPr sz="1800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5555"/>
                </a:solidFill>
                <a:latin typeface="Arial"/>
                <a:cs typeface="Arial"/>
              </a:rPr>
              <a:t>new</a:t>
            </a:r>
            <a:r>
              <a:rPr sz="1800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5555"/>
                </a:solidFill>
                <a:latin typeface="Arial"/>
                <a:cs typeface="Arial"/>
              </a:rPr>
              <a:t>concept,</a:t>
            </a:r>
            <a:r>
              <a:rPr sz="1800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5555"/>
                </a:solidFill>
                <a:latin typeface="Arial"/>
                <a:cs typeface="Arial"/>
              </a:rPr>
              <a:t>proposals</a:t>
            </a:r>
            <a:r>
              <a:rPr sz="1800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55555"/>
                </a:solidFill>
                <a:latin typeface="Arial"/>
                <a:cs typeface="Arial"/>
              </a:rPr>
              <a:t>should:</a:t>
            </a:r>
            <a:r>
              <a:rPr sz="1800" spc="5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assess</a:t>
            </a:r>
            <a:r>
              <a:rPr sz="18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as</a:t>
            </a:r>
            <a:r>
              <a:rPr sz="18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first option</a:t>
            </a:r>
            <a:r>
              <a:rPr sz="18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extending</a:t>
            </a:r>
            <a:r>
              <a:rPr sz="18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1800" b="1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scope</a:t>
            </a:r>
            <a:r>
              <a:rPr sz="18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1800" b="1" spc="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55555"/>
                </a:solidFill>
                <a:latin typeface="Arial"/>
                <a:cs typeface="Arial"/>
              </a:rPr>
              <a:t>already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existing</a:t>
            </a:r>
            <a:r>
              <a:rPr sz="1800" b="1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infrastructures</a:t>
            </a:r>
            <a:r>
              <a:rPr sz="1800" b="1" spc="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55555"/>
                </a:solidFill>
                <a:latin typeface="Arial"/>
                <a:cs typeface="Arial"/>
              </a:rPr>
              <a:t>and/or</a:t>
            </a:r>
            <a:r>
              <a:rPr sz="1800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sustainably</a:t>
            </a:r>
            <a:r>
              <a:rPr sz="18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55555"/>
                </a:solidFill>
                <a:latin typeface="Arial"/>
                <a:cs typeface="Arial"/>
              </a:rPr>
              <a:t>integrating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existing</a:t>
            </a:r>
            <a:r>
              <a:rPr sz="18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pan-European</a:t>
            </a:r>
            <a:r>
              <a:rPr sz="18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1800" b="1" spc="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55555"/>
                </a:solidFill>
                <a:latin typeface="Arial"/>
                <a:cs typeface="Arial"/>
              </a:rPr>
              <a:t>national</a:t>
            </a:r>
            <a:r>
              <a:rPr sz="18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55555"/>
                </a:solidFill>
                <a:latin typeface="Arial"/>
                <a:cs typeface="Arial"/>
              </a:rPr>
              <a:t>capacities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6330" y="4366445"/>
            <a:ext cx="645952" cy="5733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02401" y="4459287"/>
            <a:ext cx="5980430" cy="2208530"/>
            <a:chOff x="6002401" y="4459287"/>
            <a:chExt cx="5980430" cy="2208530"/>
          </a:xfrm>
        </p:grpSpPr>
        <p:sp>
          <p:nvSpPr>
            <p:cNvPr id="3" name="object 3"/>
            <p:cNvSpPr/>
            <p:nvPr/>
          </p:nvSpPr>
          <p:spPr>
            <a:xfrm>
              <a:off x="6005576" y="4462462"/>
              <a:ext cx="4752975" cy="1771650"/>
            </a:xfrm>
            <a:custGeom>
              <a:avLst/>
              <a:gdLst/>
              <a:ahLst/>
              <a:cxnLst/>
              <a:rect l="l" t="t" r="r" b="b"/>
              <a:pathLst>
                <a:path w="4752975" h="1771650">
                  <a:moveTo>
                    <a:pt x="4752975" y="0"/>
                  </a:moveTo>
                  <a:lnTo>
                    <a:pt x="0" y="0"/>
                  </a:lnTo>
                  <a:lnTo>
                    <a:pt x="0" y="1771650"/>
                  </a:lnTo>
                  <a:lnTo>
                    <a:pt x="4752975" y="1771650"/>
                  </a:lnTo>
                  <a:lnTo>
                    <a:pt x="47529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05576" y="4462462"/>
              <a:ext cx="4752975" cy="1771650"/>
            </a:xfrm>
            <a:custGeom>
              <a:avLst/>
              <a:gdLst/>
              <a:ahLst/>
              <a:cxnLst/>
              <a:rect l="l" t="t" r="r" b="b"/>
              <a:pathLst>
                <a:path w="4752975" h="1771650">
                  <a:moveTo>
                    <a:pt x="0" y="1771650"/>
                  </a:moveTo>
                  <a:lnTo>
                    <a:pt x="4752975" y="1771650"/>
                  </a:lnTo>
                  <a:lnTo>
                    <a:pt x="4752975" y="0"/>
                  </a:lnTo>
                  <a:lnTo>
                    <a:pt x="0" y="0"/>
                  </a:lnTo>
                  <a:lnTo>
                    <a:pt x="0" y="17716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05654" y="302005"/>
            <a:ext cx="3006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932180" y="764855"/>
            <a:ext cx="6435090" cy="95885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R="895985" algn="r">
              <a:lnSpc>
                <a:spcPct val="100000"/>
              </a:lnSpc>
              <a:spcBef>
                <a:spcPts val="915"/>
              </a:spcBef>
            </a:pP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Scope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r>
              <a:rPr sz="21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should</a:t>
            </a:r>
            <a:r>
              <a:rPr sz="21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address</a:t>
            </a:r>
            <a:r>
              <a:rPr sz="21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(all)</a:t>
            </a:r>
            <a:r>
              <a:rPr sz="2150" b="1" spc="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150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following</a:t>
            </a:r>
            <a:r>
              <a:rPr sz="2150" spc="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4D4D4D"/>
                </a:solidFill>
                <a:latin typeface="Arial"/>
                <a:cs typeface="Arial"/>
              </a:rPr>
              <a:t>aspects: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7931" y="864806"/>
            <a:ext cx="5175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2/3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0737" y="2354198"/>
            <a:ext cx="4759325" cy="1863725"/>
            <a:chOff x="820737" y="2354198"/>
            <a:chExt cx="4759325" cy="1863725"/>
          </a:xfrm>
        </p:grpSpPr>
        <p:sp>
          <p:nvSpPr>
            <p:cNvPr id="9" name="object 9"/>
            <p:cNvSpPr/>
            <p:nvPr/>
          </p:nvSpPr>
          <p:spPr>
            <a:xfrm>
              <a:off x="823912" y="2357373"/>
              <a:ext cx="4752975" cy="1857375"/>
            </a:xfrm>
            <a:custGeom>
              <a:avLst/>
              <a:gdLst/>
              <a:ahLst/>
              <a:cxnLst/>
              <a:rect l="l" t="t" r="r" b="b"/>
              <a:pathLst>
                <a:path w="4752975" h="1857375">
                  <a:moveTo>
                    <a:pt x="4752975" y="0"/>
                  </a:moveTo>
                  <a:lnTo>
                    <a:pt x="0" y="0"/>
                  </a:lnTo>
                  <a:lnTo>
                    <a:pt x="0" y="1857375"/>
                  </a:lnTo>
                  <a:lnTo>
                    <a:pt x="4752975" y="1857375"/>
                  </a:lnTo>
                  <a:lnTo>
                    <a:pt x="47529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3912" y="2357373"/>
              <a:ext cx="4752975" cy="1857375"/>
            </a:xfrm>
            <a:custGeom>
              <a:avLst/>
              <a:gdLst/>
              <a:ahLst/>
              <a:cxnLst/>
              <a:rect l="l" t="t" r="r" b="b"/>
              <a:pathLst>
                <a:path w="4752975" h="1857375">
                  <a:moveTo>
                    <a:pt x="0" y="1857375"/>
                  </a:moveTo>
                  <a:lnTo>
                    <a:pt x="4752975" y="1857375"/>
                  </a:lnTo>
                  <a:lnTo>
                    <a:pt x="4752975" y="0"/>
                  </a:lnTo>
                  <a:lnTo>
                    <a:pt x="0" y="0"/>
                  </a:lnTo>
                  <a:lnTo>
                    <a:pt x="0" y="18573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12925" y="2331336"/>
            <a:ext cx="3367404" cy="18097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BE</a:t>
            </a:r>
            <a:r>
              <a:rPr sz="2000" b="1" u="sng" spc="-4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RELEVANT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86600"/>
              </a:lnSpc>
              <a:spcBef>
                <a:spcPts val="775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Relevance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relation</a:t>
            </a:r>
            <a:r>
              <a:rPr sz="20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ERA</a:t>
            </a:r>
            <a:r>
              <a:rPr sz="2000" b="1" spc="-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line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ESFRI</a:t>
            </a:r>
            <a:r>
              <a:rPr sz="20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RIs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landscape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supporting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the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key EU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initiatives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(i.e.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05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Partnerships)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7537" y="2322576"/>
            <a:ext cx="1050925" cy="1574800"/>
            <a:chOff x="617537" y="2322576"/>
            <a:chExt cx="1050925" cy="15748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887" y="2328799"/>
              <a:ext cx="1038225" cy="15621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3887" y="2328926"/>
              <a:ext cx="1038225" cy="1562100"/>
            </a:xfrm>
            <a:custGeom>
              <a:avLst/>
              <a:gdLst/>
              <a:ahLst/>
              <a:cxnLst/>
              <a:rect l="l" t="t" r="r" b="b"/>
              <a:pathLst>
                <a:path w="1038225" h="1562100">
                  <a:moveTo>
                    <a:pt x="0" y="1562100"/>
                  </a:moveTo>
                  <a:lnTo>
                    <a:pt x="1038225" y="1562100"/>
                  </a:lnTo>
                  <a:lnTo>
                    <a:pt x="1038225" y="0"/>
                  </a:lnTo>
                  <a:lnTo>
                    <a:pt x="0" y="0"/>
                  </a:lnTo>
                  <a:lnTo>
                    <a:pt x="0" y="15621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02401" y="2440051"/>
            <a:ext cx="4759325" cy="1778000"/>
            <a:chOff x="6002401" y="2440051"/>
            <a:chExt cx="4759325" cy="1778000"/>
          </a:xfrm>
        </p:grpSpPr>
        <p:sp>
          <p:nvSpPr>
            <p:cNvPr id="16" name="object 16"/>
            <p:cNvSpPr/>
            <p:nvPr/>
          </p:nvSpPr>
          <p:spPr>
            <a:xfrm>
              <a:off x="6005576" y="2443226"/>
              <a:ext cx="4752975" cy="1771650"/>
            </a:xfrm>
            <a:custGeom>
              <a:avLst/>
              <a:gdLst/>
              <a:ahLst/>
              <a:cxnLst/>
              <a:rect l="l" t="t" r="r" b="b"/>
              <a:pathLst>
                <a:path w="4752975" h="1771650">
                  <a:moveTo>
                    <a:pt x="4752975" y="0"/>
                  </a:moveTo>
                  <a:lnTo>
                    <a:pt x="0" y="0"/>
                  </a:lnTo>
                  <a:lnTo>
                    <a:pt x="0" y="1771650"/>
                  </a:lnTo>
                  <a:lnTo>
                    <a:pt x="4752975" y="1771650"/>
                  </a:lnTo>
                  <a:lnTo>
                    <a:pt x="47529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05576" y="2443226"/>
              <a:ext cx="4752975" cy="1771650"/>
            </a:xfrm>
            <a:custGeom>
              <a:avLst/>
              <a:gdLst/>
              <a:ahLst/>
              <a:cxnLst/>
              <a:rect l="l" t="t" r="r" b="b"/>
              <a:pathLst>
                <a:path w="4752975" h="1771650">
                  <a:moveTo>
                    <a:pt x="0" y="1771650"/>
                  </a:moveTo>
                  <a:lnTo>
                    <a:pt x="4752975" y="1771650"/>
                  </a:lnTo>
                  <a:lnTo>
                    <a:pt x="4752975" y="0"/>
                  </a:lnTo>
                  <a:lnTo>
                    <a:pt x="0" y="0"/>
                  </a:lnTo>
                  <a:lnTo>
                    <a:pt x="0" y="17716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03415" y="2634806"/>
            <a:ext cx="3624579" cy="127444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40"/>
              </a:spcBef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MAKE</a:t>
            </a:r>
            <a:r>
              <a:rPr sz="2000" b="1" u="sng" spc="-5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IT</a:t>
            </a:r>
            <a:r>
              <a:rPr sz="2000" b="1" u="sng" spc="-2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POSSIBLE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86100"/>
              </a:lnSpc>
              <a:spcBef>
                <a:spcPts val="790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challenges</a:t>
            </a:r>
            <a:r>
              <a:rPr sz="20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new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(upgraded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or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extended)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will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make</a:t>
            </a:r>
            <a:r>
              <a:rPr sz="20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possible</a:t>
            </a:r>
            <a:r>
              <a:rPr sz="20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address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99201" y="2351151"/>
            <a:ext cx="1060450" cy="1565275"/>
            <a:chOff x="5799201" y="2351151"/>
            <a:chExt cx="1060450" cy="156527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5424" y="2357374"/>
              <a:ext cx="1047750" cy="15525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805551" y="2357501"/>
              <a:ext cx="1047750" cy="1552575"/>
            </a:xfrm>
            <a:custGeom>
              <a:avLst/>
              <a:gdLst/>
              <a:ahLst/>
              <a:cxnLst/>
              <a:rect l="l" t="t" r="r" b="b"/>
              <a:pathLst>
                <a:path w="1047750" h="1552575">
                  <a:moveTo>
                    <a:pt x="0" y="1552575"/>
                  </a:moveTo>
                  <a:lnTo>
                    <a:pt x="1047750" y="1552575"/>
                  </a:lnTo>
                  <a:lnTo>
                    <a:pt x="1047750" y="0"/>
                  </a:lnTo>
                  <a:lnTo>
                    <a:pt x="0" y="0"/>
                  </a:lnTo>
                  <a:lnTo>
                    <a:pt x="0" y="15525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20737" y="4449762"/>
            <a:ext cx="4759325" cy="1797050"/>
            <a:chOff x="820737" y="4449762"/>
            <a:chExt cx="4759325" cy="1797050"/>
          </a:xfrm>
        </p:grpSpPr>
        <p:sp>
          <p:nvSpPr>
            <p:cNvPr id="23" name="object 23"/>
            <p:cNvSpPr/>
            <p:nvPr/>
          </p:nvSpPr>
          <p:spPr>
            <a:xfrm>
              <a:off x="823912" y="4452937"/>
              <a:ext cx="4752975" cy="1790700"/>
            </a:xfrm>
            <a:custGeom>
              <a:avLst/>
              <a:gdLst/>
              <a:ahLst/>
              <a:cxnLst/>
              <a:rect l="l" t="t" r="r" b="b"/>
              <a:pathLst>
                <a:path w="4752975" h="1790700">
                  <a:moveTo>
                    <a:pt x="4752975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4752975" y="1790700"/>
                  </a:lnTo>
                  <a:lnTo>
                    <a:pt x="47529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3912" y="4452937"/>
              <a:ext cx="4752975" cy="1790700"/>
            </a:xfrm>
            <a:custGeom>
              <a:avLst/>
              <a:gdLst/>
              <a:ahLst/>
              <a:cxnLst/>
              <a:rect l="l" t="t" r="r" b="b"/>
              <a:pathLst>
                <a:path w="4752975" h="1790700">
                  <a:moveTo>
                    <a:pt x="0" y="1790700"/>
                  </a:moveTo>
                  <a:lnTo>
                    <a:pt x="4752975" y="1790700"/>
                  </a:lnTo>
                  <a:lnTo>
                    <a:pt x="4752975" y="0"/>
                  </a:lnTo>
                  <a:lnTo>
                    <a:pt x="0" y="0"/>
                  </a:lnTo>
                  <a:lnTo>
                    <a:pt x="0" y="17907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12925" y="4394390"/>
            <a:ext cx="3653154" cy="180911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FILL</a:t>
            </a:r>
            <a:r>
              <a:rPr sz="2000" b="1" u="sng" spc="-5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THE</a:t>
            </a:r>
            <a:r>
              <a:rPr sz="2000" b="1" u="sng" spc="-2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GAP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86800"/>
              </a:lnSpc>
              <a:spcBef>
                <a:spcPts val="770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Gaps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20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b="1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b="1" spc="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landscape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new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(upgraded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or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extended)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infrastructure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will</a:t>
            </a:r>
            <a:r>
              <a:rPr sz="20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cover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synergies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other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existing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infrastructures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17537" y="4379912"/>
            <a:ext cx="1050925" cy="1574800"/>
            <a:chOff x="617537" y="4379912"/>
            <a:chExt cx="1050925" cy="157480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887" y="4386262"/>
              <a:ext cx="1038225" cy="15621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23887" y="4386262"/>
              <a:ext cx="1038225" cy="1562100"/>
            </a:xfrm>
            <a:custGeom>
              <a:avLst/>
              <a:gdLst/>
              <a:ahLst/>
              <a:cxnLst/>
              <a:rect l="l" t="t" r="r" b="b"/>
              <a:pathLst>
                <a:path w="1038225" h="1562100">
                  <a:moveTo>
                    <a:pt x="0" y="1562100"/>
                  </a:moveTo>
                  <a:lnTo>
                    <a:pt x="1038225" y="1562100"/>
                  </a:lnTo>
                  <a:lnTo>
                    <a:pt x="1038225" y="0"/>
                  </a:lnTo>
                  <a:lnTo>
                    <a:pt x="0" y="0"/>
                  </a:lnTo>
                  <a:lnTo>
                    <a:pt x="0" y="15621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002144" y="4792535"/>
            <a:ext cx="3312795" cy="101726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BE</a:t>
            </a:r>
            <a:r>
              <a:rPr sz="2000" b="1" u="sng" spc="-6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IMPACTFUL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770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Potential</a:t>
            </a:r>
            <a:r>
              <a:rPr sz="20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impact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new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at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regional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level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799201" y="4389437"/>
            <a:ext cx="1060450" cy="1565275"/>
            <a:chOff x="5799201" y="4389437"/>
            <a:chExt cx="1060450" cy="1565275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5424" y="4395787"/>
              <a:ext cx="1047750" cy="155257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805551" y="4395787"/>
              <a:ext cx="1047750" cy="1552575"/>
            </a:xfrm>
            <a:custGeom>
              <a:avLst/>
              <a:gdLst/>
              <a:ahLst/>
              <a:cxnLst/>
              <a:rect l="l" t="t" r="r" b="b"/>
              <a:pathLst>
                <a:path w="1047750" h="1552575">
                  <a:moveTo>
                    <a:pt x="0" y="1552575"/>
                  </a:moveTo>
                  <a:lnTo>
                    <a:pt x="1047750" y="1552575"/>
                  </a:lnTo>
                  <a:lnTo>
                    <a:pt x="1047750" y="0"/>
                  </a:lnTo>
                  <a:lnTo>
                    <a:pt x="0" y="0"/>
                  </a:lnTo>
                  <a:lnTo>
                    <a:pt x="0" y="15525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8487" y="2636901"/>
            <a:ext cx="4965700" cy="593725"/>
            <a:chOff x="598487" y="2636901"/>
            <a:chExt cx="4965700" cy="593725"/>
          </a:xfrm>
        </p:grpSpPr>
        <p:sp>
          <p:nvSpPr>
            <p:cNvPr id="3" name="object 3"/>
            <p:cNvSpPr/>
            <p:nvPr/>
          </p:nvSpPr>
          <p:spPr>
            <a:xfrm>
              <a:off x="604837" y="2643251"/>
              <a:ext cx="4953000" cy="581025"/>
            </a:xfrm>
            <a:custGeom>
              <a:avLst/>
              <a:gdLst/>
              <a:ahLst/>
              <a:cxnLst/>
              <a:rect l="l" t="t" r="r" b="b"/>
              <a:pathLst>
                <a:path w="4953000" h="581025">
                  <a:moveTo>
                    <a:pt x="4953000" y="0"/>
                  </a:moveTo>
                  <a:lnTo>
                    <a:pt x="0" y="0"/>
                  </a:lnTo>
                  <a:lnTo>
                    <a:pt x="0" y="581025"/>
                  </a:lnTo>
                  <a:lnTo>
                    <a:pt x="4953000" y="581025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006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837" y="2643251"/>
              <a:ext cx="4953000" cy="581025"/>
            </a:xfrm>
            <a:custGeom>
              <a:avLst/>
              <a:gdLst/>
              <a:ahLst/>
              <a:cxnLst/>
              <a:rect l="l" t="t" r="r" b="b"/>
              <a:pathLst>
                <a:path w="4953000" h="581025">
                  <a:moveTo>
                    <a:pt x="0" y="581025"/>
                  </a:moveTo>
                  <a:lnTo>
                    <a:pt x="4953000" y="581025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837" y="2862326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371475" y="36195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9BD2E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837" y="2862326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0" y="361950"/>
                  </a:moveTo>
                  <a:lnTo>
                    <a:pt x="371475" y="361950"/>
                  </a:lnTo>
                  <a:lnTo>
                    <a:pt x="371475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3412" y="1592012"/>
            <a:ext cx="3548379" cy="9709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Demonstrate</a:t>
            </a:r>
            <a:r>
              <a:rPr sz="2150" spc="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215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1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4D4D4D"/>
                </a:solidFill>
                <a:latin typeface="Arial"/>
                <a:cs typeface="Arial"/>
              </a:rPr>
              <a:t>project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600" b="1" u="sng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will</a:t>
            </a:r>
            <a:r>
              <a:rPr sz="3600" b="1" u="sng" spc="-5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-10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identify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8487" y="3703701"/>
            <a:ext cx="384175" cy="374650"/>
            <a:chOff x="598487" y="3703701"/>
            <a:chExt cx="384175" cy="374650"/>
          </a:xfrm>
        </p:grpSpPr>
        <p:sp>
          <p:nvSpPr>
            <p:cNvPr id="9" name="object 9"/>
            <p:cNvSpPr/>
            <p:nvPr/>
          </p:nvSpPr>
          <p:spPr>
            <a:xfrm>
              <a:off x="604837" y="3710051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371475" y="36195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9BD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837" y="3710051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0" y="361950"/>
                  </a:moveTo>
                  <a:lnTo>
                    <a:pt x="371475" y="361950"/>
                  </a:lnTo>
                  <a:lnTo>
                    <a:pt x="371475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66482" y="3720147"/>
            <a:ext cx="3610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technologies</a:t>
            </a:r>
            <a:r>
              <a:rPr sz="18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developing</a:t>
            </a:r>
            <a:r>
              <a:rPr sz="18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RI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8487" y="4551426"/>
            <a:ext cx="384175" cy="374650"/>
            <a:chOff x="598487" y="4551426"/>
            <a:chExt cx="384175" cy="374650"/>
          </a:xfrm>
        </p:grpSpPr>
        <p:sp>
          <p:nvSpPr>
            <p:cNvPr id="13" name="object 13"/>
            <p:cNvSpPr/>
            <p:nvPr/>
          </p:nvSpPr>
          <p:spPr>
            <a:xfrm>
              <a:off x="604837" y="4557776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371475" y="36195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9BD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4837" y="4557776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0" y="361950"/>
                  </a:moveTo>
                  <a:lnTo>
                    <a:pt x="371475" y="361950"/>
                  </a:lnTo>
                  <a:lnTo>
                    <a:pt x="371475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66482" y="4451032"/>
            <a:ext cx="3866515" cy="5384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scientific</a:t>
            </a:r>
            <a:r>
              <a:rPr sz="18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user</a:t>
            </a:r>
            <a:r>
              <a:rPr sz="18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communities</a:t>
            </a:r>
            <a:r>
              <a:rPr sz="18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will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benefit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from</a:t>
            </a:r>
            <a:r>
              <a:rPr sz="18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access</a:t>
            </a:r>
            <a:r>
              <a:rPr sz="18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RI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8487" y="5399087"/>
            <a:ext cx="384175" cy="374650"/>
            <a:chOff x="598487" y="5399087"/>
            <a:chExt cx="384175" cy="374650"/>
          </a:xfrm>
        </p:grpSpPr>
        <p:sp>
          <p:nvSpPr>
            <p:cNvPr id="17" name="object 17"/>
            <p:cNvSpPr/>
            <p:nvPr/>
          </p:nvSpPr>
          <p:spPr>
            <a:xfrm>
              <a:off x="604837" y="5405437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371475" y="36195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9BD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4837" y="5405437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0" y="361950"/>
                  </a:moveTo>
                  <a:lnTo>
                    <a:pt x="371475" y="361950"/>
                  </a:lnTo>
                  <a:lnTo>
                    <a:pt x="371475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6482" y="5418772"/>
            <a:ext cx="2178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governance</a:t>
            </a:r>
            <a:r>
              <a:rPr sz="18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options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99201" y="2636901"/>
            <a:ext cx="4965700" cy="593725"/>
            <a:chOff x="5799201" y="2636901"/>
            <a:chExt cx="4965700" cy="593725"/>
          </a:xfrm>
        </p:grpSpPr>
        <p:sp>
          <p:nvSpPr>
            <p:cNvPr id="21" name="object 21"/>
            <p:cNvSpPr/>
            <p:nvPr/>
          </p:nvSpPr>
          <p:spPr>
            <a:xfrm>
              <a:off x="5805551" y="2643251"/>
              <a:ext cx="4953000" cy="581025"/>
            </a:xfrm>
            <a:custGeom>
              <a:avLst/>
              <a:gdLst/>
              <a:ahLst/>
              <a:cxnLst/>
              <a:rect l="l" t="t" r="r" b="b"/>
              <a:pathLst>
                <a:path w="4953000" h="581025">
                  <a:moveTo>
                    <a:pt x="4953000" y="0"/>
                  </a:moveTo>
                  <a:lnTo>
                    <a:pt x="0" y="0"/>
                  </a:lnTo>
                  <a:lnTo>
                    <a:pt x="0" y="581025"/>
                  </a:lnTo>
                  <a:lnTo>
                    <a:pt x="4953000" y="581025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006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05551" y="2643251"/>
              <a:ext cx="4953000" cy="581025"/>
            </a:xfrm>
            <a:custGeom>
              <a:avLst/>
              <a:gdLst/>
              <a:ahLst/>
              <a:cxnLst/>
              <a:rect l="l" t="t" r="r" b="b"/>
              <a:pathLst>
                <a:path w="4953000" h="581025">
                  <a:moveTo>
                    <a:pt x="0" y="581025"/>
                  </a:moveTo>
                  <a:lnTo>
                    <a:pt x="4953000" y="581025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05551" y="2862326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371475" y="36195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9BD2E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5551" y="2862326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0" y="361950"/>
                  </a:moveTo>
                  <a:lnTo>
                    <a:pt x="371475" y="361950"/>
                  </a:lnTo>
                  <a:lnTo>
                    <a:pt x="371475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38444" y="1592012"/>
            <a:ext cx="3552825" cy="9709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Demonstrate</a:t>
            </a:r>
            <a:r>
              <a:rPr sz="215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21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150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4D4D4D"/>
                </a:solidFill>
                <a:latin typeface="Arial"/>
                <a:cs typeface="Arial"/>
              </a:rPr>
              <a:t>project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600" b="1" u="sng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will</a:t>
            </a:r>
            <a:r>
              <a:rPr sz="3600" b="1" u="sng" spc="10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-10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develop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99201" y="3703701"/>
            <a:ext cx="384175" cy="374650"/>
            <a:chOff x="5799201" y="3703701"/>
            <a:chExt cx="384175" cy="374650"/>
          </a:xfrm>
        </p:grpSpPr>
        <p:sp>
          <p:nvSpPr>
            <p:cNvPr id="27" name="object 27"/>
            <p:cNvSpPr/>
            <p:nvPr/>
          </p:nvSpPr>
          <p:spPr>
            <a:xfrm>
              <a:off x="5805551" y="3710051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371475" y="36195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9BD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05551" y="3710051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0" y="361950"/>
                  </a:moveTo>
                  <a:lnTo>
                    <a:pt x="371475" y="361950"/>
                  </a:lnTo>
                  <a:lnTo>
                    <a:pt x="371475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271895" y="3483038"/>
            <a:ext cx="4201160" cy="7677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20"/>
              </a:spcBef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initial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financial</a:t>
            </a:r>
            <a:r>
              <a:rPr sz="18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plans</a:t>
            </a:r>
            <a:r>
              <a:rPr sz="18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implementation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operation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new,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upgraded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extended</a:t>
            </a:r>
            <a:r>
              <a:rPr sz="18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RI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799201" y="4551426"/>
            <a:ext cx="384175" cy="374650"/>
            <a:chOff x="5799201" y="4551426"/>
            <a:chExt cx="384175" cy="374650"/>
          </a:xfrm>
        </p:grpSpPr>
        <p:sp>
          <p:nvSpPr>
            <p:cNvPr id="31" name="object 31"/>
            <p:cNvSpPr/>
            <p:nvPr/>
          </p:nvSpPr>
          <p:spPr>
            <a:xfrm>
              <a:off x="5805551" y="4557776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371475" y="36195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9BD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05551" y="4557776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0" y="361950"/>
                  </a:moveTo>
                  <a:lnTo>
                    <a:pt x="371475" y="361950"/>
                  </a:lnTo>
                  <a:lnTo>
                    <a:pt x="371475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271895" y="4451032"/>
            <a:ext cx="3282950" cy="5384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preliminary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ideas</a:t>
            </a:r>
            <a:r>
              <a:rPr sz="18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8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long-</a:t>
            </a:r>
            <a:r>
              <a:rPr sz="1800" b="1" spc="-20" dirty="0">
                <a:solidFill>
                  <a:srgbClr val="4D4D4D"/>
                </a:solidFill>
                <a:latin typeface="Arial"/>
                <a:cs typeface="Arial"/>
              </a:rPr>
              <a:t>term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sustainability</a:t>
            </a:r>
            <a:r>
              <a:rPr sz="18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(synergies)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99201" y="5399087"/>
            <a:ext cx="384175" cy="374650"/>
            <a:chOff x="5799201" y="5399087"/>
            <a:chExt cx="384175" cy="374650"/>
          </a:xfrm>
        </p:grpSpPr>
        <p:sp>
          <p:nvSpPr>
            <p:cNvPr id="35" name="object 35"/>
            <p:cNvSpPr/>
            <p:nvPr/>
          </p:nvSpPr>
          <p:spPr>
            <a:xfrm>
              <a:off x="5805551" y="5405437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371475" y="36195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9BD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05551" y="5405437"/>
              <a:ext cx="371475" cy="361950"/>
            </a:xfrm>
            <a:custGeom>
              <a:avLst/>
              <a:gdLst/>
              <a:ahLst/>
              <a:cxnLst/>
              <a:rect l="l" t="t" r="r" b="b"/>
              <a:pathLst>
                <a:path w="371475" h="361950">
                  <a:moveTo>
                    <a:pt x="0" y="361950"/>
                  </a:moveTo>
                  <a:lnTo>
                    <a:pt x="371475" y="361950"/>
                  </a:lnTo>
                  <a:lnTo>
                    <a:pt x="371475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271895" y="5181917"/>
            <a:ext cx="4187190" cy="7677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20"/>
              </a:spcBef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plans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efficient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data</a:t>
            </a:r>
            <a:r>
              <a:rPr sz="18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curation</a:t>
            </a:r>
            <a:r>
              <a:rPr sz="18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preservation</a:t>
            </a:r>
            <a:r>
              <a:rPr sz="18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access</a:t>
            </a:r>
            <a:r>
              <a:rPr sz="18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line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FAIR</a:t>
            </a:r>
            <a:r>
              <a:rPr sz="1800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principles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465701" y="283844"/>
            <a:ext cx="333502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5" dirty="0">
                <a:solidFill>
                  <a:srgbClr val="F39E0C"/>
                </a:solidFill>
              </a:rPr>
              <a:t>INFRADEV-</a:t>
            </a:r>
            <a:r>
              <a:rPr sz="3950" spc="-25" dirty="0">
                <a:solidFill>
                  <a:srgbClr val="F39E0C"/>
                </a:solidFill>
              </a:rPr>
              <a:t>01</a:t>
            </a:r>
            <a:endParaRPr sz="3950"/>
          </a:p>
        </p:txBody>
      </p:sp>
      <p:sp>
        <p:nvSpPr>
          <p:cNvPr id="39" name="object 39"/>
          <p:cNvSpPr txBox="1"/>
          <p:nvPr/>
        </p:nvSpPr>
        <p:spPr>
          <a:xfrm>
            <a:off x="5412104" y="856297"/>
            <a:ext cx="10877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Scope</a:t>
            </a:r>
            <a:endParaRPr sz="27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87660" y="856297"/>
            <a:ext cx="5168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3/3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88284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80" dirty="0">
                <a:solidFill>
                  <a:srgbClr val="006CAE"/>
                </a:solidFill>
                <a:latin typeface="Arial"/>
                <a:cs typeface="Arial"/>
              </a:rPr>
              <a:t>DEV-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02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40885"/>
            <a:ext cx="10071100" cy="8788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89200"/>
              </a:lnSpc>
              <a:spcBef>
                <a:spcPts val="39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Consolidation</a:t>
            </a:r>
            <a:r>
              <a:rPr sz="2000" b="1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000" b="1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RI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landscape</a:t>
            </a:r>
            <a:r>
              <a:rPr sz="20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–</a:t>
            </a:r>
            <a:r>
              <a:rPr sz="2000" b="1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pilots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2000" b="1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strategic</a:t>
            </a:r>
            <a:r>
              <a:rPr sz="2000" b="1" spc="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coordination,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synergies</a:t>
            </a:r>
            <a:r>
              <a:rPr sz="2000" b="1" spc="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simplified</a:t>
            </a:r>
            <a:r>
              <a:rPr sz="20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access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pathways,</a:t>
            </a:r>
            <a:r>
              <a:rPr sz="20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by</a:t>
            </a:r>
            <a:r>
              <a:rPr sz="2000" b="1" spc="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large</a:t>
            </a:r>
            <a:r>
              <a:rPr sz="2000" b="1" spc="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thematic</a:t>
            </a:r>
            <a:r>
              <a:rPr sz="2000" b="1" spc="-7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clusters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pan-European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research infrastructures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6668" y="3837368"/>
            <a:ext cx="2065020" cy="20097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51205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9840" y="3986212"/>
            <a:ext cx="25927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9289" y="4295203"/>
            <a:ext cx="2388235" cy="18567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40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4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8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532" y="3837368"/>
            <a:ext cx="2323465" cy="15519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24765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 (RIA)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8051" y="395770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5101" y="395770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706667"/>
            <a:ext cx="877264" cy="87726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3275" y="321563"/>
            <a:ext cx="10562590" cy="2329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4125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</a:t>
            </a:r>
            <a:r>
              <a:rPr sz="3600" spc="-60" dirty="0">
                <a:solidFill>
                  <a:srgbClr val="F39E0C"/>
                </a:solidFill>
              </a:rPr>
              <a:t>DEV-</a:t>
            </a:r>
            <a:r>
              <a:rPr sz="3600" spc="-25" dirty="0">
                <a:solidFill>
                  <a:srgbClr val="F39E0C"/>
                </a:solidFill>
              </a:rPr>
              <a:t>02</a:t>
            </a:r>
            <a:endParaRPr sz="3600"/>
          </a:p>
          <a:p>
            <a:pPr marL="12700" marR="5080" algn="ctr">
              <a:lnSpc>
                <a:spcPts val="3450"/>
              </a:lnSpc>
              <a:spcBef>
                <a:spcPts val="240"/>
              </a:spcBef>
            </a:pPr>
            <a:r>
              <a:rPr dirty="0"/>
              <a:t>Consolidation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RI</a:t>
            </a:r>
            <a:r>
              <a:rPr spc="5" dirty="0"/>
              <a:t> </a:t>
            </a:r>
            <a:r>
              <a:rPr dirty="0"/>
              <a:t>landscape</a:t>
            </a:r>
            <a:r>
              <a:rPr spc="3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pilots</a:t>
            </a:r>
            <a:r>
              <a:rPr spc="-6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10" dirty="0"/>
              <a:t>strategic </a:t>
            </a:r>
            <a:r>
              <a:rPr dirty="0"/>
              <a:t>coordination,</a:t>
            </a:r>
            <a:r>
              <a:rPr spc="-15" dirty="0"/>
              <a:t> </a:t>
            </a:r>
            <a:r>
              <a:rPr dirty="0"/>
              <a:t>synergies</a:t>
            </a:r>
            <a:r>
              <a:rPr spc="-6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simplified</a:t>
            </a:r>
            <a:r>
              <a:rPr spc="-95" dirty="0"/>
              <a:t> </a:t>
            </a:r>
            <a:r>
              <a:rPr spc="-10" dirty="0"/>
              <a:t>access </a:t>
            </a:r>
            <a:r>
              <a:rPr dirty="0"/>
              <a:t>pathways, by</a:t>
            </a:r>
            <a:r>
              <a:rPr spc="-70" dirty="0"/>
              <a:t> </a:t>
            </a:r>
            <a:r>
              <a:rPr dirty="0"/>
              <a:t>large</a:t>
            </a:r>
            <a:r>
              <a:rPr spc="-5" dirty="0"/>
              <a:t> </a:t>
            </a:r>
            <a:r>
              <a:rPr dirty="0"/>
              <a:t>thematic</a:t>
            </a:r>
            <a:r>
              <a:rPr spc="-10" dirty="0"/>
              <a:t> </a:t>
            </a:r>
            <a:r>
              <a:rPr dirty="0"/>
              <a:t>clusters</a:t>
            </a:r>
            <a:r>
              <a:rPr spc="-7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pan-European </a:t>
            </a:r>
            <a:r>
              <a:rPr dirty="0"/>
              <a:t>research</a:t>
            </a:r>
            <a:r>
              <a:rPr spc="-25" dirty="0"/>
              <a:t> </a:t>
            </a:r>
            <a:r>
              <a:rPr spc="-10" dirty="0"/>
              <a:t>infrastructures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705100"/>
            <a:ext cx="857250" cy="86677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329801" y="395770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191000" y="2743200"/>
            <a:ext cx="857250" cy="866775"/>
            <a:chOff x="4191000" y="2743200"/>
            <a:chExt cx="857250" cy="866775"/>
          </a:xfrm>
        </p:grpSpPr>
        <p:sp>
          <p:nvSpPr>
            <p:cNvPr id="13" name="object 13"/>
            <p:cNvSpPr/>
            <p:nvPr/>
          </p:nvSpPr>
          <p:spPr>
            <a:xfrm>
              <a:off x="4191000" y="2743200"/>
              <a:ext cx="857250" cy="866775"/>
            </a:xfrm>
            <a:custGeom>
              <a:avLst/>
              <a:gdLst/>
              <a:ahLst/>
              <a:cxnLst/>
              <a:rect l="l" t="t" r="r" b="b"/>
              <a:pathLst>
                <a:path w="857250" h="866775">
                  <a:moveTo>
                    <a:pt x="428625" y="0"/>
                  </a:moveTo>
                  <a:lnTo>
                    <a:pt x="381920" y="2543"/>
                  </a:lnTo>
                  <a:lnTo>
                    <a:pt x="336673" y="9996"/>
                  </a:lnTo>
                  <a:lnTo>
                    <a:pt x="293144" y="22095"/>
                  </a:lnTo>
                  <a:lnTo>
                    <a:pt x="251595" y="38576"/>
                  </a:lnTo>
                  <a:lnTo>
                    <a:pt x="212287" y="59172"/>
                  </a:lnTo>
                  <a:lnTo>
                    <a:pt x="175482" y="83620"/>
                  </a:lnTo>
                  <a:lnTo>
                    <a:pt x="141441" y="111656"/>
                  </a:lnTo>
                  <a:lnTo>
                    <a:pt x="110426" y="143014"/>
                  </a:lnTo>
                  <a:lnTo>
                    <a:pt x="82698" y="177430"/>
                  </a:lnTo>
                  <a:lnTo>
                    <a:pt x="58518" y="214639"/>
                  </a:lnTo>
                  <a:lnTo>
                    <a:pt x="38149" y="254377"/>
                  </a:lnTo>
                  <a:lnTo>
                    <a:pt x="21851" y="296379"/>
                  </a:lnTo>
                  <a:lnTo>
                    <a:pt x="9885" y="340380"/>
                  </a:lnTo>
                  <a:lnTo>
                    <a:pt x="2515" y="386117"/>
                  </a:lnTo>
                  <a:lnTo>
                    <a:pt x="0" y="433324"/>
                  </a:lnTo>
                  <a:lnTo>
                    <a:pt x="2515" y="480554"/>
                  </a:lnTo>
                  <a:lnTo>
                    <a:pt x="9885" y="526311"/>
                  </a:lnTo>
                  <a:lnTo>
                    <a:pt x="21851" y="570330"/>
                  </a:lnTo>
                  <a:lnTo>
                    <a:pt x="38149" y="612347"/>
                  </a:lnTo>
                  <a:lnTo>
                    <a:pt x="58518" y="652097"/>
                  </a:lnTo>
                  <a:lnTo>
                    <a:pt x="82698" y="689317"/>
                  </a:lnTo>
                  <a:lnTo>
                    <a:pt x="110426" y="723741"/>
                  </a:lnTo>
                  <a:lnTo>
                    <a:pt x="141441" y="755105"/>
                  </a:lnTo>
                  <a:lnTo>
                    <a:pt x="175482" y="783146"/>
                  </a:lnTo>
                  <a:lnTo>
                    <a:pt x="212287" y="807597"/>
                  </a:lnTo>
                  <a:lnTo>
                    <a:pt x="251595" y="828196"/>
                  </a:lnTo>
                  <a:lnTo>
                    <a:pt x="293144" y="844678"/>
                  </a:lnTo>
                  <a:lnTo>
                    <a:pt x="336673" y="856777"/>
                  </a:lnTo>
                  <a:lnTo>
                    <a:pt x="381920" y="864231"/>
                  </a:lnTo>
                  <a:lnTo>
                    <a:pt x="428625" y="866775"/>
                  </a:lnTo>
                  <a:lnTo>
                    <a:pt x="475329" y="864231"/>
                  </a:lnTo>
                  <a:lnTo>
                    <a:pt x="520576" y="856777"/>
                  </a:lnTo>
                  <a:lnTo>
                    <a:pt x="564105" y="844678"/>
                  </a:lnTo>
                  <a:lnTo>
                    <a:pt x="605654" y="828196"/>
                  </a:lnTo>
                  <a:lnTo>
                    <a:pt x="644962" y="807597"/>
                  </a:lnTo>
                  <a:lnTo>
                    <a:pt x="681767" y="783146"/>
                  </a:lnTo>
                  <a:lnTo>
                    <a:pt x="715808" y="755105"/>
                  </a:lnTo>
                  <a:lnTo>
                    <a:pt x="746823" y="723741"/>
                  </a:lnTo>
                  <a:lnTo>
                    <a:pt x="774551" y="689317"/>
                  </a:lnTo>
                  <a:lnTo>
                    <a:pt x="798731" y="652097"/>
                  </a:lnTo>
                  <a:lnTo>
                    <a:pt x="819100" y="612347"/>
                  </a:lnTo>
                  <a:lnTo>
                    <a:pt x="835398" y="570330"/>
                  </a:lnTo>
                  <a:lnTo>
                    <a:pt x="847364" y="526311"/>
                  </a:lnTo>
                  <a:lnTo>
                    <a:pt x="854734" y="480554"/>
                  </a:lnTo>
                  <a:lnTo>
                    <a:pt x="857250" y="433324"/>
                  </a:lnTo>
                  <a:lnTo>
                    <a:pt x="854734" y="386117"/>
                  </a:lnTo>
                  <a:lnTo>
                    <a:pt x="847364" y="340380"/>
                  </a:lnTo>
                  <a:lnTo>
                    <a:pt x="835398" y="296379"/>
                  </a:lnTo>
                  <a:lnTo>
                    <a:pt x="819100" y="254377"/>
                  </a:lnTo>
                  <a:lnTo>
                    <a:pt x="798731" y="214639"/>
                  </a:lnTo>
                  <a:lnTo>
                    <a:pt x="774551" y="177430"/>
                  </a:lnTo>
                  <a:lnTo>
                    <a:pt x="746823" y="143014"/>
                  </a:lnTo>
                  <a:lnTo>
                    <a:pt x="715808" y="111656"/>
                  </a:lnTo>
                  <a:lnTo>
                    <a:pt x="681767" y="83620"/>
                  </a:lnTo>
                  <a:lnTo>
                    <a:pt x="644962" y="59172"/>
                  </a:lnTo>
                  <a:lnTo>
                    <a:pt x="605654" y="38576"/>
                  </a:lnTo>
                  <a:lnTo>
                    <a:pt x="564105" y="22095"/>
                  </a:lnTo>
                  <a:lnTo>
                    <a:pt x="520576" y="9996"/>
                  </a:lnTo>
                  <a:lnTo>
                    <a:pt x="475329" y="2543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800350"/>
              <a:ext cx="742950" cy="74295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191375" y="2705100"/>
            <a:ext cx="866775" cy="866775"/>
            <a:chOff x="7191375" y="2705100"/>
            <a:chExt cx="866775" cy="866775"/>
          </a:xfrm>
        </p:grpSpPr>
        <p:sp>
          <p:nvSpPr>
            <p:cNvPr id="16" name="object 16"/>
            <p:cNvSpPr/>
            <p:nvPr/>
          </p:nvSpPr>
          <p:spPr>
            <a:xfrm>
              <a:off x="7191375" y="2705100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950" y="2743200"/>
              <a:ext cx="800100" cy="8001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239509" y="3837368"/>
            <a:ext cx="3013075" cy="29254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marR="15875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N°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projects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expected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funded: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Beneficiaries</a:t>
            </a:r>
            <a:r>
              <a:rPr sz="2000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subject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additional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access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rights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1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JRC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may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participate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5712" y="5570601"/>
            <a:ext cx="10727055" cy="1097280"/>
            <a:chOff x="1255712" y="5570601"/>
            <a:chExt cx="10727055" cy="1097280"/>
          </a:xfrm>
        </p:grpSpPr>
        <p:sp>
          <p:nvSpPr>
            <p:cNvPr id="3" name="object 3"/>
            <p:cNvSpPr/>
            <p:nvPr/>
          </p:nvSpPr>
          <p:spPr>
            <a:xfrm>
              <a:off x="1262062" y="5576951"/>
              <a:ext cx="9487535" cy="962025"/>
            </a:xfrm>
            <a:custGeom>
              <a:avLst/>
              <a:gdLst/>
              <a:ahLst/>
              <a:cxnLst/>
              <a:rect l="l" t="t" r="r" b="b"/>
              <a:pathLst>
                <a:path w="9487535" h="962025">
                  <a:moveTo>
                    <a:pt x="9326562" y="0"/>
                  </a:moveTo>
                  <a:lnTo>
                    <a:pt x="160337" y="0"/>
                  </a:lnTo>
                  <a:lnTo>
                    <a:pt x="109671" y="8167"/>
                  </a:lnTo>
                  <a:lnTo>
                    <a:pt x="65658" y="30912"/>
                  </a:lnTo>
                  <a:lnTo>
                    <a:pt x="30945" y="65600"/>
                  </a:lnTo>
                  <a:lnTo>
                    <a:pt x="8177" y="109599"/>
                  </a:lnTo>
                  <a:lnTo>
                    <a:pt x="0" y="160274"/>
                  </a:lnTo>
                  <a:lnTo>
                    <a:pt x="0" y="801624"/>
                  </a:lnTo>
                  <a:lnTo>
                    <a:pt x="8177" y="852305"/>
                  </a:lnTo>
                  <a:lnTo>
                    <a:pt x="30945" y="896319"/>
                  </a:lnTo>
                  <a:lnTo>
                    <a:pt x="65658" y="931027"/>
                  </a:lnTo>
                  <a:lnTo>
                    <a:pt x="109671" y="953787"/>
                  </a:lnTo>
                  <a:lnTo>
                    <a:pt x="160337" y="961961"/>
                  </a:lnTo>
                  <a:lnTo>
                    <a:pt x="9326562" y="961961"/>
                  </a:lnTo>
                  <a:lnTo>
                    <a:pt x="9377235" y="953787"/>
                  </a:lnTo>
                  <a:lnTo>
                    <a:pt x="9421263" y="931027"/>
                  </a:lnTo>
                  <a:lnTo>
                    <a:pt x="9455995" y="896319"/>
                  </a:lnTo>
                  <a:lnTo>
                    <a:pt x="9478779" y="852305"/>
                  </a:lnTo>
                  <a:lnTo>
                    <a:pt x="9486963" y="801624"/>
                  </a:lnTo>
                  <a:lnTo>
                    <a:pt x="9486963" y="160274"/>
                  </a:lnTo>
                  <a:lnTo>
                    <a:pt x="9478779" y="109599"/>
                  </a:lnTo>
                  <a:lnTo>
                    <a:pt x="9455995" y="65600"/>
                  </a:lnTo>
                  <a:lnTo>
                    <a:pt x="9421263" y="30912"/>
                  </a:lnTo>
                  <a:lnTo>
                    <a:pt x="9377235" y="8167"/>
                  </a:lnTo>
                  <a:lnTo>
                    <a:pt x="9326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2062" y="5576951"/>
              <a:ext cx="9487535" cy="962025"/>
            </a:xfrm>
            <a:custGeom>
              <a:avLst/>
              <a:gdLst/>
              <a:ahLst/>
              <a:cxnLst/>
              <a:rect l="l" t="t" r="r" b="b"/>
              <a:pathLst>
                <a:path w="9487535" h="962025">
                  <a:moveTo>
                    <a:pt x="0" y="160274"/>
                  </a:moveTo>
                  <a:lnTo>
                    <a:pt x="8177" y="109599"/>
                  </a:lnTo>
                  <a:lnTo>
                    <a:pt x="30945" y="65600"/>
                  </a:lnTo>
                  <a:lnTo>
                    <a:pt x="65658" y="30912"/>
                  </a:lnTo>
                  <a:lnTo>
                    <a:pt x="109671" y="8167"/>
                  </a:lnTo>
                  <a:lnTo>
                    <a:pt x="160337" y="0"/>
                  </a:lnTo>
                  <a:lnTo>
                    <a:pt x="9326562" y="0"/>
                  </a:lnTo>
                  <a:lnTo>
                    <a:pt x="9377235" y="8167"/>
                  </a:lnTo>
                  <a:lnTo>
                    <a:pt x="9421263" y="30912"/>
                  </a:lnTo>
                  <a:lnTo>
                    <a:pt x="9455995" y="65600"/>
                  </a:lnTo>
                  <a:lnTo>
                    <a:pt x="9478779" y="109599"/>
                  </a:lnTo>
                  <a:lnTo>
                    <a:pt x="9486963" y="160274"/>
                  </a:lnTo>
                  <a:lnTo>
                    <a:pt x="9486963" y="801624"/>
                  </a:lnTo>
                  <a:lnTo>
                    <a:pt x="9478779" y="852305"/>
                  </a:lnTo>
                  <a:lnTo>
                    <a:pt x="9455995" y="896319"/>
                  </a:lnTo>
                  <a:lnTo>
                    <a:pt x="9421263" y="931027"/>
                  </a:lnTo>
                  <a:lnTo>
                    <a:pt x="9377235" y="953787"/>
                  </a:lnTo>
                  <a:lnTo>
                    <a:pt x="9326562" y="961961"/>
                  </a:lnTo>
                  <a:lnTo>
                    <a:pt x="160337" y="961961"/>
                  </a:lnTo>
                  <a:lnTo>
                    <a:pt x="109671" y="953787"/>
                  </a:lnTo>
                  <a:lnTo>
                    <a:pt x="65658" y="931027"/>
                  </a:lnTo>
                  <a:lnTo>
                    <a:pt x="30945" y="896319"/>
                  </a:lnTo>
                  <a:lnTo>
                    <a:pt x="8177" y="852305"/>
                  </a:lnTo>
                  <a:lnTo>
                    <a:pt x="0" y="801624"/>
                  </a:lnTo>
                  <a:lnTo>
                    <a:pt x="0" y="160274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2954" y="287274"/>
            <a:ext cx="30035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5" dirty="0">
                <a:solidFill>
                  <a:srgbClr val="F39E0C"/>
                </a:solidFill>
              </a:rPr>
              <a:t>INFRADEV-02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262062" y="1262125"/>
            <a:ext cx="9487535" cy="990600"/>
          </a:xfrm>
          <a:custGeom>
            <a:avLst/>
            <a:gdLst/>
            <a:ahLst/>
            <a:cxnLst/>
            <a:rect l="l" t="t" r="r" b="b"/>
            <a:pathLst>
              <a:path w="9487535" h="990600">
                <a:moveTo>
                  <a:pt x="0" y="164973"/>
                </a:moveTo>
                <a:lnTo>
                  <a:pt x="5901" y="121135"/>
                </a:lnTo>
                <a:lnTo>
                  <a:pt x="22551" y="81731"/>
                </a:lnTo>
                <a:lnTo>
                  <a:pt x="48371" y="48339"/>
                </a:lnTo>
                <a:lnTo>
                  <a:pt x="81778" y="22535"/>
                </a:lnTo>
                <a:lnTo>
                  <a:pt x="121193" y="5896"/>
                </a:lnTo>
                <a:lnTo>
                  <a:pt x="165036" y="0"/>
                </a:lnTo>
                <a:lnTo>
                  <a:pt x="9321863" y="0"/>
                </a:lnTo>
                <a:lnTo>
                  <a:pt x="9365710" y="5896"/>
                </a:lnTo>
                <a:lnTo>
                  <a:pt x="9405137" y="22535"/>
                </a:lnTo>
                <a:lnTo>
                  <a:pt x="9438560" y="48339"/>
                </a:lnTo>
                <a:lnTo>
                  <a:pt x="9464395" y="81731"/>
                </a:lnTo>
                <a:lnTo>
                  <a:pt x="9481057" y="121135"/>
                </a:lnTo>
                <a:lnTo>
                  <a:pt x="9486963" y="164973"/>
                </a:lnTo>
                <a:lnTo>
                  <a:pt x="9486963" y="825500"/>
                </a:lnTo>
                <a:lnTo>
                  <a:pt x="9481057" y="869347"/>
                </a:lnTo>
                <a:lnTo>
                  <a:pt x="9464395" y="908774"/>
                </a:lnTo>
                <a:lnTo>
                  <a:pt x="9438560" y="942197"/>
                </a:lnTo>
                <a:lnTo>
                  <a:pt x="9405137" y="968031"/>
                </a:lnTo>
                <a:lnTo>
                  <a:pt x="9365710" y="984693"/>
                </a:lnTo>
                <a:lnTo>
                  <a:pt x="9321863" y="990600"/>
                </a:lnTo>
                <a:lnTo>
                  <a:pt x="165036" y="990600"/>
                </a:lnTo>
                <a:lnTo>
                  <a:pt x="121193" y="984693"/>
                </a:lnTo>
                <a:lnTo>
                  <a:pt x="81778" y="968031"/>
                </a:lnTo>
                <a:lnTo>
                  <a:pt x="48371" y="942197"/>
                </a:lnTo>
                <a:lnTo>
                  <a:pt x="22551" y="908774"/>
                </a:lnTo>
                <a:lnTo>
                  <a:pt x="5901" y="869347"/>
                </a:lnTo>
                <a:lnTo>
                  <a:pt x="0" y="825500"/>
                </a:lnTo>
                <a:lnTo>
                  <a:pt x="0" y="164973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2062" y="2347976"/>
            <a:ext cx="9487535" cy="923925"/>
          </a:xfrm>
          <a:custGeom>
            <a:avLst/>
            <a:gdLst/>
            <a:ahLst/>
            <a:cxnLst/>
            <a:rect l="l" t="t" r="r" b="b"/>
            <a:pathLst>
              <a:path w="9487535" h="923925">
                <a:moveTo>
                  <a:pt x="0" y="153924"/>
                </a:moveTo>
                <a:lnTo>
                  <a:pt x="7846" y="105241"/>
                </a:lnTo>
                <a:lnTo>
                  <a:pt x="29697" y="62983"/>
                </a:lnTo>
                <a:lnTo>
                  <a:pt x="63025" y="29675"/>
                </a:lnTo>
                <a:lnTo>
                  <a:pt x="105298" y="7839"/>
                </a:lnTo>
                <a:lnTo>
                  <a:pt x="153987" y="0"/>
                </a:lnTo>
                <a:lnTo>
                  <a:pt x="9332912" y="0"/>
                </a:lnTo>
                <a:lnTo>
                  <a:pt x="9381608" y="7839"/>
                </a:lnTo>
                <a:lnTo>
                  <a:pt x="9423897" y="29675"/>
                </a:lnTo>
                <a:lnTo>
                  <a:pt x="9457243" y="62983"/>
                </a:lnTo>
                <a:lnTo>
                  <a:pt x="9479110" y="105241"/>
                </a:lnTo>
                <a:lnTo>
                  <a:pt x="9486963" y="153924"/>
                </a:lnTo>
                <a:lnTo>
                  <a:pt x="9486963" y="769874"/>
                </a:lnTo>
                <a:lnTo>
                  <a:pt x="9479110" y="818569"/>
                </a:lnTo>
                <a:lnTo>
                  <a:pt x="9457243" y="860858"/>
                </a:lnTo>
                <a:lnTo>
                  <a:pt x="9423897" y="894204"/>
                </a:lnTo>
                <a:lnTo>
                  <a:pt x="9381608" y="916072"/>
                </a:lnTo>
                <a:lnTo>
                  <a:pt x="9332912" y="923925"/>
                </a:lnTo>
                <a:lnTo>
                  <a:pt x="153987" y="923925"/>
                </a:lnTo>
                <a:lnTo>
                  <a:pt x="105298" y="916072"/>
                </a:lnTo>
                <a:lnTo>
                  <a:pt x="63025" y="894204"/>
                </a:lnTo>
                <a:lnTo>
                  <a:pt x="29697" y="860858"/>
                </a:lnTo>
                <a:lnTo>
                  <a:pt x="7846" y="818569"/>
                </a:lnTo>
                <a:lnTo>
                  <a:pt x="0" y="769874"/>
                </a:lnTo>
                <a:lnTo>
                  <a:pt x="0" y="153924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2062" y="3433826"/>
            <a:ext cx="9487535" cy="762000"/>
          </a:xfrm>
          <a:custGeom>
            <a:avLst/>
            <a:gdLst/>
            <a:ahLst/>
            <a:cxnLst/>
            <a:rect l="l" t="t" r="r" b="b"/>
            <a:pathLst>
              <a:path w="9487535" h="762000">
                <a:moveTo>
                  <a:pt x="0" y="127000"/>
                </a:moveTo>
                <a:lnTo>
                  <a:pt x="9977" y="77527"/>
                </a:lnTo>
                <a:lnTo>
                  <a:pt x="37195" y="37163"/>
                </a:lnTo>
                <a:lnTo>
                  <a:pt x="77581" y="9967"/>
                </a:lnTo>
                <a:lnTo>
                  <a:pt x="127063" y="0"/>
                </a:lnTo>
                <a:lnTo>
                  <a:pt x="9359963" y="0"/>
                </a:lnTo>
                <a:lnTo>
                  <a:pt x="9409382" y="9967"/>
                </a:lnTo>
                <a:lnTo>
                  <a:pt x="9449752" y="37163"/>
                </a:lnTo>
                <a:lnTo>
                  <a:pt x="9476978" y="77527"/>
                </a:lnTo>
                <a:lnTo>
                  <a:pt x="9486963" y="127000"/>
                </a:lnTo>
                <a:lnTo>
                  <a:pt x="9486963" y="634873"/>
                </a:lnTo>
                <a:lnTo>
                  <a:pt x="9476978" y="684365"/>
                </a:lnTo>
                <a:lnTo>
                  <a:pt x="9449752" y="724773"/>
                </a:lnTo>
                <a:lnTo>
                  <a:pt x="9409382" y="752012"/>
                </a:lnTo>
                <a:lnTo>
                  <a:pt x="9359963" y="762000"/>
                </a:lnTo>
                <a:lnTo>
                  <a:pt x="127063" y="762000"/>
                </a:lnTo>
                <a:lnTo>
                  <a:pt x="77581" y="752012"/>
                </a:lnTo>
                <a:lnTo>
                  <a:pt x="37195" y="724773"/>
                </a:lnTo>
                <a:lnTo>
                  <a:pt x="9977" y="684365"/>
                </a:lnTo>
                <a:lnTo>
                  <a:pt x="0" y="634873"/>
                </a:lnTo>
                <a:lnTo>
                  <a:pt x="0" y="127000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2869" y="637968"/>
            <a:ext cx="9200515" cy="620966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236854" algn="ctr">
              <a:lnSpc>
                <a:spcPct val="100000"/>
              </a:lnSpc>
              <a:spcBef>
                <a:spcPts val="1425"/>
              </a:spcBef>
            </a:pP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Expected</a:t>
            </a:r>
            <a:r>
              <a:rPr sz="2750" b="1" spc="22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Outcomes</a:t>
            </a:r>
            <a:r>
              <a:rPr sz="2750" b="1" spc="23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(All)</a:t>
            </a:r>
            <a:endParaRPr sz="2750">
              <a:latin typeface="Arial"/>
              <a:cs typeface="Arial"/>
            </a:endParaRPr>
          </a:p>
          <a:p>
            <a:pPr marL="22860" marR="194310">
              <a:lnSpc>
                <a:spcPts val="2480"/>
              </a:lnSpc>
              <a:spcBef>
                <a:spcPts val="1545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POLICY</a:t>
            </a:r>
            <a:r>
              <a:rPr sz="24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CONTRIBUTION</a:t>
            </a:r>
            <a:r>
              <a:rPr sz="24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relevant</a:t>
            </a:r>
            <a:r>
              <a:rPr sz="24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4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policy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priority initiatives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400">
              <a:latin typeface="Arial"/>
              <a:cs typeface="Arial"/>
            </a:endParaRPr>
          </a:p>
          <a:p>
            <a:pPr marL="20320" marR="5080">
              <a:lnSpc>
                <a:spcPts val="2480"/>
              </a:lnSpc>
            </a:pP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COORDINATION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SYNERGIES</a:t>
            </a:r>
            <a:r>
              <a:rPr sz="2400" b="1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among</a:t>
            </a:r>
            <a:r>
              <a:rPr sz="24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RIs within</a:t>
            </a:r>
            <a:r>
              <a:rPr sz="24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across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thematic</a:t>
            </a:r>
            <a:r>
              <a:rPr sz="2400" b="1" spc="-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4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PORTFOLIO</a:t>
            </a:r>
            <a:r>
              <a:rPr sz="24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R&amp;I</a:t>
            </a:r>
            <a:r>
              <a:rPr sz="24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r>
              <a:rPr sz="24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4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interest</a:t>
            </a:r>
            <a:endParaRPr sz="2400">
              <a:latin typeface="Arial"/>
              <a:cs typeface="Arial"/>
            </a:endParaRPr>
          </a:p>
          <a:p>
            <a:pPr marL="412750" indent="-227965">
              <a:lnSpc>
                <a:spcPct val="100000"/>
              </a:lnSpc>
              <a:spcBef>
                <a:spcPts val="2195"/>
              </a:spcBef>
              <a:buClr>
                <a:srgbClr val="921680"/>
              </a:buClr>
              <a:buFont typeface="Wingdings"/>
              <a:buChar char=""/>
              <a:tabLst>
                <a:tab pos="4127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common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front</a:t>
            </a:r>
            <a:r>
              <a:rPr sz="2000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page</a:t>
            </a:r>
            <a:endParaRPr sz="2000">
              <a:latin typeface="Arial"/>
              <a:cs typeface="Arial"/>
            </a:endParaRPr>
          </a:p>
          <a:p>
            <a:pPr marL="413384" indent="-228600">
              <a:lnSpc>
                <a:spcPct val="100000"/>
              </a:lnSpc>
              <a:spcBef>
                <a:spcPts val="155"/>
              </a:spcBef>
              <a:buClr>
                <a:srgbClr val="921680"/>
              </a:buClr>
              <a:buFont typeface="Wingdings"/>
              <a:buChar char=""/>
              <a:tabLst>
                <a:tab pos="413384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few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single-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entry point access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portals</a:t>
            </a:r>
            <a:endParaRPr sz="2000">
              <a:latin typeface="Arial"/>
              <a:cs typeface="Arial"/>
            </a:endParaRPr>
          </a:p>
          <a:p>
            <a:pPr marL="413384" indent="-228600">
              <a:lnSpc>
                <a:spcPct val="100000"/>
              </a:lnSpc>
              <a:spcBef>
                <a:spcPts val="75"/>
              </a:spcBef>
              <a:buClr>
                <a:srgbClr val="921680"/>
              </a:buClr>
              <a:buFont typeface="Wingdings"/>
              <a:buChar char=""/>
              <a:tabLst>
                <a:tab pos="413384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integrated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interoperable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catalogues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R&amp;I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413384" indent="-228600">
              <a:lnSpc>
                <a:spcPct val="100000"/>
              </a:lnSpc>
              <a:spcBef>
                <a:spcPts val="155"/>
              </a:spcBef>
              <a:buClr>
                <a:srgbClr val="921680"/>
              </a:buClr>
              <a:buFont typeface="Wingdings"/>
              <a:buChar char=""/>
              <a:tabLst>
                <a:tab pos="413384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converging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access</a:t>
            </a:r>
            <a:r>
              <a:rPr sz="20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conditions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selection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procedures</a:t>
            </a:r>
            <a:endParaRPr sz="2000">
              <a:latin typeface="Arial"/>
              <a:cs typeface="Arial"/>
            </a:endParaRPr>
          </a:p>
          <a:p>
            <a:pPr marL="21590">
              <a:lnSpc>
                <a:spcPts val="2680"/>
              </a:lnSpc>
              <a:spcBef>
                <a:spcPts val="1365"/>
              </a:spcBef>
            </a:pPr>
            <a:r>
              <a:rPr sz="2400" b="1" spc="-30" dirty="0">
                <a:solidFill>
                  <a:srgbClr val="006CAE"/>
                </a:solidFill>
                <a:latin typeface="Arial"/>
                <a:cs typeface="Arial"/>
              </a:rPr>
              <a:t>AWARENESS,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FINDABILITY</a:t>
            </a:r>
            <a:r>
              <a:rPr sz="24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1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ACCESSIBILITY</a:t>
            </a:r>
            <a:r>
              <a:rPr sz="2400" b="1" spc="-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4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endParaRPr sz="2400">
              <a:latin typeface="Arial"/>
              <a:cs typeface="Arial"/>
            </a:endParaRPr>
          </a:p>
          <a:p>
            <a:pPr marL="21590">
              <a:lnSpc>
                <a:spcPts val="2680"/>
              </a:lnSpc>
            </a:pP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researchers</a:t>
            </a:r>
            <a:r>
              <a:rPr sz="24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innovators</a:t>
            </a:r>
            <a:endParaRPr sz="2400">
              <a:latin typeface="Arial"/>
              <a:cs typeface="Arial"/>
            </a:endParaRPr>
          </a:p>
          <a:p>
            <a:pPr marL="413384" indent="-228600">
              <a:lnSpc>
                <a:spcPct val="100000"/>
              </a:lnSpc>
              <a:spcBef>
                <a:spcPts val="1260"/>
              </a:spcBef>
              <a:buClr>
                <a:srgbClr val="921680"/>
              </a:buClr>
              <a:buFont typeface="Wingdings"/>
              <a:buChar char=""/>
              <a:tabLst>
                <a:tab pos="413384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New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needs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new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communities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users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887" y="1493900"/>
            <a:ext cx="793750" cy="7080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887" y="3446526"/>
            <a:ext cx="793750" cy="7080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887" y="5494401"/>
            <a:ext cx="793750" cy="70796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837" y="2532126"/>
            <a:ext cx="793750" cy="708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2375" y="447675"/>
              <a:ext cx="7591425" cy="857250"/>
            </a:xfrm>
            <a:custGeom>
              <a:avLst/>
              <a:gdLst/>
              <a:ahLst/>
              <a:cxnLst/>
              <a:rect l="l" t="t" r="r" b="b"/>
              <a:pathLst>
                <a:path w="7591425" h="857250">
                  <a:moveTo>
                    <a:pt x="7591425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7591425" y="857250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60800" y="363855"/>
            <a:ext cx="2993390" cy="894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4010"/>
              </a:lnSpc>
              <a:spcBef>
                <a:spcPts val="105"/>
              </a:spcBef>
            </a:pPr>
            <a:r>
              <a:rPr sz="3600" spc="-30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02</a:t>
            </a:r>
            <a:endParaRPr sz="3600"/>
          </a:p>
          <a:p>
            <a:pPr>
              <a:lnSpc>
                <a:spcPts val="2810"/>
              </a:lnSpc>
            </a:pPr>
            <a:r>
              <a:rPr sz="2600" spc="-10" dirty="0"/>
              <a:t>Scope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10266680" y="831532"/>
            <a:ext cx="47434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600" b="1" spc="-25" dirty="0">
                <a:solidFill>
                  <a:srgbClr val="004493"/>
                </a:solidFill>
                <a:latin typeface="Arial"/>
                <a:cs typeface="Arial"/>
              </a:rPr>
              <a:t>1/2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2375" y="1847850"/>
            <a:ext cx="7591425" cy="3848100"/>
          </a:xfrm>
          <a:custGeom>
            <a:avLst/>
            <a:gdLst/>
            <a:ahLst/>
            <a:cxnLst/>
            <a:rect l="l" t="t" r="r" b="b"/>
            <a:pathLst>
              <a:path w="7591425" h="3848100">
                <a:moveTo>
                  <a:pt x="7591425" y="0"/>
                </a:moveTo>
                <a:lnTo>
                  <a:pt x="0" y="0"/>
                </a:lnTo>
                <a:lnTo>
                  <a:pt x="0" y="3848100"/>
                </a:lnTo>
                <a:lnTo>
                  <a:pt x="7591425" y="3848100"/>
                </a:lnTo>
                <a:lnTo>
                  <a:pt x="7591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00804" y="1906841"/>
            <a:ext cx="7324090" cy="20002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40"/>
              </a:spcBef>
              <a:buClr>
                <a:srgbClr val="006CAE"/>
              </a:buClr>
              <a:buFont typeface="Arial"/>
              <a:buChar char="•"/>
              <a:tabLst>
                <a:tab pos="355600" algn="l"/>
              </a:tabLst>
            </a:pP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Equipping</a:t>
            </a:r>
            <a:r>
              <a:rPr sz="2150" b="1" spc="1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LARGE</a:t>
            </a:r>
            <a:r>
              <a:rPr sz="2150" b="1" spc="1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THEMATIC</a:t>
            </a:r>
            <a:r>
              <a:rPr sz="2150" b="1" spc="2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CLUSTERS</a:t>
            </a:r>
            <a:r>
              <a:rPr sz="2150" b="1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150" b="1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endParaRPr sz="2150">
              <a:latin typeface="Arial"/>
              <a:cs typeface="Arial"/>
            </a:endParaRPr>
          </a:p>
          <a:p>
            <a:pPr marL="728980" lvl="1" indent="-342900">
              <a:lnSpc>
                <a:spcPct val="100000"/>
              </a:lnSpc>
              <a:spcBef>
                <a:spcPts val="650"/>
              </a:spcBef>
              <a:buChar char="►"/>
              <a:tabLst>
                <a:tab pos="728980" algn="l"/>
              </a:tabLst>
            </a:pP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2150" spc="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1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policy</a:t>
            </a:r>
            <a:r>
              <a:rPr sz="2150" b="1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arm</a:t>
            </a:r>
            <a:r>
              <a:rPr sz="2150" b="1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combined</a:t>
            </a:r>
            <a:r>
              <a:rPr sz="21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215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1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technical</a:t>
            </a:r>
            <a:r>
              <a:rPr sz="2150" b="1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4D4D4D"/>
                </a:solidFill>
                <a:latin typeface="Arial"/>
                <a:cs typeface="Arial"/>
              </a:rPr>
              <a:t>arm</a:t>
            </a:r>
            <a:endParaRPr sz="2150">
              <a:latin typeface="Arial"/>
              <a:cs typeface="Arial"/>
            </a:endParaRPr>
          </a:p>
          <a:p>
            <a:pPr marL="342900" marR="5080" indent="-342900" algn="r">
              <a:lnSpc>
                <a:spcPct val="100000"/>
              </a:lnSpc>
              <a:spcBef>
                <a:spcPts val="1250"/>
              </a:spcBef>
              <a:buClr>
                <a:srgbClr val="006CAE"/>
              </a:buClr>
              <a:buFont typeface="Arial"/>
              <a:buChar char="•"/>
              <a:tabLst>
                <a:tab pos="342900" algn="l"/>
                <a:tab pos="1708150" algn="l"/>
                <a:tab pos="2498090" algn="l"/>
                <a:tab pos="3427729" algn="l"/>
                <a:tab pos="4386580" algn="l"/>
                <a:tab pos="5518150" algn="l"/>
                <a:tab pos="6230620" algn="l"/>
              </a:tabLst>
            </a:pPr>
            <a:r>
              <a:rPr sz="2150" b="1" spc="-10" dirty="0">
                <a:solidFill>
                  <a:srgbClr val="4D4D4D"/>
                </a:solidFill>
                <a:latin typeface="Arial"/>
                <a:cs typeface="Arial"/>
              </a:rPr>
              <a:t>Explicitly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150" b="1" spc="-20" dirty="0">
                <a:solidFill>
                  <a:srgbClr val="4D4D4D"/>
                </a:solidFill>
                <a:latin typeface="Arial"/>
                <a:cs typeface="Arial"/>
              </a:rPr>
              <a:t>state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150" b="1" spc="-20" dirty="0">
                <a:solidFill>
                  <a:srgbClr val="4D4D4D"/>
                </a:solidFill>
                <a:latin typeface="Arial"/>
                <a:cs typeface="Arial"/>
              </a:rPr>
              <a:t>which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ESFRI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domain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	</a:t>
            </a:r>
            <a:r>
              <a:rPr sz="2150" b="1" spc="-20" dirty="0">
                <a:solidFill>
                  <a:srgbClr val="4D4D4D"/>
                </a:solidFill>
                <a:latin typeface="Arial"/>
                <a:cs typeface="Arial"/>
              </a:rPr>
              <a:t>they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4D4D4D"/>
                </a:solidFill>
                <a:latin typeface="Arial"/>
                <a:cs typeface="Arial"/>
              </a:rPr>
              <a:t>address</a:t>
            </a:r>
            <a:endParaRPr sz="2150">
              <a:latin typeface="Arial"/>
              <a:cs typeface="Arial"/>
            </a:endParaRPr>
          </a:p>
          <a:p>
            <a:pPr marR="54610" algn="r">
              <a:lnSpc>
                <a:spcPct val="100000"/>
              </a:lnSpc>
              <a:spcBef>
                <a:spcPts val="50"/>
              </a:spcBef>
            </a:pP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1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foresee</a:t>
            </a:r>
            <a:r>
              <a:rPr sz="21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cooperation</a:t>
            </a:r>
            <a:r>
              <a:rPr sz="21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across</a:t>
            </a:r>
            <a:r>
              <a:rPr sz="21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projects</a:t>
            </a:r>
            <a:r>
              <a:rPr sz="21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under</a:t>
            </a:r>
            <a:r>
              <a:rPr sz="2150" spc="1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150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4D4D4D"/>
                </a:solidFill>
                <a:latin typeface="Arial"/>
                <a:cs typeface="Arial"/>
              </a:rPr>
              <a:t>topic</a:t>
            </a:r>
            <a:endParaRPr sz="2150">
              <a:latin typeface="Arial"/>
              <a:cs typeface="Arial"/>
            </a:endParaRPr>
          </a:p>
          <a:p>
            <a:pPr marL="720090" lvl="1" indent="-343535">
              <a:lnSpc>
                <a:spcPct val="100000"/>
              </a:lnSpc>
              <a:spcBef>
                <a:spcPts val="50"/>
              </a:spcBef>
              <a:buChar char="►"/>
              <a:tabLst>
                <a:tab pos="720090" algn="l"/>
              </a:tabLst>
            </a:pP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specific</a:t>
            </a:r>
            <a:r>
              <a:rPr sz="2150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Part</a:t>
            </a:r>
            <a:r>
              <a:rPr sz="215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B</a:t>
            </a:r>
            <a:r>
              <a:rPr sz="2150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1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15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application</a:t>
            </a:r>
            <a:r>
              <a:rPr sz="21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spc="-20" dirty="0">
                <a:solidFill>
                  <a:srgbClr val="4D4D4D"/>
                </a:solidFill>
                <a:latin typeface="Arial"/>
                <a:cs typeface="Arial"/>
              </a:rPr>
              <a:t>form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4184" y="6048057"/>
            <a:ext cx="5120005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74650" marR="5080" indent="-361950" algn="just">
              <a:lnSpc>
                <a:spcPts val="1430"/>
              </a:lnSpc>
              <a:spcBef>
                <a:spcPts val="155"/>
              </a:spcBef>
            </a:pPr>
            <a:r>
              <a:rPr sz="1200" dirty="0">
                <a:solidFill>
                  <a:srgbClr val="921680"/>
                </a:solidFill>
                <a:latin typeface="Arial"/>
                <a:cs typeface="Arial"/>
              </a:rPr>
              <a:t>(*)</a:t>
            </a:r>
            <a:r>
              <a:rPr sz="1200" spc="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1.</a:t>
            </a:r>
            <a:r>
              <a:rPr sz="1200" i="1" spc="9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Data,</a:t>
            </a:r>
            <a:r>
              <a:rPr sz="1200" i="1" spc="7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Computing</a:t>
            </a:r>
            <a:r>
              <a:rPr sz="1200" i="1" spc="11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and</a:t>
            </a:r>
            <a:r>
              <a:rPr sz="1200" i="1" spc="6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Digital</a:t>
            </a:r>
            <a:r>
              <a:rPr sz="1200" i="1" spc="7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Research</a:t>
            </a:r>
            <a:r>
              <a:rPr sz="1200" i="1" spc="11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Infrastructures;</a:t>
            </a:r>
            <a:r>
              <a:rPr sz="1200" i="1" spc="9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2.</a:t>
            </a:r>
            <a:r>
              <a:rPr sz="1200" i="1" spc="9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Energy;</a:t>
            </a:r>
            <a:r>
              <a:rPr sz="1200" i="1" spc="9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921680"/>
                </a:solidFill>
                <a:latin typeface="Arial"/>
                <a:cs typeface="Arial"/>
              </a:rPr>
              <a:t>3.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Environment;</a:t>
            </a:r>
            <a:r>
              <a:rPr sz="1200" i="1" spc="250" dirty="0">
                <a:solidFill>
                  <a:srgbClr val="921680"/>
                </a:solidFill>
                <a:latin typeface="Arial"/>
                <a:cs typeface="Arial"/>
              </a:rPr>
              <a:t> 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4.</a:t>
            </a:r>
            <a:r>
              <a:rPr sz="1200" i="1" spc="250" dirty="0">
                <a:solidFill>
                  <a:srgbClr val="921680"/>
                </a:solidFill>
                <a:latin typeface="Arial"/>
                <a:cs typeface="Arial"/>
              </a:rPr>
              <a:t> 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Health</a:t>
            </a:r>
            <a:r>
              <a:rPr sz="1200" i="1" spc="254" dirty="0">
                <a:solidFill>
                  <a:srgbClr val="921680"/>
                </a:solidFill>
                <a:latin typeface="Arial"/>
                <a:cs typeface="Arial"/>
              </a:rPr>
              <a:t> 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&amp;</a:t>
            </a:r>
            <a:r>
              <a:rPr sz="1200" i="1" spc="250" dirty="0">
                <a:solidFill>
                  <a:srgbClr val="921680"/>
                </a:solidFill>
                <a:latin typeface="Arial"/>
                <a:cs typeface="Arial"/>
              </a:rPr>
              <a:t> 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Food;</a:t>
            </a:r>
            <a:r>
              <a:rPr sz="1200" i="1" spc="250" dirty="0">
                <a:solidFill>
                  <a:srgbClr val="921680"/>
                </a:solidFill>
                <a:latin typeface="Arial"/>
                <a:cs typeface="Arial"/>
              </a:rPr>
              <a:t> 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5.</a:t>
            </a:r>
            <a:r>
              <a:rPr sz="1200" i="1" spc="245" dirty="0">
                <a:solidFill>
                  <a:srgbClr val="921680"/>
                </a:solidFill>
                <a:latin typeface="Arial"/>
                <a:cs typeface="Arial"/>
              </a:rPr>
              <a:t> 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Physical</a:t>
            </a:r>
            <a:r>
              <a:rPr sz="1200" i="1" spc="245" dirty="0">
                <a:solidFill>
                  <a:srgbClr val="921680"/>
                </a:solidFill>
                <a:latin typeface="Arial"/>
                <a:cs typeface="Arial"/>
              </a:rPr>
              <a:t> 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Sciences</a:t>
            </a:r>
            <a:r>
              <a:rPr sz="1200" i="1" spc="240" dirty="0">
                <a:solidFill>
                  <a:srgbClr val="921680"/>
                </a:solidFill>
                <a:latin typeface="Arial"/>
                <a:cs typeface="Arial"/>
              </a:rPr>
              <a:t>  </a:t>
            </a:r>
            <a:r>
              <a:rPr sz="1200" i="1" spc="-25" dirty="0">
                <a:solidFill>
                  <a:srgbClr val="921680"/>
                </a:solidFill>
                <a:latin typeface="Arial"/>
                <a:cs typeface="Arial"/>
              </a:rPr>
              <a:t>and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Engineering;</a:t>
            </a:r>
            <a:r>
              <a:rPr sz="1200" i="1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6.</a:t>
            </a:r>
            <a:r>
              <a:rPr sz="1200" i="1" spc="-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Social</a:t>
            </a:r>
            <a:r>
              <a:rPr sz="1200" i="1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Sciences</a:t>
            </a:r>
            <a:r>
              <a:rPr sz="1200" i="1" spc="-4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921680"/>
                </a:solidFill>
                <a:latin typeface="Arial"/>
                <a:cs typeface="Arial"/>
              </a:rPr>
              <a:t>&amp;</a:t>
            </a:r>
            <a:r>
              <a:rPr sz="1200" i="1" spc="-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921680"/>
                </a:solidFill>
                <a:latin typeface="Arial"/>
                <a:cs typeface="Arial"/>
              </a:rPr>
              <a:t>Humanities.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3480" y="4451335"/>
            <a:ext cx="645952" cy="56548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929126" y="4167251"/>
            <a:ext cx="6953250" cy="1295400"/>
          </a:xfrm>
          <a:prstGeom prst="rect">
            <a:avLst/>
          </a:prstGeom>
          <a:ln w="12700">
            <a:solidFill>
              <a:srgbClr val="F39E0C"/>
            </a:solidFill>
          </a:ln>
        </p:spPr>
        <p:txBody>
          <a:bodyPr vert="horz" wrap="square" lIns="0" tIns="224790" rIns="0" bIns="0" rtlCol="0">
            <a:spAutoFit/>
          </a:bodyPr>
          <a:lstStyle/>
          <a:p>
            <a:pPr marL="859155">
              <a:lnSpc>
                <a:spcPct val="100000"/>
              </a:lnSpc>
              <a:spcBef>
                <a:spcPts val="1770"/>
              </a:spcBef>
            </a:pP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Grants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sz="18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8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awarded</a:t>
            </a:r>
            <a:endParaRPr sz="1800">
              <a:latin typeface="Arial"/>
              <a:cs typeface="Arial"/>
            </a:endParaRPr>
          </a:p>
          <a:p>
            <a:pPr marL="859155" marR="87630">
              <a:lnSpc>
                <a:spcPct val="100800"/>
              </a:lnSpc>
              <a:spcBef>
                <a:spcPts val="5"/>
              </a:spcBef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not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only</a:t>
            </a:r>
            <a:r>
              <a:rPr sz="18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order</a:t>
            </a:r>
            <a:r>
              <a:rPr sz="18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800" spc="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ranking</a:t>
            </a:r>
            <a:r>
              <a:rPr sz="1800" spc="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but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also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those</a:t>
            </a:r>
            <a:r>
              <a:rPr sz="1800" spc="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proposals</a:t>
            </a:r>
            <a:r>
              <a:rPr sz="18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that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highest</a:t>
            </a:r>
            <a:r>
              <a:rPr sz="18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ranked</a:t>
            </a:r>
            <a:r>
              <a:rPr sz="18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within</a:t>
            </a:r>
            <a:r>
              <a:rPr sz="18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each</a:t>
            </a:r>
            <a:r>
              <a:rPr sz="18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ESFRI</a:t>
            </a:r>
            <a:r>
              <a:rPr sz="1800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domain</a:t>
            </a:r>
            <a:r>
              <a:rPr sz="1800" spc="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(*)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162" y="2049398"/>
            <a:ext cx="3121025" cy="2159000"/>
            <a:chOff x="792162" y="2049398"/>
            <a:chExt cx="3121025" cy="2159000"/>
          </a:xfrm>
        </p:grpSpPr>
        <p:sp>
          <p:nvSpPr>
            <p:cNvPr id="3" name="object 3"/>
            <p:cNvSpPr/>
            <p:nvPr/>
          </p:nvSpPr>
          <p:spPr>
            <a:xfrm>
              <a:off x="795337" y="2052573"/>
              <a:ext cx="3114675" cy="2152650"/>
            </a:xfrm>
            <a:custGeom>
              <a:avLst/>
              <a:gdLst/>
              <a:ahLst/>
              <a:cxnLst/>
              <a:rect l="l" t="t" r="r" b="b"/>
              <a:pathLst>
                <a:path w="3114675" h="2152650">
                  <a:moveTo>
                    <a:pt x="3114675" y="0"/>
                  </a:moveTo>
                  <a:lnTo>
                    <a:pt x="0" y="0"/>
                  </a:lnTo>
                  <a:lnTo>
                    <a:pt x="0" y="2152650"/>
                  </a:lnTo>
                  <a:lnTo>
                    <a:pt x="3114675" y="2152650"/>
                  </a:lnTo>
                  <a:lnTo>
                    <a:pt x="31146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5337" y="2052573"/>
              <a:ext cx="3114675" cy="2152650"/>
            </a:xfrm>
            <a:custGeom>
              <a:avLst/>
              <a:gdLst/>
              <a:ahLst/>
              <a:cxnLst/>
              <a:rect l="l" t="t" r="r" b="b"/>
              <a:pathLst>
                <a:path w="3114675" h="2152650">
                  <a:moveTo>
                    <a:pt x="0" y="2152650"/>
                  </a:moveTo>
                  <a:lnTo>
                    <a:pt x="3114675" y="2152650"/>
                  </a:lnTo>
                  <a:lnTo>
                    <a:pt x="3114675" y="0"/>
                  </a:lnTo>
                  <a:lnTo>
                    <a:pt x="0" y="0"/>
                  </a:lnTo>
                  <a:lnTo>
                    <a:pt x="0" y="21526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37639" y="2008568"/>
            <a:ext cx="2248535" cy="127508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SINGLE</a:t>
            </a:r>
            <a:r>
              <a:rPr sz="2000" b="1" u="sng" spc="-3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VOICE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86000"/>
              </a:lnSpc>
              <a:spcBef>
                <a:spcPts val="790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cluster</a:t>
            </a:r>
            <a:r>
              <a:rPr sz="20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as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a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single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voice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key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policy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7639" y="3216211"/>
            <a:ext cx="222885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strategic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initiatives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5162" y="2017776"/>
            <a:ext cx="688975" cy="1031875"/>
            <a:chOff x="665162" y="2017776"/>
            <a:chExt cx="688975" cy="10318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512" y="2023999"/>
              <a:ext cx="676275" cy="1019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1512" y="2024126"/>
              <a:ext cx="676275" cy="1019175"/>
            </a:xfrm>
            <a:custGeom>
              <a:avLst/>
              <a:gdLst/>
              <a:ahLst/>
              <a:cxnLst/>
              <a:rect l="l" t="t" r="r" b="b"/>
              <a:pathLst>
                <a:path w="676275" h="1019175">
                  <a:moveTo>
                    <a:pt x="0" y="1019175"/>
                  </a:moveTo>
                  <a:lnTo>
                    <a:pt x="676275" y="1019175"/>
                  </a:lnTo>
                  <a:lnTo>
                    <a:pt x="676275" y="0"/>
                  </a:lnTo>
                  <a:lnTo>
                    <a:pt x="0" y="0"/>
                  </a:lnTo>
                  <a:lnTo>
                    <a:pt x="0" y="10191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45026" y="2068448"/>
            <a:ext cx="3225800" cy="2120900"/>
            <a:chOff x="4145026" y="2068448"/>
            <a:chExt cx="3225800" cy="2120900"/>
          </a:xfrm>
        </p:grpSpPr>
        <p:sp>
          <p:nvSpPr>
            <p:cNvPr id="11" name="object 11"/>
            <p:cNvSpPr/>
            <p:nvPr/>
          </p:nvSpPr>
          <p:spPr>
            <a:xfrm>
              <a:off x="4148201" y="2071623"/>
              <a:ext cx="3219450" cy="2114550"/>
            </a:xfrm>
            <a:custGeom>
              <a:avLst/>
              <a:gdLst/>
              <a:ahLst/>
              <a:cxnLst/>
              <a:rect l="l" t="t" r="r" b="b"/>
              <a:pathLst>
                <a:path w="3219450" h="2114550">
                  <a:moveTo>
                    <a:pt x="3219450" y="0"/>
                  </a:moveTo>
                  <a:lnTo>
                    <a:pt x="0" y="0"/>
                  </a:lnTo>
                  <a:lnTo>
                    <a:pt x="0" y="2114550"/>
                  </a:lnTo>
                  <a:lnTo>
                    <a:pt x="3219450" y="2114550"/>
                  </a:lnTo>
                  <a:lnTo>
                    <a:pt x="32194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48201" y="2071623"/>
              <a:ext cx="3219450" cy="2114550"/>
            </a:xfrm>
            <a:custGeom>
              <a:avLst/>
              <a:gdLst/>
              <a:ahLst/>
              <a:cxnLst/>
              <a:rect l="l" t="t" r="r" b="b"/>
              <a:pathLst>
                <a:path w="3219450" h="2114550">
                  <a:moveTo>
                    <a:pt x="0" y="2114550"/>
                  </a:moveTo>
                  <a:lnTo>
                    <a:pt x="3219450" y="2114550"/>
                  </a:lnTo>
                  <a:lnTo>
                    <a:pt x="3219450" y="0"/>
                  </a:lnTo>
                  <a:lnTo>
                    <a:pt x="0" y="0"/>
                  </a:lnTo>
                  <a:lnTo>
                    <a:pt x="0" y="21145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88534" y="2094611"/>
            <a:ext cx="2492375" cy="1222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30"/>
              </a:spcBef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SYNERGIES</a:t>
            </a:r>
            <a:r>
              <a:rPr sz="2000" b="1" u="sng" spc="-4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WITHIN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THE</a:t>
            </a:r>
            <a:r>
              <a:rPr sz="2000" b="1" u="sng" spc="-1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DOMAIN</a:t>
            </a:r>
            <a:endParaRPr sz="2000">
              <a:latin typeface="Arial"/>
              <a:cs typeface="Arial"/>
            </a:endParaRPr>
          </a:p>
          <a:p>
            <a:pPr marL="12700" marR="210185">
              <a:lnSpc>
                <a:spcPts val="2030"/>
              </a:lnSpc>
              <a:spcBef>
                <a:spcPts val="82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synergies</a:t>
            </a:r>
            <a:r>
              <a:rPr sz="20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within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domain,</a:t>
            </a:r>
            <a:r>
              <a:rPr sz="20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8534" y="3248660"/>
            <a:ext cx="2108200" cy="8597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6100"/>
              </a:lnSpc>
              <a:spcBef>
                <a:spcPts val="459"/>
              </a:spcBef>
            </a:pP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across-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domains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help</a:t>
            </a:r>
            <a:r>
              <a:rPr sz="20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facing</a:t>
            </a:r>
            <a:r>
              <a:rPr sz="2000" b="1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new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challenges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65651" y="2017776"/>
            <a:ext cx="688975" cy="1031875"/>
            <a:chOff x="4065651" y="2017776"/>
            <a:chExt cx="688975" cy="103187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1874" y="2023999"/>
              <a:ext cx="676275" cy="10191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72001" y="2024126"/>
              <a:ext cx="676275" cy="1019175"/>
            </a:xfrm>
            <a:custGeom>
              <a:avLst/>
              <a:gdLst/>
              <a:ahLst/>
              <a:cxnLst/>
              <a:rect l="l" t="t" r="r" b="b"/>
              <a:pathLst>
                <a:path w="676275" h="1019175">
                  <a:moveTo>
                    <a:pt x="0" y="1019175"/>
                  </a:moveTo>
                  <a:lnTo>
                    <a:pt x="676275" y="1019175"/>
                  </a:lnTo>
                  <a:lnTo>
                    <a:pt x="676275" y="0"/>
                  </a:lnTo>
                  <a:lnTo>
                    <a:pt x="0" y="0"/>
                  </a:lnTo>
                  <a:lnTo>
                    <a:pt x="0" y="10191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650226" y="2039873"/>
            <a:ext cx="3111500" cy="2178050"/>
            <a:chOff x="7650226" y="2039873"/>
            <a:chExt cx="3111500" cy="2178050"/>
          </a:xfrm>
        </p:grpSpPr>
        <p:sp>
          <p:nvSpPr>
            <p:cNvPr id="19" name="object 19"/>
            <p:cNvSpPr/>
            <p:nvPr/>
          </p:nvSpPr>
          <p:spPr>
            <a:xfrm>
              <a:off x="7653401" y="2043048"/>
              <a:ext cx="3105150" cy="2171700"/>
            </a:xfrm>
            <a:custGeom>
              <a:avLst/>
              <a:gdLst/>
              <a:ahLst/>
              <a:cxnLst/>
              <a:rect l="l" t="t" r="r" b="b"/>
              <a:pathLst>
                <a:path w="3105150" h="2171700">
                  <a:moveTo>
                    <a:pt x="3105150" y="0"/>
                  </a:moveTo>
                  <a:lnTo>
                    <a:pt x="0" y="0"/>
                  </a:lnTo>
                  <a:lnTo>
                    <a:pt x="0" y="2171700"/>
                  </a:lnTo>
                  <a:lnTo>
                    <a:pt x="3105150" y="2171700"/>
                  </a:lnTo>
                  <a:lnTo>
                    <a:pt x="31051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53401" y="2043048"/>
              <a:ext cx="3105150" cy="2171700"/>
            </a:xfrm>
            <a:custGeom>
              <a:avLst/>
              <a:gdLst/>
              <a:ahLst/>
              <a:cxnLst/>
              <a:rect l="l" t="t" r="r" b="b"/>
              <a:pathLst>
                <a:path w="3105150" h="2171700">
                  <a:moveTo>
                    <a:pt x="0" y="2171700"/>
                  </a:moveTo>
                  <a:lnTo>
                    <a:pt x="3105150" y="2171700"/>
                  </a:lnTo>
                  <a:lnTo>
                    <a:pt x="3105150" y="0"/>
                  </a:lnTo>
                  <a:lnTo>
                    <a:pt x="0" y="0"/>
                  </a:lnTo>
                  <a:lnTo>
                    <a:pt x="0" y="21717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299450" y="2094611"/>
            <a:ext cx="2022475" cy="12223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30"/>
              </a:spcBef>
            </a:pPr>
            <a:r>
              <a:rPr sz="2000" b="1" u="sng" spc="-4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CATALOGUE</a:t>
            </a:r>
            <a:r>
              <a:rPr sz="2000" b="1" u="sng" spc="-5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RIs</a:t>
            </a:r>
            <a:r>
              <a:rPr sz="2000" b="1" u="sng" spc="-2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12700" marR="562610">
              <a:lnSpc>
                <a:spcPts val="2030"/>
              </a:lnSpc>
              <a:spcBef>
                <a:spcPts val="82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Connect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coordinate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99450" y="3248660"/>
            <a:ext cx="2130425" cy="8597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6100"/>
              </a:lnSpc>
              <a:spcBef>
                <a:spcPts val="459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catalogues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RIs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EU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interest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513701" y="2017776"/>
            <a:ext cx="698500" cy="1031875"/>
            <a:chOff x="7513701" y="2017776"/>
            <a:chExt cx="698500" cy="103187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9924" y="2023999"/>
              <a:ext cx="685800" cy="10191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520051" y="2024126"/>
              <a:ext cx="685800" cy="1019175"/>
            </a:xfrm>
            <a:custGeom>
              <a:avLst/>
              <a:gdLst/>
              <a:ahLst/>
              <a:cxnLst/>
              <a:rect l="l" t="t" r="r" b="b"/>
              <a:pathLst>
                <a:path w="685800" h="1019175">
                  <a:moveTo>
                    <a:pt x="0" y="1019175"/>
                  </a:moveTo>
                  <a:lnTo>
                    <a:pt x="685800" y="1019175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10191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82637" y="4325937"/>
            <a:ext cx="3121025" cy="2378075"/>
            <a:chOff x="782637" y="4325937"/>
            <a:chExt cx="3121025" cy="2378075"/>
          </a:xfrm>
        </p:grpSpPr>
        <p:sp>
          <p:nvSpPr>
            <p:cNvPr id="27" name="object 27"/>
            <p:cNvSpPr/>
            <p:nvPr/>
          </p:nvSpPr>
          <p:spPr>
            <a:xfrm>
              <a:off x="785812" y="4329112"/>
              <a:ext cx="3114675" cy="2371725"/>
            </a:xfrm>
            <a:custGeom>
              <a:avLst/>
              <a:gdLst/>
              <a:ahLst/>
              <a:cxnLst/>
              <a:rect l="l" t="t" r="r" b="b"/>
              <a:pathLst>
                <a:path w="3114675" h="2371725">
                  <a:moveTo>
                    <a:pt x="3114675" y="0"/>
                  </a:moveTo>
                  <a:lnTo>
                    <a:pt x="0" y="0"/>
                  </a:lnTo>
                  <a:lnTo>
                    <a:pt x="0" y="2371725"/>
                  </a:lnTo>
                  <a:lnTo>
                    <a:pt x="3114675" y="2371725"/>
                  </a:lnTo>
                  <a:lnTo>
                    <a:pt x="31146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5812" y="4329112"/>
              <a:ext cx="3114675" cy="2371725"/>
            </a:xfrm>
            <a:custGeom>
              <a:avLst/>
              <a:gdLst/>
              <a:ahLst/>
              <a:cxnLst/>
              <a:rect l="l" t="t" r="r" b="b"/>
              <a:pathLst>
                <a:path w="3114675" h="2371725">
                  <a:moveTo>
                    <a:pt x="0" y="2371725"/>
                  </a:moveTo>
                  <a:lnTo>
                    <a:pt x="3114675" y="2371725"/>
                  </a:lnTo>
                  <a:lnTo>
                    <a:pt x="3114675" y="0"/>
                  </a:lnTo>
                  <a:lnTo>
                    <a:pt x="0" y="0"/>
                  </a:lnTo>
                  <a:lnTo>
                    <a:pt x="0" y="23717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429003" y="4295711"/>
            <a:ext cx="2367915" cy="127508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NEW</a:t>
            </a:r>
            <a:r>
              <a:rPr sz="2000" b="1" u="sng" spc="-1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USERS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  <a:spcBef>
                <a:spcPts val="45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Attention</a:t>
            </a:r>
            <a:r>
              <a:rPr sz="20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new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users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ts val="2215"/>
              </a:lnSpc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widening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countries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29003" y="5503227"/>
            <a:ext cx="1597025" cy="112649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241300" indent="-228600">
              <a:lnSpc>
                <a:spcPts val="21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candidate countries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ts val="1860"/>
              </a:lnSpc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industry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ts val="2250"/>
              </a:lnSpc>
              <a:buChar char="•"/>
              <a:tabLst>
                <a:tab pos="240665" algn="l"/>
              </a:tabLst>
            </a:pP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non-experts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55637" y="4408551"/>
            <a:ext cx="688975" cy="1031875"/>
            <a:chOff x="655637" y="4408551"/>
            <a:chExt cx="688975" cy="1031875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987" y="4414901"/>
              <a:ext cx="676275" cy="101904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61987" y="4414901"/>
              <a:ext cx="676275" cy="1019175"/>
            </a:xfrm>
            <a:custGeom>
              <a:avLst/>
              <a:gdLst/>
              <a:ahLst/>
              <a:cxnLst/>
              <a:rect l="l" t="t" r="r" b="b"/>
              <a:pathLst>
                <a:path w="676275" h="1019175">
                  <a:moveTo>
                    <a:pt x="0" y="1019175"/>
                  </a:moveTo>
                  <a:lnTo>
                    <a:pt x="676275" y="1019175"/>
                  </a:lnTo>
                  <a:lnTo>
                    <a:pt x="676275" y="0"/>
                  </a:lnTo>
                  <a:lnTo>
                    <a:pt x="0" y="0"/>
                  </a:lnTo>
                  <a:lnTo>
                    <a:pt x="0" y="10191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135501" y="4325937"/>
            <a:ext cx="3216275" cy="2378075"/>
            <a:chOff x="4135501" y="4325937"/>
            <a:chExt cx="3216275" cy="2378075"/>
          </a:xfrm>
        </p:grpSpPr>
        <p:sp>
          <p:nvSpPr>
            <p:cNvPr id="35" name="object 35"/>
            <p:cNvSpPr/>
            <p:nvPr/>
          </p:nvSpPr>
          <p:spPr>
            <a:xfrm>
              <a:off x="4138676" y="4329112"/>
              <a:ext cx="3209925" cy="2371725"/>
            </a:xfrm>
            <a:custGeom>
              <a:avLst/>
              <a:gdLst/>
              <a:ahLst/>
              <a:cxnLst/>
              <a:rect l="l" t="t" r="r" b="b"/>
              <a:pathLst>
                <a:path w="3209925" h="2371725">
                  <a:moveTo>
                    <a:pt x="3209925" y="0"/>
                  </a:moveTo>
                  <a:lnTo>
                    <a:pt x="0" y="0"/>
                  </a:lnTo>
                  <a:lnTo>
                    <a:pt x="0" y="2371725"/>
                  </a:lnTo>
                  <a:lnTo>
                    <a:pt x="3209925" y="2371725"/>
                  </a:lnTo>
                  <a:lnTo>
                    <a:pt x="32099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38676" y="4329112"/>
              <a:ext cx="3209925" cy="2371725"/>
            </a:xfrm>
            <a:custGeom>
              <a:avLst/>
              <a:gdLst/>
              <a:ahLst/>
              <a:cxnLst/>
              <a:rect l="l" t="t" r="r" b="b"/>
              <a:pathLst>
                <a:path w="3209925" h="2371725">
                  <a:moveTo>
                    <a:pt x="0" y="2371725"/>
                  </a:moveTo>
                  <a:lnTo>
                    <a:pt x="3209925" y="2371725"/>
                  </a:lnTo>
                  <a:lnTo>
                    <a:pt x="3209925" y="0"/>
                  </a:lnTo>
                  <a:lnTo>
                    <a:pt x="0" y="0"/>
                  </a:lnTo>
                  <a:lnTo>
                    <a:pt x="0" y="23717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779009" y="4345622"/>
            <a:ext cx="2153920" cy="12217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25"/>
              </a:spcBef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USER</a:t>
            </a:r>
            <a:r>
              <a:rPr sz="2000" b="1" u="sng" spc="-3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b="1" u="sng" spc="-2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(AI)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030"/>
              </a:lnSpc>
              <a:spcBef>
                <a:spcPts val="830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User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support,</a:t>
            </a:r>
            <a:r>
              <a:rPr sz="2000" spc="-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tools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notably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AI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79009" y="5499734"/>
            <a:ext cx="2383155" cy="601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25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assisted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r>
              <a:rPr sz="20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navigation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046601" y="4408551"/>
            <a:ext cx="698500" cy="1031875"/>
            <a:chOff x="4046601" y="4408551"/>
            <a:chExt cx="698500" cy="1031875"/>
          </a:xfrm>
        </p:grpSpPr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2824" y="4414774"/>
              <a:ext cx="685800" cy="101917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052951" y="4414901"/>
              <a:ext cx="685800" cy="1019175"/>
            </a:xfrm>
            <a:custGeom>
              <a:avLst/>
              <a:gdLst/>
              <a:ahLst/>
              <a:cxnLst/>
              <a:rect l="l" t="t" r="r" b="b"/>
              <a:pathLst>
                <a:path w="685800" h="1019175">
                  <a:moveTo>
                    <a:pt x="0" y="1019175"/>
                  </a:moveTo>
                  <a:lnTo>
                    <a:pt x="685800" y="1019175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10191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7602601" y="4335462"/>
            <a:ext cx="3168650" cy="2359025"/>
            <a:chOff x="7602601" y="4335462"/>
            <a:chExt cx="3168650" cy="2359025"/>
          </a:xfrm>
        </p:grpSpPr>
        <p:sp>
          <p:nvSpPr>
            <p:cNvPr id="43" name="object 43"/>
            <p:cNvSpPr/>
            <p:nvPr/>
          </p:nvSpPr>
          <p:spPr>
            <a:xfrm>
              <a:off x="7605776" y="4338637"/>
              <a:ext cx="3162300" cy="2352675"/>
            </a:xfrm>
            <a:custGeom>
              <a:avLst/>
              <a:gdLst/>
              <a:ahLst/>
              <a:cxnLst/>
              <a:rect l="l" t="t" r="r" b="b"/>
              <a:pathLst>
                <a:path w="3162300" h="2352675">
                  <a:moveTo>
                    <a:pt x="3162300" y="0"/>
                  </a:moveTo>
                  <a:lnTo>
                    <a:pt x="0" y="0"/>
                  </a:lnTo>
                  <a:lnTo>
                    <a:pt x="0" y="2352675"/>
                  </a:lnTo>
                  <a:lnTo>
                    <a:pt x="3162300" y="2352675"/>
                  </a:lnTo>
                  <a:lnTo>
                    <a:pt x="316230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05776" y="4338637"/>
              <a:ext cx="3162300" cy="2352675"/>
            </a:xfrm>
            <a:custGeom>
              <a:avLst/>
              <a:gdLst/>
              <a:ahLst/>
              <a:cxnLst/>
              <a:rect l="l" t="t" r="r" b="b"/>
              <a:pathLst>
                <a:path w="3162300" h="2352675">
                  <a:moveTo>
                    <a:pt x="0" y="2352675"/>
                  </a:moveTo>
                  <a:lnTo>
                    <a:pt x="3162300" y="2352675"/>
                  </a:lnTo>
                  <a:lnTo>
                    <a:pt x="3162300" y="0"/>
                  </a:lnTo>
                  <a:lnTo>
                    <a:pt x="0" y="0"/>
                  </a:lnTo>
                  <a:lnTo>
                    <a:pt x="0" y="23526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255000" y="4354195"/>
            <a:ext cx="2097405" cy="12223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374015">
              <a:lnSpc>
                <a:spcPct val="86100"/>
              </a:lnSpc>
              <a:spcBef>
                <a:spcPts val="459"/>
              </a:spcBef>
            </a:pP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KEY</a:t>
            </a:r>
            <a:r>
              <a:rPr sz="2000" b="1" u="sng" spc="-2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EU</a:t>
            </a:r>
            <a:r>
              <a:rPr sz="2000" b="1" u="sng" spc="-6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5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R&amp;I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PRIORITIES</a:t>
            </a:r>
            <a:r>
              <a:rPr sz="2000" b="1" u="sng" spc="-1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5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&amp;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</a:rPr>
              <a:t>INITIATIVES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Indicators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flagging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255000" y="5508307"/>
            <a:ext cx="2331085" cy="11271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6600"/>
              </a:lnSpc>
              <a:spcBef>
                <a:spcPts val="450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strategic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relevance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specific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r>
              <a:rPr sz="20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key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R&amp;I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priorities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504176" y="4408551"/>
            <a:ext cx="688975" cy="1031875"/>
            <a:chOff x="7504176" y="4408551"/>
            <a:chExt cx="688975" cy="1031875"/>
          </a:xfrm>
        </p:grpSpPr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0399" y="4414901"/>
              <a:ext cx="676275" cy="101904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510526" y="4414901"/>
              <a:ext cx="676275" cy="1019175"/>
            </a:xfrm>
            <a:custGeom>
              <a:avLst/>
              <a:gdLst/>
              <a:ahLst/>
              <a:cxnLst/>
              <a:rect l="l" t="t" r="r" b="b"/>
              <a:pathLst>
                <a:path w="676275" h="1019175">
                  <a:moveTo>
                    <a:pt x="0" y="1019175"/>
                  </a:moveTo>
                  <a:lnTo>
                    <a:pt x="676275" y="1019175"/>
                  </a:lnTo>
                  <a:lnTo>
                    <a:pt x="676275" y="0"/>
                  </a:lnTo>
                  <a:lnTo>
                    <a:pt x="0" y="0"/>
                  </a:lnTo>
                  <a:lnTo>
                    <a:pt x="0" y="10191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4628515" y="349885"/>
            <a:ext cx="3006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02</a:t>
            </a:r>
            <a:endParaRPr sz="3600"/>
          </a:p>
        </p:txBody>
      </p:sp>
      <p:sp>
        <p:nvSpPr>
          <p:cNvPr id="51" name="object 51"/>
          <p:cNvSpPr txBox="1"/>
          <p:nvPr/>
        </p:nvSpPr>
        <p:spPr>
          <a:xfrm>
            <a:off x="725487" y="778763"/>
            <a:ext cx="6230620" cy="1057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Scope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should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address</a:t>
            </a:r>
            <a:r>
              <a:rPr sz="20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(all)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following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aspects: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443209" y="778763"/>
            <a:ext cx="51308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2/2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88284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80" dirty="0">
                <a:solidFill>
                  <a:srgbClr val="006CAE"/>
                </a:solidFill>
                <a:latin typeface="Arial"/>
                <a:cs typeface="Arial"/>
              </a:rPr>
              <a:t>DEV-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03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40885"/>
            <a:ext cx="9525000" cy="612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3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Consolidation</a:t>
            </a:r>
            <a:r>
              <a:rPr sz="2000" b="1" spc="-8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0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RI</a:t>
            </a:r>
            <a:r>
              <a:rPr sz="2000" b="1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landscape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–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Individual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support</a:t>
            </a:r>
            <a:r>
              <a:rPr sz="20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2000" b="1" spc="-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evolution,</a:t>
            </a:r>
            <a:r>
              <a:rPr sz="2000" b="1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long-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term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sustainability and</a:t>
            </a:r>
            <a:r>
              <a:rPr sz="2000" b="1" spc="-9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emerging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needs</a:t>
            </a:r>
            <a:r>
              <a:rPr sz="2000" b="1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pan-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European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r>
              <a:rPr sz="2000" b="1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infrastructures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6668" y="3633660"/>
            <a:ext cx="2065655" cy="20097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85495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9840" y="3782631"/>
            <a:ext cx="25927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9289" y="4091749"/>
            <a:ext cx="2655570" cy="18567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9,9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 3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–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4.5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532" y="3633660"/>
            <a:ext cx="2323465" cy="15519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2413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 (RIA)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8051" y="3757676"/>
            <a:ext cx="0" cy="2516505"/>
          </a:xfrm>
          <a:custGeom>
            <a:avLst/>
            <a:gdLst/>
            <a:ahLst/>
            <a:cxnLst/>
            <a:rect l="l" t="t" r="r" b="b"/>
            <a:pathLst>
              <a:path h="2516504">
                <a:moveTo>
                  <a:pt x="0" y="0"/>
                </a:moveTo>
                <a:lnTo>
                  <a:pt x="0" y="2516149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5101" y="3757676"/>
            <a:ext cx="0" cy="2516505"/>
          </a:xfrm>
          <a:custGeom>
            <a:avLst/>
            <a:gdLst/>
            <a:ahLst/>
            <a:cxnLst/>
            <a:rect l="l" t="t" r="r" b="b"/>
            <a:pathLst>
              <a:path h="2516504">
                <a:moveTo>
                  <a:pt x="0" y="0"/>
                </a:moveTo>
                <a:lnTo>
                  <a:pt x="0" y="2516149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497117"/>
            <a:ext cx="877264" cy="87726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78404" y="274574"/>
            <a:ext cx="72510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</a:t>
            </a:r>
            <a:r>
              <a:rPr sz="3600" spc="-60" dirty="0">
                <a:solidFill>
                  <a:srgbClr val="F39E0C"/>
                </a:solidFill>
              </a:rPr>
              <a:t>DEV-</a:t>
            </a:r>
            <a:r>
              <a:rPr sz="3600" spc="-25" dirty="0">
                <a:solidFill>
                  <a:srgbClr val="F39E0C"/>
                </a:solidFill>
              </a:rPr>
              <a:t>03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1189037" y="790003"/>
            <a:ext cx="9826625" cy="12122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ctr">
              <a:lnSpc>
                <a:spcPts val="3000"/>
              </a:lnSpc>
              <a:spcBef>
                <a:spcPts val="475"/>
              </a:spcBef>
            </a:pP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Consolidation</a:t>
            </a:r>
            <a:r>
              <a:rPr sz="2750" b="1" spc="229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of</a:t>
            </a:r>
            <a:r>
              <a:rPr sz="2750" b="1" spc="17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the</a:t>
            </a:r>
            <a:r>
              <a:rPr sz="2750" b="1" spc="14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RI</a:t>
            </a:r>
            <a:r>
              <a:rPr sz="2750" b="1" spc="9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landscape</a:t>
            </a:r>
            <a:r>
              <a:rPr sz="2750" b="1" spc="13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–</a:t>
            </a:r>
            <a:r>
              <a:rPr sz="2750" b="1" spc="16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Individual</a:t>
            </a:r>
            <a:r>
              <a:rPr sz="2750" b="1" spc="17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support</a:t>
            </a:r>
            <a:r>
              <a:rPr sz="2750" b="1" spc="17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for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evolution,</a:t>
            </a:r>
            <a:r>
              <a:rPr sz="2750" b="1" spc="21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long-term</a:t>
            </a:r>
            <a:r>
              <a:rPr sz="2750" b="1" spc="16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sustainability</a:t>
            </a:r>
            <a:r>
              <a:rPr sz="2750" b="1" spc="18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and</a:t>
            </a:r>
            <a:r>
              <a:rPr sz="2750" b="1" spc="27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emerging</a:t>
            </a:r>
            <a:r>
              <a:rPr sz="2750" b="1" spc="19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needs</a:t>
            </a:r>
            <a:endParaRPr sz="2750">
              <a:latin typeface="Arial"/>
              <a:cs typeface="Arial"/>
            </a:endParaRPr>
          </a:p>
          <a:p>
            <a:pPr marR="6350" algn="ctr">
              <a:lnSpc>
                <a:spcPts val="2955"/>
              </a:lnSpc>
            </a:pP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of</a:t>
            </a:r>
            <a:r>
              <a:rPr sz="2750" b="1" spc="19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pan-European</a:t>
            </a:r>
            <a:r>
              <a:rPr sz="2750" b="1" spc="17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research</a:t>
            </a:r>
            <a:r>
              <a:rPr sz="2750" b="1" spc="17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infrastructures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505075"/>
            <a:ext cx="857250" cy="86677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9329801" y="3757676"/>
            <a:ext cx="10795" cy="2400300"/>
          </a:xfrm>
          <a:custGeom>
            <a:avLst/>
            <a:gdLst/>
            <a:ahLst/>
            <a:cxnLst/>
            <a:rect l="l" t="t" r="r" b="b"/>
            <a:pathLst>
              <a:path w="10795" h="2400300">
                <a:moveTo>
                  <a:pt x="0" y="0"/>
                </a:moveTo>
                <a:lnTo>
                  <a:pt x="10795" y="2400033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191000" y="2543175"/>
            <a:ext cx="857250" cy="857250"/>
            <a:chOff x="4191000" y="2543175"/>
            <a:chExt cx="857250" cy="857250"/>
          </a:xfrm>
        </p:grpSpPr>
        <p:sp>
          <p:nvSpPr>
            <p:cNvPr id="14" name="object 14"/>
            <p:cNvSpPr/>
            <p:nvPr/>
          </p:nvSpPr>
          <p:spPr>
            <a:xfrm>
              <a:off x="4191000" y="2543175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0"/>
                  </a:moveTo>
                  <a:lnTo>
                    <a:pt x="381920" y="2515"/>
                  </a:lnTo>
                  <a:lnTo>
                    <a:pt x="336673" y="9885"/>
                  </a:lnTo>
                  <a:lnTo>
                    <a:pt x="293144" y="21851"/>
                  </a:lnTo>
                  <a:lnTo>
                    <a:pt x="251595" y="38149"/>
                  </a:lnTo>
                  <a:lnTo>
                    <a:pt x="212287" y="58518"/>
                  </a:lnTo>
                  <a:lnTo>
                    <a:pt x="175482" y="82698"/>
                  </a:lnTo>
                  <a:lnTo>
                    <a:pt x="141441" y="110426"/>
                  </a:lnTo>
                  <a:lnTo>
                    <a:pt x="110426" y="141441"/>
                  </a:lnTo>
                  <a:lnTo>
                    <a:pt x="82698" y="175482"/>
                  </a:lnTo>
                  <a:lnTo>
                    <a:pt x="58518" y="212287"/>
                  </a:lnTo>
                  <a:lnTo>
                    <a:pt x="38149" y="251595"/>
                  </a:lnTo>
                  <a:lnTo>
                    <a:pt x="21851" y="293144"/>
                  </a:lnTo>
                  <a:lnTo>
                    <a:pt x="9885" y="336673"/>
                  </a:lnTo>
                  <a:lnTo>
                    <a:pt x="2515" y="381920"/>
                  </a:lnTo>
                  <a:lnTo>
                    <a:pt x="0" y="428625"/>
                  </a:lnTo>
                  <a:lnTo>
                    <a:pt x="2515" y="475329"/>
                  </a:lnTo>
                  <a:lnTo>
                    <a:pt x="9885" y="520576"/>
                  </a:lnTo>
                  <a:lnTo>
                    <a:pt x="21851" y="564105"/>
                  </a:lnTo>
                  <a:lnTo>
                    <a:pt x="38149" y="605654"/>
                  </a:lnTo>
                  <a:lnTo>
                    <a:pt x="58518" y="644962"/>
                  </a:lnTo>
                  <a:lnTo>
                    <a:pt x="82698" y="681767"/>
                  </a:lnTo>
                  <a:lnTo>
                    <a:pt x="110426" y="715808"/>
                  </a:lnTo>
                  <a:lnTo>
                    <a:pt x="141441" y="746823"/>
                  </a:lnTo>
                  <a:lnTo>
                    <a:pt x="175482" y="774551"/>
                  </a:lnTo>
                  <a:lnTo>
                    <a:pt x="212287" y="798731"/>
                  </a:lnTo>
                  <a:lnTo>
                    <a:pt x="251595" y="819100"/>
                  </a:lnTo>
                  <a:lnTo>
                    <a:pt x="293144" y="835398"/>
                  </a:lnTo>
                  <a:lnTo>
                    <a:pt x="336673" y="847364"/>
                  </a:lnTo>
                  <a:lnTo>
                    <a:pt x="381920" y="854734"/>
                  </a:lnTo>
                  <a:lnTo>
                    <a:pt x="428625" y="857250"/>
                  </a:lnTo>
                  <a:lnTo>
                    <a:pt x="475329" y="854734"/>
                  </a:lnTo>
                  <a:lnTo>
                    <a:pt x="520576" y="847364"/>
                  </a:lnTo>
                  <a:lnTo>
                    <a:pt x="564105" y="835398"/>
                  </a:lnTo>
                  <a:lnTo>
                    <a:pt x="605654" y="819100"/>
                  </a:lnTo>
                  <a:lnTo>
                    <a:pt x="644962" y="798731"/>
                  </a:lnTo>
                  <a:lnTo>
                    <a:pt x="681767" y="774551"/>
                  </a:lnTo>
                  <a:lnTo>
                    <a:pt x="715808" y="746823"/>
                  </a:lnTo>
                  <a:lnTo>
                    <a:pt x="746823" y="715808"/>
                  </a:lnTo>
                  <a:lnTo>
                    <a:pt x="774551" y="681767"/>
                  </a:lnTo>
                  <a:lnTo>
                    <a:pt x="798731" y="644962"/>
                  </a:lnTo>
                  <a:lnTo>
                    <a:pt x="819100" y="605654"/>
                  </a:lnTo>
                  <a:lnTo>
                    <a:pt x="835398" y="564105"/>
                  </a:lnTo>
                  <a:lnTo>
                    <a:pt x="847364" y="520576"/>
                  </a:lnTo>
                  <a:lnTo>
                    <a:pt x="854734" y="475329"/>
                  </a:lnTo>
                  <a:lnTo>
                    <a:pt x="857250" y="428625"/>
                  </a:lnTo>
                  <a:lnTo>
                    <a:pt x="854734" y="381920"/>
                  </a:lnTo>
                  <a:lnTo>
                    <a:pt x="847364" y="336673"/>
                  </a:lnTo>
                  <a:lnTo>
                    <a:pt x="835398" y="293144"/>
                  </a:lnTo>
                  <a:lnTo>
                    <a:pt x="819100" y="251595"/>
                  </a:lnTo>
                  <a:lnTo>
                    <a:pt x="798731" y="212287"/>
                  </a:lnTo>
                  <a:lnTo>
                    <a:pt x="774551" y="175482"/>
                  </a:lnTo>
                  <a:lnTo>
                    <a:pt x="746823" y="141441"/>
                  </a:lnTo>
                  <a:lnTo>
                    <a:pt x="715808" y="110426"/>
                  </a:lnTo>
                  <a:lnTo>
                    <a:pt x="681767" y="82698"/>
                  </a:lnTo>
                  <a:lnTo>
                    <a:pt x="644962" y="58518"/>
                  </a:lnTo>
                  <a:lnTo>
                    <a:pt x="605654" y="38149"/>
                  </a:lnTo>
                  <a:lnTo>
                    <a:pt x="564105" y="21851"/>
                  </a:lnTo>
                  <a:lnTo>
                    <a:pt x="520576" y="9885"/>
                  </a:lnTo>
                  <a:lnTo>
                    <a:pt x="475329" y="251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600325"/>
              <a:ext cx="742950" cy="74295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191375" y="2505075"/>
            <a:ext cx="866775" cy="866775"/>
            <a:chOff x="7191375" y="2505075"/>
            <a:chExt cx="866775" cy="866775"/>
          </a:xfrm>
        </p:grpSpPr>
        <p:sp>
          <p:nvSpPr>
            <p:cNvPr id="17" name="object 17"/>
            <p:cNvSpPr/>
            <p:nvPr/>
          </p:nvSpPr>
          <p:spPr>
            <a:xfrm>
              <a:off x="7191375" y="2505075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950" y="2543175"/>
              <a:ext cx="800100" cy="79057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239509" y="3633660"/>
            <a:ext cx="3001645" cy="29254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N°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projects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funded: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At</a:t>
            </a:r>
            <a:r>
              <a:rPr sz="2000" spc="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least</a:t>
            </a:r>
            <a:r>
              <a:rPr sz="2000" spc="-6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one</a:t>
            </a:r>
            <a:r>
              <a:rPr sz="20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21680"/>
                </a:solidFill>
                <a:latin typeface="Arial"/>
                <a:cs typeface="Arial"/>
              </a:rPr>
              <a:t>ESFRI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Landmark</a:t>
            </a:r>
            <a:r>
              <a:rPr sz="20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/</a:t>
            </a:r>
            <a:r>
              <a:rPr sz="20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21680"/>
                </a:solidFill>
                <a:latin typeface="Arial"/>
                <a:cs typeface="Arial"/>
              </a:rPr>
              <a:t>ERIC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80%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funding</a:t>
            </a:r>
            <a:r>
              <a:rPr sz="20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rate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4837" y="1119250"/>
            <a:ext cx="10087610" cy="4972050"/>
            <a:chOff x="604837" y="1119250"/>
            <a:chExt cx="10087610" cy="4972050"/>
          </a:xfrm>
        </p:grpSpPr>
        <p:sp>
          <p:nvSpPr>
            <p:cNvPr id="3" name="object 3"/>
            <p:cNvSpPr/>
            <p:nvPr/>
          </p:nvSpPr>
          <p:spPr>
            <a:xfrm>
              <a:off x="604837" y="1119250"/>
              <a:ext cx="10087610" cy="1228725"/>
            </a:xfrm>
            <a:custGeom>
              <a:avLst/>
              <a:gdLst/>
              <a:ahLst/>
              <a:cxnLst/>
              <a:rect l="l" t="t" r="r" b="b"/>
              <a:pathLst>
                <a:path w="10087610" h="1228725">
                  <a:moveTo>
                    <a:pt x="9882187" y="0"/>
                  </a:moveTo>
                  <a:lnTo>
                    <a:pt x="204800" y="0"/>
                  </a:lnTo>
                  <a:lnTo>
                    <a:pt x="157841" y="5402"/>
                  </a:lnTo>
                  <a:lnTo>
                    <a:pt x="114735" y="20792"/>
                  </a:lnTo>
                  <a:lnTo>
                    <a:pt x="76708" y="44946"/>
                  </a:lnTo>
                  <a:lnTo>
                    <a:pt x="44992" y="76641"/>
                  </a:lnTo>
                  <a:lnTo>
                    <a:pt x="20816" y="114651"/>
                  </a:lnTo>
                  <a:lnTo>
                    <a:pt x="5409" y="157753"/>
                  </a:lnTo>
                  <a:lnTo>
                    <a:pt x="0" y="204724"/>
                  </a:lnTo>
                  <a:lnTo>
                    <a:pt x="0" y="1023874"/>
                  </a:lnTo>
                  <a:lnTo>
                    <a:pt x="5409" y="1070851"/>
                  </a:lnTo>
                  <a:lnTo>
                    <a:pt x="20816" y="1113971"/>
                  </a:lnTo>
                  <a:lnTo>
                    <a:pt x="44992" y="1152006"/>
                  </a:lnTo>
                  <a:lnTo>
                    <a:pt x="76708" y="1183728"/>
                  </a:lnTo>
                  <a:lnTo>
                    <a:pt x="114735" y="1207907"/>
                  </a:lnTo>
                  <a:lnTo>
                    <a:pt x="157841" y="1223315"/>
                  </a:lnTo>
                  <a:lnTo>
                    <a:pt x="204800" y="1228725"/>
                  </a:lnTo>
                  <a:lnTo>
                    <a:pt x="9882187" y="1228725"/>
                  </a:lnTo>
                  <a:lnTo>
                    <a:pt x="9929164" y="1223315"/>
                  </a:lnTo>
                  <a:lnTo>
                    <a:pt x="9972284" y="1207907"/>
                  </a:lnTo>
                  <a:lnTo>
                    <a:pt x="10010320" y="1183728"/>
                  </a:lnTo>
                  <a:lnTo>
                    <a:pt x="10042041" y="1152006"/>
                  </a:lnTo>
                  <a:lnTo>
                    <a:pt x="10066220" y="1113971"/>
                  </a:lnTo>
                  <a:lnTo>
                    <a:pt x="10081629" y="1070851"/>
                  </a:lnTo>
                  <a:lnTo>
                    <a:pt x="10087038" y="1023874"/>
                  </a:lnTo>
                  <a:lnTo>
                    <a:pt x="10087038" y="204724"/>
                  </a:lnTo>
                  <a:lnTo>
                    <a:pt x="10081629" y="157753"/>
                  </a:lnTo>
                  <a:lnTo>
                    <a:pt x="10066220" y="114651"/>
                  </a:lnTo>
                  <a:lnTo>
                    <a:pt x="10042041" y="76641"/>
                  </a:lnTo>
                  <a:lnTo>
                    <a:pt x="10010320" y="44946"/>
                  </a:lnTo>
                  <a:lnTo>
                    <a:pt x="9972284" y="20792"/>
                  </a:lnTo>
                  <a:lnTo>
                    <a:pt x="9929164" y="5402"/>
                  </a:lnTo>
                  <a:lnTo>
                    <a:pt x="9882187" y="0"/>
                  </a:lnTo>
                  <a:close/>
                </a:path>
              </a:pathLst>
            </a:custGeom>
            <a:solidFill>
              <a:srgbClr val="0E52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837" y="2367025"/>
              <a:ext cx="10087610" cy="1228725"/>
            </a:xfrm>
            <a:custGeom>
              <a:avLst/>
              <a:gdLst/>
              <a:ahLst/>
              <a:cxnLst/>
              <a:rect l="l" t="t" r="r" b="b"/>
              <a:pathLst>
                <a:path w="10087610" h="1228725">
                  <a:moveTo>
                    <a:pt x="9882187" y="0"/>
                  </a:moveTo>
                  <a:lnTo>
                    <a:pt x="204800" y="0"/>
                  </a:lnTo>
                  <a:lnTo>
                    <a:pt x="157841" y="5402"/>
                  </a:lnTo>
                  <a:lnTo>
                    <a:pt x="114735" y="20792"/>
                  </a:lnTo>
                  <a:lnTo>
                    <a:pt x="76708" y="44946"/>
                  </a:lnTo>
                  <a:lnTo>
                    <a:pt x="44992" y="76641"/>
                  </a:lnTo>
                  <a:lnTo>
                    <a:pt x="20816" y="114651"/>
                  </a:lnTo>
                  <a:lnTo>
                    <a:pt x="5409" y="157753"/>
                  </a:lnTo>
                  <a:lnTo>
                    <a:pt x="0" y="204724"/>
                  </a:lnTo>
                  <a:lnTo>
                    <a:pt x="0" y="1023874"/>
                  </a:lnTo>
                  <a:lnTo>
                    <a:pt x="5409" y="1070851"/>
                  </a:lnTo>
                  <a:lnTo>
                    <a:pt x="20816" y="1113971"/>
                  </a:lnTo>
                  <a:lnTo>
                    <a:pt x="44992" y="1152006"/>
                  </a:lnTo>
                  <a:lnTo>
                    <a:pt x="76708" y="1183728"/>
                  </a:lnTo>
                  <a:lnTo>
                    <a:pt x="114735" y="1207907"/>
                  </a:lnTo>
                  <a:lnTo>
                    <a:pt x="157841" y="1223315"/>
                  </a:lnTo>
                  <a:lnTo>
                    <a:pt x="204800" y="1228725"/>
                  </a:lnTo>
                  <a:lnTo>
                    <a:pt x="9882187" y="1228725"/>
                  </a:lnTo>
                  <a:lnTo>
                    <a:pt x="9929164" y="1223315"/>
                  </a:lnTo>
                  <a:lnTo>
                    <a:pt x="9972284" y="1207907"/>
                  </a:lnTo>
                  <a:lnTo>
                    <a:pt x="10010320" y="1183728"/>
                  </a:lnTo>
                  <a:lnTo>
                    <a:pt x="10042041" y="1152006"/>
                  </a:lnTo>
                  <a:lnTo>
                    <a:pt x="10066220" y="1113971"/>
                  </a:lnTo>
                  <a:lnTo>
                    <a:pt x="10081629" y="1070851"/>
                  </a:lnTo>
                  <a:lnTo>
                    <a:pt x="10087038" y="1023874"/>
                  </a:lnTo>
                  <a:lnTo>
                    <a:pt x="10087038" y="204724"/>
                  </a:lnTo>
                  <a:lnTo>
                    <a:pt x="10081629" y="157753"/>
                  </a:lnTo>
                  <a:lnTo>
                    <a:pt x="10066220" y="114651"/>
                  </a:lnTo>
                  <a:lnTo>
                    <a:pt x="10042041" y="76641"/>
                  </a:lnTo>
                  <a:lnTo>
                    <a:pt x="10010320" y="44946"/>
                  </a:lnTo>
                  <a:lnTo>
                    <a:pt x="9972284" y="20792"/>
                  </a:lnTo>
                  <a:lnTo>
                    <a:pt x="9929164" y="5402"/>
                  </a:lnTo>
                  <a:lnTo>
                    <a:pt x="9882187" y="0"/>
                  </a:lnTo>
                  <a:close/>
                </a:path>
              </a:pathLst>
            </a:custGeom>
            <a:solidFill>
              <a:srgbClr val="0F8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837" y="3614800"/>
              <a:ext cx="10087610" cy="1228725"/>
            </a:xfrm>
            <a:custGeom>
              <a:avLst/>
              <a:gdLst/>
              <a:ahLst/>
              <a:cxnLst/>
              <a:rect l="l" t="t" r="r" b="b"/>
              <a:pathLst>
                <a:path w="10087610" h="1228725">
                  <a:moveTo>
                    <a:pt x="9882187" y="0"/>
                  </a:moveTo>
                  <a:lnTo>
                    <a:pt x="204800" y="0"/>
                  </a:lnTo>
                  <a:lnTo>
                    <a:pt x="157841" y="5402"/>
                  </a:lnTo>
                  <a:lnTo>
                    <a:pt x="114735" y="20792"/>
                  </a:lnTo>
                  <a:lnTo>
                    <a:pt x="76708" y="44946"/>
                  </a:lnTo>
                  <a:lnTo>
                    <a:pt x="44992" y="76641"/>
                  </a:lnTo>
                  <a:lnTo>
                    <a:pt x="20816" y="114651"/>
                  </a:lnTo>
                  <a:lnTo>
                    <a:pt x="5409" y="157753"/>
                  </a:lnTo>
                  <a:lnTo>
                    <a:pt x="0" y="204724"/>
                  </a:lnTo>
                  <a:lnTo>
                    <a:pt x="0" y="1023874"/>
                  </a:lnTo>
                  <a:lnTo>
                    <a:pt x="5409" y="1070851"/>
                  </a:lnTo>
                  <a:lnTo>
                    <a:pt x="20816" y="1113971"/>
                  </a:lnTo>
                  <a:lnTo>
                    <a:pt x="44992" y="1152006"/>
                  </a:lnTo>
                  <a:lnTo>
                    <a:pt x="76708" y="1183728"/>
                  </a:lnTo>
                  <a:lnTo>
                    <a:pt x="114735" y="1207907"/>
                  </a:lnTo>
                  <a:lnTo>
                    <a:pt x="157841" y="1223315"/>
                  </a:lnTo>
                  <a:lnTo>
                    <a:pt x="204800" y="1228725"/>
                  </a:lnTo>
                  <a:lnTo>
                    <a:pt x="9882187" y="1228725"/>
                  </a:lnTo>
                  <a:lnTo>
                    <a:pt x="9929164" y="1223315"/>
                  </a:lnTo>
                  <a:lnTo>
                    <a:pt x="9972284" y="1207907"/>
                  </a:lnTo>
                  <a:lnTo>
                    <a:pt x="10010320" y="1183728"/>
                  </a:lnTo>
                  <a:lnTo>
                    <a:pt x="10042041" y="1152006"/>
                  </a:lnTo>
                  <a:lnTo>
                    <a:pt x="10066220" y="1113971"/>
                  </a:lnTo>
                  <a:lnTo>
                    <a:pt x="10081629" y="1070851"/>
                  </a:lnTo>
                  <a:lnTo>
                    <a:pt x="10087038" y="1023874"/>
                  </a:lnTo>
                  <a:lnTo>
                    <a:pt x="10087038" y="204724"/>
                  </a:lnTo>
                  <a:lnTo>
                    <a:pt x="10081629" y="157753"/>
                  </a:lnTo>
                  <a:lnTo>
                    <a:pt x="10066220" y="114651"/>
                  </a:lnTo>
                  <a:lnTo>
                    <a:pt x="10042041" y="76641"/>
                  </a:lnTo>
                  <a:lnTo>
                    <a:pt x="10010320" y="44946"/>
                  </a:lnTo>
                  <a:lnTo>
                    <a:pt x="9972284" y="20792"/>
                  </a:lnTo>
                  <a:lnTo>
                    <a:pt x="9929164" y="5402"/>
                  </a:lnTo>
                  <a:lnTo>
                    <a:pt x="9882187" y="0"/>
                  </a:lnTo>
                  <a:close/>
                </a:path>
              </a:pathLst>
            </a:custGeom>
            <a:solidFill>
              <a:srgbClr val="28AB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4837" y="4862575"/>
              <a:ext cx="10087610" cy="1228725"/>
            </a:xfrm>
            <a:custGeom>
              <a:avLst/>
              <a:gdLst/>
              <a:ahLst/>
              <a:cxnLst/>
              <a:rect l="l" t="t" r="r" b="b"/>
              <a:pathLst>
                <a:path w="10087610" h="1228725">
                  <a:moveTo>
                    <a:pt x="9882187" y="0"/>
                  </a:moveTo>
                  <a:lnTo>
                    <a:pt x="204800" y="0"/>
                  </a:lnTo>
                  <a:lnTo>
                    <a:pt x="157841" y="5402"/>
                  </a:lnTo>
                  <a:lnTo>
                    <a:pt x="114735" y="20792"/>
                  </a:lnTo>
                  <a:lnTo>
                    <a:pt x="76708" y="44946"/>
                  </a:lnTo>
                  <a:lnTo>
                    <a:pt x="44992" y="76641"/>
                  </a:lnTo>
                  <a:lnTo>
                    <a:pt x="20816" y="114651"/>
                  </a:lnTo>
                  <a:lnTo>
                    <a:pt x="5409" y="157753"/>
                  </a:lnTo>
                  <a:lnTo>
                    <a:pt x="0" y="204724"/>
                  </a:lnTo>
                  <a:lnTo>
                    <a:pt x="0" y="1023861"/>
                  </a:lnTo>
                  <a:lnTo>
                    <a:pt x="5409" y="1070819"/>
                  </a:lnTo>
                  <a:lnTo>
                    <a:pt x="20816" y="1113926"/>
                  </a:lnTo>
                  <a:lnTo>
                    <a:pt x="44992" y="1151952"/>
                  </a:lnTo>
                  <a:lnTo>
                    <a:pt x="76708" y="1183668"/>
                  </a:lnTo>
                  <a:lnTo>
                    <a:pt x="114735" y="1207845"/>
                  </a:lnTo>
                  <a:lnTo>
                    <a:pt x="157841" y="1223252"/>
                  </a:lnTo>
                  <a:lnTo>
                    <a:pt x="204800" y="1228661"/>
                  </a:lnTo>
                  <a:lnTo>
                    <a:pt x="9882187" y="1228661"/>
                  </a:lnTo>
                  <a:lnTo>
                    <a:pt x="9929164" y="1223252"/>
                  </a:lnTo>
                  <a:lnTo>
                    <a:pt x="9972284" y="1207845"/>
                  </a:lnTo>
                  <a:lnTo>
                    <a:pt x="10010320" y="1183668"/>
                  </a:lnTo>
                  <a:lnTo>
                    <a:pt x="10042041" y="1151952"/>
                  </a:lnTo>
                  <a:lnTo>
                    <a:pt x="10066220" y="1113926"/>
                  </a:lnTo>
                  <a:lnTo>
                    <a:pt x="10081629" y="1070819"/>
                  </a:lnTo>
                  <a:lnTo>
                    <a:pt x="10087038" y="1023861"/>
                  </a:lnTo>
                  <a:lnTo>
                    <a:pt x="10087038" y="204724"/>
                  </a:lnTo>
                  <a:lnTo>
                    <a:pt x="10081629" y="157753"/>
                  </a:lnTo>
                  <a:lnTo>
                    <a:pt x="10066220" y="114651"/>
                  </a:lnTo>
                  <a:lnTo>
                    <a:pt x="10042041" y="76641"/>
                  </a:lnTo>
                  <a:lnTo>
                    <a:pt x="10010320" y="44946"/>
                  </a:lnTo>
                  <a:lnTo>
                    <a:pt x="9972284" y="20792"/>
                  </a:lnTo>
                  <a:lnTo>
                    <a:pt x="9929164" y="5402"/>
                  </a:lnTo>
                  <a:lnTo>
                    <a:pt x="9882187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7237" y="1345564"/>
            <a:ext cx="9714865" cy="4589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150"/>
              </a:lnSpc>
              <a:spcBef>
                <a:spcPts val="130"/>
              </a:spcBef>
            </a:pP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INFRADEV</a:t>
            </a:r>
            <a:r>
              <a:rPr sz="275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Consolidation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evolution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landscape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INFRAEOSC</a:t>
            </a:r>
            <a:r>
              <a:rPr sz="275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Enabling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operational,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FAIR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EOSC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ecosystem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2000">
              <a:latin typeface="Arial"/>
              <a:cs typeface="Arial"/>
            </a:endParaRPr>
          </a:p>
          <a:p>
            <a:pPr marL="12700" marR="86360">
              <a:lnSpc>
                <a:spcPct val="86500"/>
              </a:lnSpc>
            </a:pP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INFRASERV</a:t>
            </a:r>
            <a:r>
              <a:rPr sz="27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infrastructures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 support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healthier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future,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vision,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circular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resilient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economy,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advance frontier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86500"/>
              </a:lnSpc>
            </a:pPr>
            <a:r>
              <a:rPr sz="2750" b="1" dirty="0">
                <a:solidFill>
                  <a:srgbClr val="FFFFFF"/>
                </a:solidFill>
                <a:latin typeface="Arial"/>
                <a:cs typeface="Arial"/>
              </a:rPr>
              <a:t>INFRATECH</a:t>
            </a:r>
            <a:r>
              <a:rPr sz="27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generation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scientific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instrumentation,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tools,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methods,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advanced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infrastructures,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fostering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cocreation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364105">
              <a:lnSpc>
                <a:spcPct val="100000"/>
              </a:lnSpc>
              <a:spcBef>
                <a:spcPts val="130"/>
              </a:spcBef>
            </a:pPr>
            <a:r>
              <a:rPr sz="3050" dirty="0">
                <a:solidFill>
                  <a:srgbClr val="921680"/>
                </a:solidFill>
              </a:rPr>
              <a:t>Work</a:t>
            </a:r>
            <a:r>
              <a:rPr sz="3050" spc="45" dirty="0">
                <a:solidFill>
                  <a:srgbClr val="921680"/>
                </a:solidFill>
              </a:rPr>
              <a:t> </a:t>
            </a:r>
            <a:r>
              <a:rPr sz="3050" dirty="0">
                <a:solidFill>
                  <a:srgbClr val="921680"/>
                </a:solidFill>
              </a:rPr>
              <a:t>Programme</a:t>
            </a:r>
            <a:r>
              <a:rPr sz="3050" spc="80" dirty="0">
                <a:solidFill>
                  <a:srgbClr val="921680"/>
                </a:solidFill>
              </a:rPr>
              <a:t> </a:t>
            </a:r>
            <a:r>
              <a:rPr sz="3050" dirty="0">
                <a:solidFill>
                  <a:srgbClr val="921680"/>
                </a:solidFill>
              </a:rPr>
              <a:t>2026</a:t>
            </a:r>
            <a:r>
              <a:rPr sz="3050" spc="120" dirty="0">
                <a:solidFill>
                  <a:srgbClr val="921680"/>
                </a:solidFill>
              </a:rPr>
              <a:t> </a:t>
            </a:r>
            <a:r>
              <a:rPr sz="3050" spc="-10" dirty="0">
                <a:solidFill>
                  <a:srgbClr val="921680"/>
                </a:solidFill>
              </a:rPr>
              <a:t>overview</a:t>
            </a:r>
            <a:endParaRPr sz="30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612" y="5905500"/>
            <a:ext cx="10765155" cy="802005"/>
            <a:chOff x="1217612" y="5905500"/>
            <a:chExt cx="10765155" cy="802005"/>
          </a:xfrm>
        </p:grpSpPr>
        <p:sp>
          <p:nvSpPr>
            <p:cNvPr id="3" name="object 3"/>
            <p:cNvSpPr/>
            <p:nvPr/>
          </p:nvSpPr>
          <p:spPr>
            <a:xfrm>
              <a:off x="1223962" y="5938837"/>
              <a:ext cx="9563735" cy="762000"/>
            </a:xfrm>
            <a:custGeom>
              <a:avLst/>
              <a:gdLst/>
              <a:ahLst/>
              <a:cxnLst/>
              <a:rect l="l" t="t" r="r" b="b"/>
              <a:pathLst>
                <a:path w="9563735" h="762000">
                  <a:moveTo>
                    <a:pt x="9436036" y="0"/>
                  </a:moveTo>
                  <a:lnTo>
                    <a:pt x="127063" y="0"/>
                  </a:lnTo>
                  <a:lnTo>
                    <a:pt x="77581" y="9980"/>
                  </a:lnTo>
                  <a:lnTo>
                    <a:pt x="37195" y="37198"/>
                  </a:lnTo>
                  <a:lnTo>
                    <a:pt x="9977" y="77570"/>
                  </a:lnTo>
                  <a:lnTo>
                    <a:pt x="0" y="127012"/>
                  </a:lnTo>
                  <a:lnTo>
                    <a:pt x="0" y="634987"/>
                  </a:lnTo>
                  <a:lnTo>
                    <a:pt x="9977" y="684429"/>
                  </a:lnTo>
                  <a:lnTo>
                    <a:pt x="37195" y="724801"/>
                  </a:lnTo>
                  <a:lnTo>
                    <a:pt x="77581" y="752019"/>
                  </a:lnTo>
                  <a:lnTo>
                    <a:pt x="127063" y="762000"/>
                  </a:lnTo>
                  <a:lnTo>
                    <a:pt x="9436036" y="762000"/>
                  </a:lnTo>
                  <a:lnTo>
                    <a:pt x="9485528" y="752019"/>
                  </a:lnTo>
                  <a:lnTo>
                    <a:pt x="9525936" y="724801"/>
                  </a:lnTo>
                  <a:lnTo>
                    <a:pt x="9553176" y="684429"/>
                  </a:lnTo>
                  <a:lnTo>
                    <a:pt x="9563163" y="634987"/>
                  </a:lnTo>
                  <a:lnTo>
                    <a:pt x="9563163" y="127012"/>
                  </a:lnTo>
                  <a:lnTo>
                    <a:pt x="9553176" y="77570"/>
                  </a:lnTo>
                  <a:lnTo>
                    <a:pt x="9525936" y="37198"/>
                  </a:lnTo>
                  <a:lnTo>
                    <a:pt x="9485528" y="9980"/>
                  </a:lnTo>
                  <a:lnTo>
                    <a:pt x="9436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3962" y="5938837"/>
              <a:ext cx="9563735" cy="762000"/>
            </a:xfrm>
            <a:custGeom>
              <a:avLst/>
              <a:gdLst/>
              <a:ahLst/>
              <a:cxnLst/>
              <a:rect l="l" t="t" r="r" b="b"/>
              <a:pathLst>
                <a:path w="9563735" h="762000">
                  <a:moveTo>
                    <a:pt x="0" y="127012"/>
                  </a:moveTo>
                  <a:lnTo>
                    <a:pt x="9977" y="77570"/>
                  </a:lnTo>
                  <a:lnTo>
                    <a:pt x="37195" y="37198"/>
                  </a:lnTo>
                  <a:lnTo>
                    <a:pt x="77581" y="9980"/>
                  </a:lnTo>
                  <a:lnTo>
                    <a:pt x="127063" y="0"/>
                  </a:lnTo>
                  <a:lnTo>
                    <a:pt x="9436036" y="0"/>
                  </a:lnTo>
                  <a:lnTo>
                    <a:pt x="9485528" y="9980"/>
                  </a:lnTo>
                  <a:lnTo>
                    <a:pt x="9525936" y="37198"/>
                  </a:lnTo>
                  <a:lnTo>
                    <a:pt x="9553176" y="77570"/>
                  </a:lnTo>
                  <a:lnTo>
                    <a:pt x="9563163" y="127012"/>
                  </a:lnTo>
                  <a:lnTo>
                    <a:pt x="9563163" y="634987"/>
                  </a:lnTo>
                  <a:lnTo>
                    <a:pt x="9553176" y="684429"/>
                  </a:lnTo>
                  <a:lnTo>
                    <a:pt x="9525936" y="724801"/>
                  </a:lnTo>
                  <a:lnTo>
                    <a:pt x="9485528" y="752019"/>
                  </a:lnTo>
                  <a:lnTo>
                    <a:pt x="9436036" y="762000"/>
                  </a:lnTo>
                  <a:lnTo>
                    <a:pt x="127063" y="762000"/>
                  </a:lnTo>
                  <a:lnTo>
                    <a:pt x="77581" y="752019"/>
                  </a:lnTo>
                  <a:lnTo>
                    <a:pt x="37195" y="724801"/>
                  </a:lnTo>
                  <a:lnTo>
                    <a:pt x="9977" y="684429"/>
                  </a:lnTo>
                  <a:lnTo>
                    <a:pt x="0" y="634987"/>
                  </a:lnTo>
                  <a:lnTo>
                    <a:pt x="0" y="127012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57776" y="267335"/>
            <a:ext cx="30029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5" dirty="0">
                <a:solidFill>
                  <a:srgbClr val="F39E0C"/>
                </a:solidFill>
              </a:rPr>
              <a:t>INFRADEV-03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223962" y="1357375"/>
            <a:ext cx="9563735" cy="781050"/>
          </a:xfrm>
          <a:custGeom>
            <a:avLst/>
            <a:gdLst/>
            <a:ahLst/>
            <a:cxnLst/>
            <a:rect l="l" t="t" r="r" b="b"/>
            <a:pathLst>
              <a:path w="9563735" h="781050">
                <a:moveTo>
                  <a:pt x="0" y="130175"/>
                </a:moveTo>
                <a:lnTo>
                  <a:pt x="10223" y="79456"/>
                </a:lnTo>
                <a:lnTo>
                  <a:pt x="38115" y="38084"/>
                </a:lnTo>
                <a:lnTo>
                  <a:pt x="79509" y="10213"/>
                </a:lnTo>
                <a:lnTo>
                  <a:pt x="130238" y="0"/>
                </a:lnTo>
                <a:lnTo>
                  <a:pt x="9432988" y="0"/>
                </a:lnTo>
                <a:lnTo>
                  <a:pt x="9483653" y="10213"/>
                </a:lnTo>
                <a:lnTo>
                  <a:pt x="9525031" y="38084"/>
                </a:lnTo>
                <a:lnTo>
                  <a:pt x="9552932" y="79456"/>
                </a:lnTo>
                <a:lnTo>
                  <a:pt x="9563163" y="130175"/>
                </a:lnTo>
                <a:lnTo>
                  <a:pt x="9563163" y="650875"/>
                </a:lnTo>
                <a:lnTo>
                  <a:pt x="9552932" y="701540"/>
                </a:lnTo>
                <a:lnTo>
                  <a:pt x="9525031" y="742918"/>
                </a:lnTo>
                <a:lnTo>
                  <a:pt x="9483653" y="770818"/>
                </a:lnTo>
                <a:lnTo>
                  <a:pt x="9432988" y="781050"/>
                </a:lnTo>
                <a:lnTo>
                  <a:pt x="130238" y="781050"/>
                </a:lnTo>
                <a:lnTo>
                  <a:pt x="79509" y="770818"/>
                </a:lnTo>
                <a:lnTo>
                  <a:pt x="38115" y="742918"/>
                </a:lnTo>
                <a:lnTo>
                  <a:pt x="10223" y="701540"/>
                </a:lnTo>
                <a:lnTo>
                  <a:pt x="0" y="650875"/>
                </a:lnTo>
                <a:lnTo>
                  <a:pt x="0" y="13017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3962" y="2214626"/>
            <a:ext cx="9563735" cy="781050"/>
          </a:xfrm>
          <a:custGeom>
            <a:avLst/>
            <a:gdLst/>
            <a:ahLst/>
            <a:cxnLst/>
            <a:rect l="l" t="t" r="r" b="b"/>
            <a:pathLst>
              <a:path w="9563735" h="781050">
                <a:moveTo>
                  <a:pt x="0" y="130175"/>
                </a:moveTo>
                <a:lnTo>
                  <a:pt x="10223" y="79456"/>
                </a:lnTo>
                <a:lnTo>
                  <a:pt x="38115" y="38084"/>
                </a:lnTo>
                <a:lnTo>
                  <a:pt x="79509" y="10213"/>
                </a:lnTo>
                <a:lnTo>
                  <a:pt x="130238" y="0"/>
                </a:lnTo>
                <a:lnTo>
                  <a:pt x="9432988" y="0"/>
                </a:lnTo>
                <a:lnTo>
                  <a:pt x="9483653" y="10213"/>
                </a:lnTo>
                <a:lnTo>
                  <a:pt x="9525031" y="38084"/>
                </a:lnTo>
                <a:lnTo>
                  <a:pt x="9552932" y="79456"/>
                </a:lnTo>
                <a:lnTo>
                  <a:pt x="9563163" y="130175"/>
                </a:lnTo>
                <a:lnTo>
                  <a:pt x="9563163" y="650875"/>
                </a:lnTo>
                <a:lnTo>
                  <a:pt x="9552932" y="701540"/>
                </a:lnTo>
                <a:lnTo>
                  <a:pt x="9525031" y="742918"/>
                </a:lnTo>
                <a:lnTo>
                  <a:pt x="9483653" y="770818"/>
                </a:lnTo>
                <a:lnTo>
                  <a:pt x="9432988" y="781050"/>
                </a:lnTo>
                <a:lnTo>
                  <a:pt x="130238" y="781050"/>
                </a:lnTo>
                <a:lnTo>
                  <a:pt x="79509" y="770818"/>
                </a:lnTo>
                <a:lnTo>
                  <a:pt x="38115" y="742918"/>
                </a:lnTo>
                <a:lnTo>
                  <a:pt x="10223" y="701540"/>
                </a:lnTo>
                <a:lnTo>
                  <a:pt x="0" y="650875"/>
                </a:lnTo>
                <a:lnTo>
                  <a:pt x="0" y="13017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3962" y="3348101"/>
            <a:ext cx="9563735" cy="1619250"/>
          </a:xfrm>
          <a:custGeom>
            <a:avLst/>
            <a:gdLst/>
            <a:ahLst/>
            <a:cxnLst/>
            <a:rect l="l" t="t" r="r" b="b"/>
            <a:pathLst>
              <a:path w="9563735" h="1619250">
                <a:moveTo>
                  <a:pt x="0" y="130175"/>
                </a:moveTo>
                <a:lnTo>
                  <a:pt x="10223" y="79456"/>
                </a:lnTo>
                <a:lnTo>
                  <a:pt x="38115" y="38084"/>
                </a:lnTo>
                <a:lnTo>
                  <a:pt x="79509" y="10213"/>
                </a:lnTo>
                <a:lnTo>
                  <a:pt x="130238" y="0"/>
                </a:lnTo>
                <a:lnTo>
                  <a:pt x="9432988" y="0"/>
                </a:lnTo>
                <a:lnTo>
                  <a:pt x="9483653" y="10213"/>
                </a:lnTo>
                <a:lnTo>
                  <a:pt x="9525031" y="38084"/>
                </a:lnTo>
                <a:lnTo>
                  <a:pt x="9552932" y="79456"/>
                </a:lnTo>
                <a:lnTo>
                  <a:pt x="9563163" y="130175"/>
                </a:lnTo>
                <a:lnTo>
                  <a:pt x="9563163" y="650875"/>
                </a:lnTo>
                <a:lnTo>
                  <a:pt x="9552932" y="701540"/>
                </a:lnTo>
                <a:lnTo>
                  <a:pt x="9525031" y="742918"/>
                </a:lnTo>
                <a:lnTo>
                  <a:pt x="9483653" y="770818"/>
                </a:lnTo>
                <a:lnTo>
                  <a:pt x="9432988" y="781050"/>
                </a:lnTo>
                <a:lnTo>
                  <a:pt x="130238" y="781050"/>
                </a:lnTo>
                <a:lnTo>
                  <a:pt x="79509" y="770818"/>
                </a:lnTo>
                <a:lnTo>
                  <a:pt x="38115" y="742918"/>
                </a:lnTo>
                <a:lnTo>
                  <a:pt x="10223" y="701540"/>
                </a:lnTo>
                <a:lnTo>
                  <a:pt x="0" y="650875"/>
                </a:lnTo>
                <a:lnTo>
                  <a:pt x="0" y="130175"/>
                </a:lnTo>
                <a:close/>
              </a:path>
              <a:path w="9563735" h="1619250">
                <a:moveTo>
                  <a:pt x="0" y="968375"/>
                </a:moveTo>
                <a:lnTo>
                  <a:pt x="10223" y="917656"/>
                </a:lnTo>
                <a:lnTo>
                  <a:pt x="38115" y="876284"/>
                </a:lnTo>
                <a:lnTo>
                  <a:pt x="79509" y="848413"/>
                </a:lnTo>
                <a:lnTo>
                  <a:pt x="130238" y="838200"/>
                </a:lnTo>
                <a:lnTo>
                  <a:pt x="9432988" y="838200"/>
                </a:lnTo>
                <a:lnTo>
                  <a:pt x="9483653" y="848413"/>
                </a:lnTo>
                <a:lnTo>
                  <a:pt x="9525031" y="876284"/>
                </a:lnTo>
                <a:lnTo>
                  <a:pt x="9552932" y="917656"/>
                </a:lnTo>
                <a:lnTo>
                  <a:pt x="9563163" y="968375"/>
                </a:lnTo>
                <a:lnTo>
                  <a:pt x="9563163" y="1489075"/>
                </a:lnTo>
                <a:lnTo>
                  <a:pt x="9552932" y="1539740"/>
                </a:lnTo>
                <a:lnTo>
                  <a:pt x="9525031" y="1581118"/>
                </a:lnTo>
                <a:lnTo>
                  <a:pt x="9483653" y="1609018"/>
                </a:lnTo>
                <a:lnTo>
                  <a:pt x="9432988" y="1619250"/>
                </a:lnTo>
                <a:lnTo>
                  <a:pt x="130238" y="1619250"/>
                </a:lnTo>
                <a:lnTo>
                  <a:pt x="79509" y="1609018"/>
                </a:lnTo>
                <a:lnTo>
                  <a:pt x="38115" y="1581118"/>
                </a:lnTo>
                <a:lnTo>
                  <a:pt x="10223" y="1539740"/>
                </a:lnTo>
                <a:lnTo>
                  <a:pt x="0" y="1489075"/>
                </a:lnTo>
                <a:lnTo>
                  <a:pt x="0" y="96837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3962" y="5062601"/>
            <a:ext cx="9563735" cy="552450"/>
          </a:xfrm>
          <a:custGeom>
            <a:avLst/>
            <a:gdLst/>
            <a:ahLst/>
            <a:cxnLst/>
            <a:rect l="l" t="t" r="r" b="b"/>
            <a:pathLst>
              <a:path w="9563735" h="552450">
                <a:moveTo>
                  <a:pt x="0" y="92075"/>
                </a:moveTo>
                <a:lnTo>
                  <a:pt x="7236" y="56203"/>
                </a:lnTo>
                <a:lnTo>
                  <a:pt x="26976" y="26939"/>
                </a:lnTo>
                <a:lnTo>
                  <a:pt x="56262" y="7225"/>
                </a:lnTo>
                <a:lnTo>
                  <a:pt x="92138" y="0"/>
                </a:lnTo>
                <a:lnTo>
                  <a:pt x="9471088" y="0"/>
                </a:lnTo>
                <a:lnTo>
                  <a:pt x="9506906" y="7225"/>
                </a:lnTo>
                <a:lnTo>
                  <a:pt x="9536176" y="26939"/>
                </a:lnTo>
                <a:lnTo>
                  <a:pt x="9555920" y="56203"/>
                </a:lnTo>
                <a:lnTo>
                  <a:pt x="9563163" y="92075"/>
                </a:lnTo>
                <a:lnTo>
                  <a:pt x="9563163" y="460248"/>
                </a:lnTo>
                <a:lnTo>
                  <a:pt x="9555920" y="496129"/>
                </a:lnTo>
                <a:lnTo>
                  <a:pt x="9536176" y="525414"/>
                </a:lnTo>
                <a:lnTo>
                  <a:pt x="9506906" y="545151"/>
                </a:lnTo>
                <a:lnTo>
                  <a:pt x="9471088" y="552386"/>
                </a:lnTo>
                <a:lnTo>
                  <a:pt x="92138" y="552386"/>
                </a:lnTo>
                <a:lnTo>
                  <a:pt x="56262" y="545151"/>
                </a:lnTo>
                <a:lnTo>
                  <a:pt x="26976" y="525414"/>
                </a:lnTo>
                <a:lnTo>
                  <a:pt x="7236" y="496129"/>
                </a:lnTo>
                <a:lnTo>
                  <a:pt x="0" y="460248"/>
                </a:lnTo>
                <a:lnTo>
                  <a:pt x="0" y="9207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28419" y="782637"/>
            <a:ext cx="9103360" cy="57054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4965" algn="ctr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Expected</a:t>
            </a:r>
            <a:r>
              <a:rPr sz="2750" b="1" spc="22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Outcomes</a:t>
            </a:r>
            <a:r>
              <a:rPr sz="2750" b="1" spc="23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(several)</a:t>
            </a:r>
            <a:endParaRPr sz="27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2465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STRENGTHENED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400" b="1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4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landscape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24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NEW</a:t>
            </a:r>
            <a:r>
              <a:rPr sz="24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r>
              <a:rPr sz="24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a</a:t>
            </a:r>
            <a:r>
              <a:rPr sz="24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WIDER</a:t>
            </a:r>
            <a:r>
              <a:rPr sz="24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COMMUNITY</a:t>
            </a:r>
            <a:r>
              <a:rPr sz="2400" b="1" spc="-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USERS</a:t>
            </a:r>
            <a:endParaRPr sz="2400">
              <a:latin typeface="Arial"/>
              <a:cs typeface="Arial"/>
            </a:endParaRPr>
          </a:p>
          <a:p>
            <a:pPr marL="448945" indent="-251460">
              <a:lnSpc>
                <a:spcPct val="100000"/>
              </a:lnSpc>
              <a:spcBef>
                <a:spcPts val="1925"/>
              </a:spcBef>
              <a:buSzPct val="95000"/>
              <a:buChar char="►"/>
              <a:tabLst>
                <a:tab pos="44894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better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tackle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scientific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societal</a:t>
            </a:r>
            <a:r>
              <a:rPr sz="20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challenges</a:t>
            </a:r>
            <a:endParaRPr sz="20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730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ADDRESS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4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POLICY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PRIORITIES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&amp;</a:t>
            </a:r>
            <a:r>
              <a:rPr sz="24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socio-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economic</a:t>
            </a:r>
            <a:r>
              <a:rPr sz="24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challenges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240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GLOBAL</a:t>
            </a:r>
            <a:r>
              <a:rPr sz="2400" b="1" spc="-1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COMPETITIVENESS</a:t>
            </a:r>
            <a:r>
              <a:rPr sz="24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400" spc="-1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6CAE"/>
                </a:solidFill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REDUCTION</a:t>
            </a:r>
            <a:r>
              <a:rPr sz="24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ENVIRONMENTAL</a:t>
            </a:r>
            <a:r>
              <a:rPr sz="2400" b="1" spc="-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IMPACT</a:t>
            </a:r>
            <a:endParaRPr sz="2400">
              <a:latin typeface="Arial"/>
              <a:cs typeface="Arial"/>
            </a:endParaRPr>
          </a:p>
          <a:p>
            <a:pPr marL="426084" indent="-228600">
              <a:lnSpc>
                <a:spcPct val="100000"/>
              </a:lnSpc>
              <a:spcBef>
                <a:spcPts val="1095"/>
              </a:spcBef>
              <a:buClr>
                <a:srgbClr val="921680"/>
              </a:buClr>
              <a:buFont typeface="Wingdings"/>
              <a:buChar char=""/>
              <a:tabLst>
                <a:tab pos="426084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optimisation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resource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energy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consumption</a:t>
            </a:r>
            <a:endParaRPr sz="20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380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INCREASE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LONG-TERM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SUSTAINABILITY</a:t>
            </a:r>
            <a:r>
              <a:rPr sz="2400" b="1" spc="-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4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1312" y="5922962"/>
            <a:ext cx="803275" cy="698500"/>
            <a:chOff x="341312" y="5922962"/>
            <a:chExt cx="803275" cy="698500"/>
          </a:xfrm>
        </p:grpSpPr>
        <p:sp>
          <p:nvSpPr>
            <p:cNvPr id="12" name="object 12"/>
            <p:cNvSpPr/>
            <p:nvPr/>
          </p:nvSpPr>
          <p:spPr>
            <a:xfrm>
              <a:off x="466051" y="6032271"/>
              <a:ext cx="554355" cy="480695"/>
            </a:xfrm>
            <a:custGeom>
              <a:avLst/>
              <a:gdLst/>
              <a:ahLst/>
              <a:cxnLst/>
              <a:rect l="l" t="t" r="r" b="b"/>
              <a:pathLst>
                <a:path w="554355" h="480695">
                  <a:moveTo>
                    <a:pt x="554139" y="437730"/>
                  </a:moveTo>
                  <a:lnTo>
                    <a:pt x="48895" y="437730"/>
                  </a:lnTo>
                  <a:lnTo>
                    <a:pt x="48895" y="0"/>
                  </a:lnTo>
                  <a:lnTo>
                    <a:pt x="0" y="0"/>
                  </a:lnTo>
                  <a:lnTo>
                    <a:pt x="0" y="437730"/>
                  </a:lnTo>
                  <a:lnTo>
                    <a:pt x="0" y="480199"/>
                  </a:lnTo>
                  <a:lnTo>
                    <a:pt x="554139" y="480199"/>
                  </a:lnTo>
                  <a:lnTo>
                    <a:pt x="554139" y="437730"/>
                  </a:lnTo>
                  <a:close/>
                </a:path>
                <a:path w="554355" h="480695">
                  <a:moveTo>
                    <a:pt x="554139" y="119926"/>
                  </a:moveTo>
                  <a:lnTo>
                    <a:pt x="423760" y="119926"/>
                  </a:lnTo>
                  <a:lnTo>
                    <a:pt x="471830" y="161620"/>
                  </a:lnTo>
                  <a:lnTo>
                    <a:pt x="407454" y="217474"/>
                  </a:lnTo>
                  <a:lnTo>
                    <a:pt x="358559" y="175056"/>
                  </a:lnTo>
                  <a:lnTo>
                    <a:pt x="277075" y="245745"/>
                  </a:lnTo>
                  <a:lnTo>
                    <a:pt x="228180" y="203327"/>
                  </a:lnTo>
                  <a:lnTo>
                    <a:pt x="80683" y="331279"/>
                  </a:lnTo>
                  <a:lnTo>
                    <a:pt x="114909" y="360959"/>
                  </a:lnTo>
                  <a:lnTo>
                    <a:pt x="228180" y="262712"/>
                  </a:lnTo>
                  <a:lnTo>
                    <a:pt x="277075" y="305117"/>
                  </a:lnTo>
                  <a:lnTo>
                    <a:pt x="358559" y="234429"/>
                  </a:lnTo>
                  <a:lnTo>
                    <a:pt x="407454" y="276847"/>
                  </a:lnTo>
                  <a:lnTo>
                    <a:pt x="506056" y="191312"/>
                  </a:lnTo>
                  <a:lnTo>
                    <a:pt x="554139" y="233019"/>
                  </a:lnTo>
                  <a:lnTo>
                    <a:pt x="554139" y="119926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7662" y="5929312"/>
              <a:ext cx="790575" cy="685800"/>
            </a:xfrm>
            <a:custGeom>
              <a:avLst/>
              <a:gdLst/>
              <a:ahLst/>
              <a:cxnLst/>
              <a:rect l="l" t="t" r="r" b="b"/>
              <a:pathLst>
                <a:path w="790575" h="685800">
                  <a:moveTo>
                    <a:pt x="0" y="114300"/>
                  </a:moveTo>
                  <a:lnTo>
                    <a:pt x="8981" y="69806"/>
                  </a:lnTo>
                  <a:lnTo>
                    <a:pt x="33475" y="33475"/>
                  </a:lnTo>
                  <a:lnTo>
                    <a:pt x="69806" y="8981"/>
                  </a:lnTo>
                  <a:lnTo>
                    <a:pt x="114300" y="0"/>
                  </a:lnTo>
                  <a:lnTo>
                    <a:pt x="676275" y="0"/>
                  </a:lnTo>
                  <a:lnTo>
                    <a:pt x="720768" y="8981"/>
                  </a:lnTo>
                  <a:lnTo>
                    <a:pt x="757099" y="33475"/>
                  </a:lnTo>
                  <a:lnTo>
                    <a:pt x="781593" y="69806"/>
                  </a:lnTo>
                  <a:lnTo>
                    <a:pt x="790575" y="114300"/>
                  </a:lnTo>
                  <a:lnTo>
                    <a:pt x="790575" y="571500"/>
                  </a:lnTo>
                  <a:lnTo>
                    <a:pt x="781593" y="615993"/>
                  </a:lnTo>
                  <a:lnTo>
                    <a:pt x="757099" y="652324"/>
                  </a:lnTo>
                  <a:lnTo>
                    <a:pt x="720768" y="676818"/>
                  </a:lnTo>
                  <a:lnTo>
                    <a:pt x="676275" y="685800"/>
                  </a:lnTo>
                  <a:lnTo>
                    <a:pt x="114300" y="685800"/>
                  </a:lnTo>
                  <a:lnTo>
                    <a:pt x="69806" y="676818"/>
                  </a:lnTo>
                  <a:lnTo>
                    <a:pt x="33475" y="652324"/>
                  </a:lnTo>
                  <a:lnTo>
                    <a:pt x="8981" y="615993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41312" y="5084826"/>
            <a:ext cx="803275" cy="698500"/>
            <a:chOff x="341312" y="5084826"/>
            <a:chExt cx="803275" cy="698500"/>
          </a:xfrm>
        </p:grpSpPr>
        <p:sp>
          <p:nvSpPr>
            <p:cNvPr id="15" name="object 15"/>
            <p:cNvSpPr/>
            <p:nvPr/>
          </p:nvSpPr>
          <p:spPr>
            <a:xfrm>
              <a:off x="404942" y="5137266"/>
              <a:ext cx="677545" cy="601345"/>
            </a:xfrm>
            <a:custGeom>
              <a:avLst/>
              <a:gdLst/>
              <a:ahLst/>
              <a:cxnLst/>
              <a:rect l="l" t="t" r="r" b="b"/>
              <a:pathLst>
                <a:path w="677544" h="601345">
                  <a:moveTo>
                    <a:pt x="232091" y="393021"/>
                  </a:moveTo>
                  <a:lnTo>
                    <a:pt x="151574" y="393021"/>
                  </a:lnTo>
                  <a:lnTo>
                    <a:pt x="187749" y="409887"/>
                  </a:lnTo>
                  <a:lnTo>
                    <a:pt x="229500" y="435699"/>
                  </a:lnTo>
                  <a:lnTo>
                    <a:pt x="264681" y="468270"/>
                  </a:lnTo>
                  <a:lnTo>
                    <a:pt x="281145" y="505414"/>
                  </a:lnTo>
                  <a:lnTo>
                    <a:pt x="277954" y="571155"/>
                  </a:lnTo>
                  <a:lnTo>
                    <a:pt x="277885" y="576103"/>
                  </a:lnTo>
                  <a:lnTo>
                    <a:pt x="276255" y="579637"/>
                  </a:lnTo>
                  <a:lnTo>
                    <a:pt x="265661" y="588827"/>
                  </a:lnTo>
                  <a:lnTo>
                    <a:pt x="260772" y="593775"/>
                  </a:lnTo>
                  <a:lnTo>
                    <a:pt x="264031" y="600843"/>
                  </a:lnTo>
                  <a:lnTo>
                    <a:pt x="367525" y="600843"/>
                  </a:lnTo>
                  <a:lnTo>
                    <a:pt x="370784" y="595188"/>
                  </a:lnTo>
                  <a:lnTo>
                    <a:pt x="368340" y="590240"/>
                  </a:lnTo>
                  <a:lnTo>
                    <a:pt x="364265" y="583172"/>
                  </a:lnTo>
                  <a:lnTo>
                    <a:pt x="361820" y="581051"/>
                  </a:lnTo>
                  <a:lnTo>
                    <a:pt x="356931" y="575396"/>
                  </a:lnTo>
                  <a:lnTo>
                    <a:pt x="356931" y="571155"/>
                  </a:lnTo>
                  <a:lnTo>
                    <a:pt x="353671" y="485622"/>
                  </a:lnTo>
                  <a:lnTo>
                    <a:pt x="353671" y="484915"/>
                  </a:lnTo>
                  <a:lnTo>
                    <a:pt x="354486" y="484208"/>
                  </a:lnTo>
                  <a:lnTo>
                    <a:pt x="365016" y="466570"/>
                  </a:lnTo>
                  <a:lnTo>
                    <a:pt x="384943" y="451250"/>
                  </a:lnTo>
                  <a:lnTo>
                    <a:pt x="411440" y="437389"/>
                  </a:lnTo>
                  <a:lnTo>
                    <a:pt x="430401" y="429072"/>
                  </a:lnTo>
                  <a:lnTo>
                    <a:pt x="281145" y="429072"/>
                  </a:lnTo>
                  <a:lnTo>
                    <a:pt x="260466" y="411997"/>
                  </a:lnTo>
                  <a:lnTo>
                    <a:pt x="238566" y="396909"/>
                  </a:lnTo>
                  <a:lnTo>
                    <a:pt x="232091" y="393021"/>
                  </a:lnTo>
                  <a:close/>
                </a:path>
                <a:path w="677544" h="601345">
                  <a:moveTo>
                    <a:pt x="346252" y="335058"/>
                  </a:moveTo>
                  <a:lnTo>
                    <a:pt x="233065" y="335058"/>
                  </a:lnTo>
                  <a:lnTo>
                    <a:pt x="247733" y="340713"/>
                  </a:lnTo>
                  <a:lnTo>
                    <a:pt x="255882" y="342127"/>
                  </a:lnTo>
                  <a:lnTo>
                    <a:pt x="268768" y="365453"/>
                  </a:lnTo>
                  <a:lnTo>
                    <a:pt x="276459" y="388780"/>
                  </a:lnTo>
                  <a:lnTo>
                    <a:pt x="280069" y="409887"/>
                  </a:lnTo>
                  <a:lnTo>
                    <a:pt x="280177" y="410517"/>
                  </a:lnTo>
                  <a:lnTo>
                    <a:pt x="281145" y="429072"/>
                  </a:lnTo>
                  <a:lnTo>
                    <a:pt x="430401" y="429072"/>
                  </a:lnTo>
                  <a:lnTo>
                    <a:pt x="438458" y="425538"/>
                  </a:lnTo>
                  <a:lnTo>
                    <a:pt x="355301" y="425538"/>
                  </a:lnTo>
                  <a:lnTo>
                    <a:pt x="363391" y="405038"/>
                  </a:lnTo>
                  <a:lnTo>
                    <a:pt x="320260" y="405038"/>
                  </a:lnTo>
                  <a:lnTo>
                    <a:pt x="317930" y="391188"/>
                  </a:lnTo>
                  <a:lnTo>
                    <a:pt x="314454" y="376410"/>
                  </a:lnTo>
                  <a:lnTo>
                    <a:pt x="309603" y="361102"/>
                  </a:lnTo>
                  <a:lnTo>
                    <a:pt x="303244" y="345893"/>
                  </a:lnTo>
                  <a:lnTo>
                    <a:pt x="303147" y="345661"/>
                  </a:lnTo>
                  <a:lnTo>
                    <a:pt x="318108" y="343419"/>
                  </a:lnTo>
                  <a:lnTo>
                    <a:pt x="332382" y="339918"/>
                  </a:lnTo>
                  <a:lnTo>
                    <a:pt x="345891" y="335223"/>
                  </a:lnTo>
                  <a:lnTo>
                    <a:pt x="346252" y="335058"/>
                  </a:lnTo>
                  <a:close/>
                </a:path>
                <a:path w="677544" h="601345">
                  <a:moveTo>
                    <a:pt x="634896" y="336472"/>
                  </a:moveTo>
                  <a:lnTo>
                    <a:pt x="507689" y="336472"/>
                  </a:lnTo>
                  <a:lnTo>
                    <a:pt x="496853" y="351758"/>
                  </a:lnTo>
                  <a:lnTo>
                    <a:pt x="478454" y="365453"/>
                  </a:lnTo>
                  <a:lnTo>
                    <a:pt x="453485" y="378619"/>
                  </a:lnTo>
                  <a:lnTo>
                    <a:pt x="422938" y="392315"/>
                  </a:lnTo>
                  <a:lnTo>
                    <a:pt x="405150" y="399891"/>
                  </a:lnTo>
                  <a:lnTo>
                    <a:pt x="387592" y="407866"/>
                  </a:lnTo>
                  <a:lnTo>
                    <a:pt x="370797" y="416370"/>
                  </a:lnTo>
                  <a:lnTo>
                    <a:pt x="355301" y="425538"/>
                  </a:lnTo>
                  <a:lnTo>
                    <a:pt x="438458" y="425538"/>
                  </a:lnTo>
                  <a:lnTo>
                    <a:pt x="473590" y="410020"/>
                  </a:lnTo>
                  <a:lnTo>
                    <a:pt x="504429" y="393463"/>
                  </a:lnTo>
                  <a:lnTo>
                    <a:pt x="530379" y="373328"/>
                  </a:lnTo>
                  <a:lnTo>
                    <a:pt x="547619" y="348488"/>
                  </a:lnTo>
                  <a:lnTo>
                    <a:pt x="607470" y="348488"/>
                  </a:lnTo>
                  <a:lnTo>
                    <a:pt x="617370" y="346743"/>
                  </a:lnTo>
                  <a:lnTo>
                    <a:pt x="634896" y="336472"/>
                  </a:lnTo>
                  <a:close/>
                </a:path>
                <a:path w="677544" h="601345">
                  <a:moveTo>
                    <a:pt x="407353" y="329403"/>
                  </a:moveTo>
                  <a:lnTo>
                    <a:pt x="358561" y="329403"/>
                  </a:lnTo>
                  <a:lnTo>
                    <a:pt x="336049" y="368281"/>
                  </a:lnTo>
                  <a:lnTo>
                    <a:pt x="320260" y="405038"/>
                  </a:lnTo>
                  <a:lnTo>
                    <a:pt x="363391" y="405038"/>
                  </a:lnTo>
                  <a:lnTo>
                    <a:pt x="364813" y="401438"/>
                  </a:lnTo>
                  <a:lnTo>
                    <a:pt x="377609" y="374289"/>
                  </a:lnTo>
                  <a:lnTo>
                    <a:pt x="393842" y="346743"/>
                  </a:lnTo>
                  <a:lnTo>
                    <a:pt x="393920" y="346611"/>
                  </a:lnTo>
                  <a:lnTo>
                    <a:pt x="407353" y="329403"/>
                  </a:lnTo>
                  <a:close/>
                </a:path>
                <a:path w="677544" h="601345">
                  <a:moveTo>
                    <a:pt x="175207" y="49481"/>
                  </a:moveTo>
                  <a:lnTo>
                    <a:pt x="135569" y="56428"/>
                  </a:lnTo>
                  <a:lnTo>
                    <a:pt x="103189" y="75370"/>
                  </a:lnTo>
                  <a:lnTo>
                    <a:pt x="81352" y="103457"/>
                  </a:lnTo>
                  <a:lnTo>
                    <a:pt x="73343" y="137840"/>
                  </a:lnTo>
                  <a:lnTo>
                    <a:pt x="74495" y="150829"/>
                  </a:lnTo>
                  <a:lnTo>
                    <a:pt x="74540" y="151337"/>
                  </a:lnTo>
                  <a:lnTo>
                    <a:pt x="78029" y="164171"/>
                  </a:lnTo>
                  <a:lnTo>
                    <a:pt x="83657" y="176210"/>
                  </a:lnTo>
                  <a:lnTo>
                    <a:pt x="91271" y="187321"/>
                  </a:lnTo>
                  <a:lnTo>
                    <a:pt x="54663" y="201448"/>
                  </a:lnTo>
                  <a:lnTo>
                    <a:pt x="25771" y="224520"/>
                  </a:lnTo>
                  <a:lnTo>
                    <a:pt x="6812" y="254618"/>
                  </a:lnTo>
                  <a:lnTo>
                    <a:pt x="0" y="289818"/>
                  </a:lnTo>
                  <a:lnTo>
                    <a:pt x="9588" y="331137"/>
                  </a:lnTo>
                  <a:lnTo>
                    <a:pt x="35755" y="364835"/>
                  </a:lnTo>
                  <a:lnTo>
                    <a:pt x="74604" y="387532"/>
                  </a:lnTo>
                  <a:lnTo>
                    <a:pt x="122238" y="395849"/>
                  </a:lnTo>
                  <a:lnTo>
                    <a:pt x="129572" y="395606"/>
                  </a:lnTo>
                  <a:lnTo>
                    <a:pt x="136906" y="394965"/>
                  </a:lnTo>
                  <a:lnTo>
                    <a:pt x="144240" y="394060"/>
                  </a:lnTo>
                  <a:lnTo>
                    <a:pt x="151574" y="393021"/>
                  </a:lnTo>
                  <a:lnTo>
                    <a:pt x="232091" y="393021"/>
                  </a:lnTo>
                  <a:lnTo>
                    <a:pt x="216971" y="383943"/>
                  </a:lnTo>
                  <a:lnTo>
                    <a:pt x="197392" y="373328"/>
                  </a:lnTo>
                  <a:lnTo>
                    <a:pt x="197079" y="373328"/>
                  </a:lnTo>
                  <a:lnTo>
                    <a:pt x="207739" y="365177"/>
                  </a:lnTo>
                  <a:lnTo>
                    <a:pt x="217276" y="355999"/>
                  </a:lnTo>
                  <a:lnTo>
                    <a:pt x="225744" y="345893"/>
                  </a:lnTo>
                  <a:lnTo>
                    <a:pt x="232953" y="335223"/>
                  </a:lnTo>
                  <a:lnTo>
                    <a:pt x="233065" y="335058"/>
                  </a:lnTo>
                  <a:lnTo>
                    <a:pt x="346252" y="335058"/>
                  </a:lnTo>
                  <a:lnTo>
                    <a:pt x="358561" y="329403"/>
                  </a:lnTo>
                  <a:lnTo>
                    <a:pt x="407353" y="329403"/>
                  </a:lnTo>
                  <a:lnTo>
                    <a:pt x="413974" y="320920"/>
                  </a:lnTo>
                  <a:lnTo>
                    <a:pt x="654383" y="320920"/>
                  </a:lnTo>
                  <a:lnTo>
                    <a:pt x="669473" y="301548"/>
                  </a:lnTo>
                  <a:lnTo>
                    <a:pt x="677189" y="268612"/>
                  </a:lnTo>
                  <a:lnTo>
                    <a:pt x="672071" y="242722"/>
                  </a:lnTo>
                  <a:lnTo>
                    <a:pt x="658854" y="220014"/>
                  </a:lnTo>
                  <a:lnTo>
                    <a:pt x="638914" y="201812"/>
                  </a:lnTo>
                  <a:lnTo>
                    <a:pt x="613627" y="189442"/>
                  </a:lnTo>
                  <a:lnTo>
                    <a:pt x="604204" y="169108"/>
                  </a:lnTo>
                  <a:lnTo>
                    <a:pt x="590809" y="150829"/>
                  </a:lnTo>
                  <a:lnTo>
                    <a:pt x="573747" y="135068"/>
                  </a:lnTo>
                  <a:lnTo>
                    <a:pt x="553323" y="122289"/>
                  </a:lnTo>
                  <a:lnTo>
                    <a:pt x="553323" y="115927"/>
                  </a:lnTo>
                  <a:lnTo>
                    <a:pt x="545786" y="81953"/>
                  </a:lnTo>
                  <a:lnTo>
                    <a:pt x="529392" y="60791"/>
                  </a:lnTo>
                  <a:lnTo>
                    <a:pt x="224916" y="60791"/>
                  </a:lnTo>
                  <a:lnTo>
                    <a:pt x="213482" y="56041"/>
                  </a:lnTo>
                  <a:lnTo>
                    <a:pt x="201284" y="52485"/>
                  </a:lnTo>
                  <a:lnTo>
                    <a:pt x="188474" y="50254"/>
                  </a:lnTo>
                  <a:lnTo>
                    <a:pt x="175207" y="49481"/>
                  </a:lnTo>
                  <a:close/>
                </a:path>
                <a:path w="677544" h="601345">
                  <a:moveTo>
                    <a:pt x="607470" y="348488"/>
                  </a:moveTo>
                  <a:lnTo>
                    <a:pt x="547619" y="348488"/>
                  </a:lnTo>
                  <a:lnTo>
                    <a:pt x="555106" y="350454"/>
                  </a:lnTo>
                  <a:lnTo>
                    <a:pt x="562899" y="352023"/>
                  </a:lnTo>
                  <a:lnTo>
                    <a:pt x="570997" y="353061"/>
                  </a:lnTo>
                  <a:lnTo>
                    <a:pt x="579400" y="353437"/>
                  </a:lnTo>
                  <a:lnTo>
                    <a:pt x="607470" y="348488"/>
                  </a:lnTo>
                  <a:close/>
                </a:path>
                <a:path w="677544" h="601345">
                  <a:moveTo>
                    <a:pt x="654383" y="320920"/>
                  </a:moveTo>
                  <a:lnTo>
                    <a:pt x="413974" y="320920"/>
                  </a:lnTo>
                  <a:lnTo>
                    <a:pt x="430186" y="328519"/>
                  </a:lnTo>
                  <a:lnTo>
                    <a:pt x="447284" y="333998"/>
                  </a:lnTo>
                  <a:lnTo>
                    <a:pt x="465657" y="337421"/>
                  </a:lnTo>
                  <a:lnTo>
                    <a:pt x="484871" y="338592"/>
                  </a:lnTo>
                  <a:lnTo>
                    <a:pt x="493020" y="338592"/>
                  </a:lnTo>
                  <a:lnTo>
                    <a:pt x="500354" y="337885"/>
                  </a:lnTo>
                  <a:lnTo>
                    <a:pt x="507689" y="336472"/>
                  </a:lnTo>
                  <a:lnTo>
                    <a:pt x="634896" y="336472"/>
                  </a:lnTo>
                  <a:lnTo>
                    <a:pt x="648464" y="328519"/>
                  </a:lnTo>
                  <a:lnTo>
                    <a:pt x="654383" y="320920"/>
                  </a:lnTo>
                  <a:close/>
                </a:path>
                <a:path w="677544" h="601345">
                  <a:moveTo>
                    <a:pt x="321890" y="0"/>
                  </a:moveTo>
                  <a:lnTo>
                    <a:pt x="289777" y="4528"/>
                  </a:lnTo>
                  <a:lnTo>
                    <a:pt x="261790" y="17141"/>
                  </a:lnTo>
                  <a:lnTo>
                    <a:pt x="239610" y="36381"/>
                  </a:lnTo>
                  <a:lnTo>
                    <a:pt x="224916" y="60791"/>
                  </a:lnTo>
                  <a:lnTo>
                    <a:pt x="529392" y="60791"/>
                  </a:lnTo>
                  <a:lnTo>
                    <a:pt x="524190" y="54075"/>
                  </a:lnTo>
                  <a:lnTo>
                    <a:pt x="496966" y="38171"/>
                  </a:lnTo>
                  <a:lnTo>
                    <a:pt x="405825" y="38171"/>
                  </a:lnTo>
                  <a:lnTo>
                    <a:pt x="389731" y="22365"/>
                  </a:lnTo>
                  <a:lnTo>
                    <a:pt x="369969" y="10338"/>
                  </a:lnTo>
                  <a:lnTo>
                    <a:pt x="347152" y="2683"/>
                  </a:lnTo>
                  <a:lnTo>
                    <a:pt x="321890" y="0"/>
                  </a:lnTo>
                  <a:close/>
                </a:path>
                <a:path w="677544" h="601345">
                  <a:moveTo>
                    <a:pt x="452275" y="28274"/>
                  </a:moveTo>
                  <a:lnTo>
                    <a:pt x="439746" y="28926"/>
                  </a:lnTo>
                  <a:lnTo>
                    <a:pt x="427828" y="30837"/>
                  </a:lnTo>
                  <a:lnTo>
                    <a:pt x="416521" y="33941"/>
                  </a:lnTo>
                  <a:lnTo>
                    <a:pt x="405825" y="38171"/>
                  </a:lnTo>
                  <a:lnTo>
                    <a:pt x="496966" y="38171"/>
                  </a:lnTo>
                  <a:lnTo>
                    <a:pt x="491900" y="35211"/>
                  </a:lnTo>
                  <a:lnTo>
                    <a:pt x="452275" y="28274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662" y="5091176"/>
              <a:ext cx="790575" cy="685800"/>
            </a:xfrm>
            <a:custGeom>
              <a:avLst/>
              <a:gdLst/>
              <a:ahLst/>
              <a:cxnLst/>
              <a:rect l="l" t="t" r="r" b="b"/>
              <a:pathLst>
                <a:path w="790575" h="685800">
                  <a:moveTo>
                    <a:pt x="0" y="114173"/>
                  </a:moveTo>
                  <a:lnTo>
                    <a:pt x="8981" y="69705"/>
                  </a:lnTo>
                  <a:lnTo>
                    <a:pt x="33475" y="33416"/>
                  </a:lnTo>
                  <a:lnTo>
                    <a:pt x="69806" y="8963"/>
                  </a:lnTo>
                  <a:lnTo>
                    <a:pt x="114300" y="0"/>
                  </a:lnTo>
                  <a:lnTo>
                    <a:pt x="676275" y="0"/>
                  </a:lnTo>
                  <a:lnTo>
                    <a:pt x="720768" y="8963"/>
                  </a:lnTo>
                  <a:lnTo>
                    <a:pt x="757099" y="33416"/>
                  </a:lnTo>
                  <a:lnTo>
                    <a:pt x="781593" y="69705"/>
                  </a:lnTo>
                  <a:lnTo>
                    <a:pt x="790575" y="114173"/>
                  </a:lnTo>
                  <a:lnTo>
                    <a:pt x="790575" y="571436"/>
                  </a:lnTo>
                  <a:lnTo>
                    <a:pt x="781593" y="615929"/>
                  </a:lnTo>
                  <a:lnTo>
                    <a:pt x="757099" y="652260"/>
                  </a:lnTo>
                  <a:lnTo>
                    <a:pt x="720768" y="676755"/>
                  </a:lnTo>
                  <a:lnTo>
                    <a:pt x="676275" y="685736"/>
                  </a:lnTo>
                  <a:lnTo>
                    <a:pt x="114300" y="685736"/>
                  </a:lnTo>
                  <a:lnTo>
                    <a:pt x="69806" y="676755"/>
                  </a:lnTo>
                  <a:lnTo>
                    <a:pt x="33475" y="652260"/>
                  </a:lnTo>
                  <a:lnTo>
                    <a:pt x="8981" y="615929"/>
                  </a:lnTo>
                  <a:lnTo>
                    <a:pt x="0" y="571436"/>
                  </a:lnTo>
                  <a:lnTo>
                    <a:pt x="0" y="114173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50837" y="1370075"/>
            <a:ext cx="793750" cy="698500"/>
            <a:chOff x="350837" y="1370075"/>
            <a:chExt cx="793750" cy="698500"/>
          </a:xfrm>
        </p:grpSpPr>
        <p:sp>
          <p:nvSpPr>
            <p:cNvPr id="18" name="object 18"/>
            <p:cNvSpPr/>
            <p:nvPr/>
          </p:nvSpPr>
          <p:spPr>
            <a:xfrm>
              <a:off x="472313" y="1458010"/>
              <a:ext cx="579755" cy="551815"/>
            </a:xfrm>
            <a:custGeom>
              <a:avLst/>
              <a:gdLst/>
              <a:ahLst/>
              <a:cxnLst/>
              <a:rect l="l" t="t" r="r" b="b"/>
              <a:pathLst>
                <a:path w="579755" h="551814">
                  <a:moveTo>
                    <a:pt x="14147" y="42418"/>
                  </a:moveTo>
                  <a:lnTo>
                    <a:pt x="6337" y="42418"/>
                  </a:lnTo>
                  <a:lnTo>
                    <a:pt x="0" y="48755"/>
                  </a:lnTo>
                  <a:lnTo>
                    <a:pt x="0" y="64363"/>
                  </a:lnTo>
                  <a:lnTo>
                    <a:pt x="6337" y="70688"/>
                  </a:lnTo>
                  <a:lnTo>
                    <a:pt x="14147" y="70688"/>
                  </a:lnTo>
                  <a:lnTo>
                    <a:pt x="14147" y="42418"/>
                  </a:lnTo>
                  <a:close/>
                </a:path>
                <a:path w="579755" h="551814">
                  <a:moveTo>
                    <a:pt x="49644" y="27305"/>
                  </a:moveTo>
                  <a:lnTo>
                    <a:pt x="44018" y="21412"/>
                  </a:lnTo>
                  <a:lnTo>
                    <a:pt x="36906" y="21209"/>
                  </a:lnTo>
                  <a:lnTo>
                    <a:pt x="26682" y="21412"/>
                  </a:lnTo>
                  <a:lnTo>
                    <a:pt x="21056" y="27305"/>
                  </a:lnTo>
                  <a:lnTo>
                    <a:pt x="21209" y="34429"/>
                  </a:lnTo>
                  <a:lnTo>
                    <a:pt x="21209" y="78689"/>
                  </a:lnTo>
                  <a:lnTo>
                    <a:pt x="21056" y="85801"/>
                  </a:lnTo>
                  <a:lnTo>
                    <a:pt x="26682" y="91706"/>
                  </a:lnTo>
                  <a:lnTo>
                    <a:pt x="36906" y="91897"/>
                  </a:lnTo>
                  <a:lnTo>
                    <a:pt x="44018" y="91706"/>
                  </a:lnTo>
                  <a:lnTo>
                    <a:pt x="49644" y="85801"/>
                  </a:lnTo>
                  <a:lnTo>
                    <a:pt x="49491" y="78689"/>
                  </a:lnTo>
                  <a:lnTo>
                    <a:pt x="49491" y="34429"/>
                  </a:lnTo>
                  <a:lnTo>
                    <a:pt x="49644" y="27305"/>
                  </a:lnTo>
                  <a:close/>
                </a:path>
                <a:path w="579755" h="551814">
                  <a:moveTo>
                    <a:pt x="523659" y="7480"/>
                  </a:moveTo>
                  <a:lnTo>
                    <a:pt x="518096" y="825"/>
                  </a:lnTo>
                  <a:lnTo>
                    <a:pt x="510540" y="0"/>
                  </a:lnTo>
                  <a:lnTo>
                    <a:pt x="507428" y="0"/>
                  </a:lnTo>
                  <a:lnTo>
                    <a:pt x="499859" y="825"/>
                  </a:lnTo>
                  <a:lnTo>
                    <a:pt x="494309" y="7480"/>
                  </a:lnTo>
                  <a:lnTo>
                    <a:pt x="494842" y="15062"/>
                  </a:lnTo>
                  <a:lnTo>
                    <a:pt x="494842" y="42418"/>
                  </a:lnTo>
                  <a:lnTo>
                    <a:pt x="402945" y="42418"/>
                  </a:lnTo>
                  <a:lnTo>
                    <a:pt x="402945" y="70688"/>
                  </a:lnTo>
                  <a:lnTo>
                    <a:pt x="402945" y="160540"/>
                  </a:lnTo>
                  <a:lnTo>
                    <a:pt x="315353" y="212064"/>
                  </a:lnTo>
                  <a:lnTo>
                    <a:pt x="264312" y="212064"/>
                  </a:lnTo>
                  <a:lnTo>
                    <a:pt x="176733" y="160540"/>
                  </a:lnTo>
                  <a:lnTo>
                    <a:pt x="176733" y="70688"/>
                  </a:lnTo>
                  <a:lnTo>
                    <a:pt x="402945" y="70688"/>
                  </a:lnTo>
                  <a:lnTo>
                    <a:pt x="402945" y="42418"/>
                  </a:lnTo>
                  <a:lnTo>
                    <a:pt x="84836" y="42418"/>
                  </a:lnTo>
                  <a:lnTo>
                    <a:pt x="84836" y="15062"/>
                  </a:lnTo>
                  <a:lnTo>
                    <a:pt x="85369" y="7480"/>
                  </a:lnTo>
                  <a:lnTo>
                    <a:pt x="79806" y="825"/>
                  </a:lnTo>
                  <a:lnTo>
                    <a:pt x="72250" y="0"/>
                  </a:lnTo>
                  <a:lnTo>
                    <a:pt x="69138" y="0"/>
                  </a:lnTo>
                  <a:lnTo>
                    <a:pt x="61569" y="825"/>
                  </a:lnTo>
                  <a:lnTo>
                    <a:pt x="56019" y="7480"/>
                  </a:lnTo>
                  <a:lnTo>
                    <a:pt x="56553" y="15062"/>
                  </a:lnTo>
                  <a:lnTo>
                    <a:pt x="56553" y="98056"/>
                  </a:lnTo>
                  <a:lnTo>
                    <a:pt x="56019" y="105625"/>
                  </a:lnTo>
                  <a:lnTo>
                    <a:pt x="61569" y="112280"/>
                  </a:lnTo>
                  <a:lnTo>
                    <a:pt x="69138" y="113106"/>
                  </a:lnTo>
                  <a:lnTo>
                    <a:pt x="72250" y="113106"/>
                  </a:lnTo>
                  <a:lnTo>
                    <a:pt x="79806" y="112280"/>
                  </a:lnTo>
                  <a:lnTo>
                    <a:pt x="85369" y="105625"/>
                  </a:lnTo>
                  <a:lnTo>
                    <a:pt x="84836" y="98056"/>
                  </a:lnTo>
                  <a:lnTo>
                    <a:pt x="84836" y="70688"/>
                  </a:lnTo>
                  <a:lnTo>
                    <a:pt x="120180" y="70688"/>
                  </a:lnTo>
                  <a:lnTo>
                    <a:pt x="120180" y="176720"/>
                  </a:lnTo>
                  <a:lnTo>
                    <a:pt x="121183" y="184073"/>
                  </a:lnTo>
                  <a:lnTo>
                    <a:pt x="123990" y="190804"/>
                  </a:lnTo>
                  <a:lnTo>
                    <a:pt x="128435" y="196596"/>
                  </a:lnTo>
                  <a:lnTo>
                    <a:pt x="134315" y="201117"/>
                  </a:lnTo>
                  <a:lnTo>
                    <a:pt x="233286" y="259422"/>
                  </a:lnTo>
                  <a:lnTo>
                    <a:pt x="233286" y="328498"/>
                  </a:lnTo>
                  <a:lnTo>
                    <a:pt x="133108" y="393306"/>
                  </a:lnTo>
                  <a:lnTo>
                    <a:pt x="120180" y="417068"/>
                  </a:lnTo>
                  <a:lnTo>
                    <a:pt x="120180" y="551370"/>
                  </a:lnTo>
                  <a:lnTo>
                    <a:pt x="176733" y="551370"/>
                  </a:lnTo>
                  <a:lnTo>
                    <a:pt x="176733" y="432473"/>
                  </a:lnTo>
                  <a:lnTo>
                    <a:pt x="233286" y="395859"/>
                  </a:lnTo>
                  <a:lnTo>
                    <a:pt x="346392" y="395859"/>
                  </a:lnTo>
                  <a:lnTo>
                    <a:pt x="402945" y="432473"/>
                  </a:lnTo>
                  <a:lnTo>
                    <a:pt x="402945" y="551370"/>
                  </a:lnTo>
                  <a:lnTo>
                    <a:pt x="459498" y="551370"/>
                  </a:lnTo>
                  <a:lnTo>
                    <a:pt x="459498" y="417068"/>
                  </a:lnTo>
                  <a:lnTo>
                    <a:pt x="458609" y="410032"/>
                  </a:lnTo>
                  <a:lnTo>
                    <a:pt x="456057" y="403542"/>
                  </a:lnTo>
                  <a:lnTo>
                    <a:pt x="451980" y="397865"/>
                  </a:lnTo>
                  <a:lnTo>
                    <a:pt x="449580" y="395859"/>
                  </a:lnTo>
                  <a:lnTo>
                    <a:pt x="446557" y="393306"/>
                  </a:lnTo>
                  <a:lnTo>
                    <a:pt x="346392" y="328498"/>
                  </a:lnTo>
                  <a:lnTo>
                    <a:pt x="346392" y="259422"/>
                  </a:lnTo>
                  <a:lnTo>
                    <a:pt x="426770" y="212064"/>
                  </a:lnTo>
                  <a:lnTo>
                    <a:pt x="445363" y="201117"/>
                  </a:lnTo>
                  <a:lnTo>
                    <a:pt x="451243" y="196596"/>
                  </a:lnTo>
                  <a:lnTo>
                    <a:pt x="455688" y="190804"/>
                  </a:lnTo>
                  <a:lnTo>
                    <a:pt x="458495" y="184073"/>
                  </a:lnTo>
                  <a:lnTo>
                    <a:pt x="459498" y="176720"/>
                  </a:lnTo>
                  <a:lnTo>
                    <a:pt x="459498" y="70688"/>
                  </a:lnTo>
                  <a:lnTo>
                    <a:pt x="494842" y="70688"/>
                  </a:lnTo>
                  <a:lnTo>
                    <a:pt x="494842" y="98056"/>
                  </a:lnTo>
                  <a:lnTo>
                    <a:pt x="494309" y="105625"/>
                  </a:lnTo>
                  <a:lnTo>
                    <a:pt x="499859" y="112280"/>
                  </a:lnTo>
                  <a:lnTo>
                    <a:pt x="507428" y="113106"/>
                  </a:lnTo>
                  <a:lnTo>
                    <a:pt x="510540" y="113106"/>
                  </a:lnTo>
                  <a:lnTo>
                    <a:pt x="518096" y="112280"/>
                  </a:lnTo>
                  <a:lnTo>
                    <a:pt x="523659" y="105625"/>
                  </a:lnTo>
                  <a:lnTo>
                    <a:pt x="523125" y="98056"/>
                  </a:lnTo>
                  <a:lnTo>
                    <a:pt x="523125" y="70688"/>
                  </a:lnTo>
                  <a:lnTo>
                    <a:pt x="523125" y="42418"/>
                  </a:lnTo>
                  <a:lnTo>
                    <a:pt x="523125" y="15062"/>
                  </a:lnTo>
                  <a:lnTo>
                    <a:pt x="523659" y="7480"/>
                  </a:lnTo>
                  <a:close/>
                </a:path>
                <a:path w="579755" h="551814">
                  <a:moveTo>
                    <a:pt x="558622" y="27305"/>
                  </a:moveTo>
                  <a:lnTo>
                    <a:pt x="552996" y="21412"/>
                  </a:lnTo>
                  <a:lnTo>
                    <a:pt x="545884" y="21209"/>
                  </a:lnTo>
                  <a:lnTo>
                    <a:pt x="535660" y="21412"/>
                  </a:lnTo>
                  <a:lnTo>
                    <a:pt x="530034" y="27305"/>
                  </a:lnTo>
                  <a:lnTo>
                    <a:pt x="530186" y="34429"/>
                  </a:lnTo>
                  <a:lnTo>
                    <a:pt x="530186" y="78689"/>
                  </a:lnTo>
                  <a:lnTo>
                    <a:pt x="530034" y="85801"/>
                  </a:lnTo>
                  <a:lnTo>
                    <a:pt x="535660" y="91706"/>
                  </a:lnTo>
                  <a:lnTo>
                    <a:pt x="545884" y="91897"/>
                  </a:lnTo>
                  <a:lnTo>
                    <a:pt x="552996" y="91706"/>
                  </a:lnTo>
                  <a:lnTo>
                    <a:pt x="558622" y="85801"/>
                  </a:lnTo>
                  <a:lnTo>
                    <a:pt x="558469" y="78689"/>
                  </a:lnTo>
                  <a:lnTo>
                    <a:pt x="558469" y="34429"/>
                  </a:lnTo>
                  <a:lnTo>
                    <a:pt x="558622" y="27305"/>
                  </a:lnTo>
                  <a:close/>
                </a:path>
                <a:path w="579755" h="551814">
                  <a:moveTo>
                    <a:pt x="579666" y="48755"/>
                  </a:moveTo>
                  <a:lnTo>
                    <a:pt x="573341" y="42418"/>
                  </a:lnTo>
                  <a:lnTo>
                    <a:pt x="565531" y="42418"/>
                  </a:lnTo>
                  <a:lnTo>
                    <a:pt x="565531" y="70688"/>
                  </a:lnTo>
                  <a:lnTo>
                    <a:pt x="573341" y="70688"/>
                  </a:lnTo>
                  <a:lnTo>
                    <a:pt x="579666" y="64363"/>
                  </a:lnTo>
                  <a:lnTo>
                    <a:pt x="579666" y="48755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605" y="1535766"/>
              <a:ext cx="113105" cy="1130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7187" y="1376425"/>
              <a:ext cx="781050" cy="685800"/>
            </a:xfrm>
            <a:custGeom>
              <a:avLst/>
              <a:gdLst/>
              <a:ahLst/>
              <a:cxnLst/>
              <a:rect l="l" t="t" r="r" b="b"/>
              <a:pathLst>
                <a:path w="781050" h="685800">
                  <a:moveTo>
                    <a:pt x="0" y="114300"/>
                  </a:moveTo>
                  <a:lnTo>
                    <a:pt x="8983" y="69758"/>
                  </a:lnTo>
                  <a:lnTo>
                    <a:pt x="33480" y="33432"/>
                  </a:lnTo>
                  <a:lnTo>
                    <a:pt x="69812" y="8965"/>
                  </a:lnTo>
                  <a:lnTo>
                    <a:pt x="114300" y="0"/>
                  </a:lnTo>
                  <a:lnTo>
                    <a:pt x="666750" y="0"/>
                  </a:lnTo>
                  <a:lnTo>
                    <a:pt x="711243" y="8965"/>
                  </a:lnTo>
                  <a:lnTo>
                    <a:pt x="747574" y="33432"/>
                  </a:lnTo>
                  <a:lnTo>
                    <a:pt x="772068" y="69758"/>
                  </a:lnTo>
                  <a:lnTo>
                    <a:pt x="781050" y="114300"/>
                  </a:lnTo>
                  <a:lnTo>
                    <a:pt x="781050" y="571373"/>
                  </a:lnTo>
                  <a:lnTo>
                    <a:pt x="772068" y="615934"/>
                  </a:lnTo>
                  <a:lnTo>
                    <a:pt x="747574" y="652303"/>
                  </a:lnTo>
                  <a:lnTo>
                    <a:pt x="711243" y="676814"/>
                  </a:lnTo>
                  <a:lnTo>
                    <a:pt x="666750" y="685800"/>
                  </a:lnTo>
                  <a:lnTo>
                    <a:pt x="114300" y="685800"/>
                  </a:lnTo>
                  <a:lnTo>
                    <a:pt x="69812" y="676814"/>
                  </a:lnTo>
                  <a:lnTo>
                    <a:pt x="33480" y="652303"/>
                  </a:lnTo>
                  <a:lnTo>
                    <a:pt x="8983" y="615934"/>
                  </a:lnTo>
                  <a:lnTo>
                    <a:pt x="0" y="57137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312" y="3351276"/>
            <a:ext cx="793750" cy="708025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41312" y="4237101"/>
            <a:ext cx="803275" cy="708025"/>
            <a:chOff x="341312" y="4237101"/>
            <a:chExt cx="803275" cy="708025"/>
          </a:xfrm>
        </p:grpSpPr>
        <p:sp>
          <p:nvSpPr>
            <p:cNvPr id="23" name="object 23"/>
            <p:cNvSpPr/>
            <p:nvPr/>
          </p:nvSpPr>
          <p:spPr>
            <a:xfrm>
              <a:off x="638747" y="4291147"/>
              <a:ext cx="396240" cy="605155"/>
            </a:xfrm>
            <a:custGeom>
              <a:avLst/>
              <a:gdLst/>
              <a:ahLst/>
              <a:cxnLst/>
              <a:rect l="l" t="t" r="r" b="b"/>
              <a:pathLst>
                <a:path w="396240" h="605154">
                  <a:moveTo>
                    <a:pt x="219387" y="0"/>
                  </a:moveTo>
                  <a:lnTo>
                    <a:pt x="215286" y="1790"/>
                  </a:lnTo>
                  <a:lnTo>
                    <a:pt x="212431" y="9057"/>
                  </a:lnTo>
                  <a:lnTo>
                    <a:pt x="214221" y="13157"/>
                  </a:lnTo>
                  <a:lnTo>
                    <a:pt x="217850" y="14589"/>
                  </a:lnTo>
                  <a:lnTo>
                    <a:pt x="259514" y="35383"/>
                  </a:lnTo>
                  <a:lnTo>
                    <a:pt x="295783" y="62470"/>
                  </a:lnTo>
                  <a:lnTo>
                    <a:pt x="326243" y="94905"/>
                  </a:lnTo>
                  <a:lnTo>
                    <a:pt x="350483" y="131744"/>
                  </a:lnTo>
                  <a:lnTo>
                    <a:pt x="368089" y="172044"/>
                  </a:lnTo>
                  <a:lnTo>
                    <a:pt x="378649" y="214859"/>
                  </a:lnTo>
                  <a:lnTo>
                    <a:pt x="381750" y="259247"/>
                  </a:lnTo>
                  <a:lnTo>
                    <a:pt x="376980" y="304261"/>
                  </a:lnTo>
                  <a:lnTo>
                    <a:pt x="363926" y="348960"/>
                  </a:lnTo>
                  <a:lnTo>
                    <a:pt x="343131" y="390621"/>
                  </a:lnTo>
                  <a:lnTo>
                    <a:pt x="316042" y="426887"/>
                  </a:lnTo>
                  <a:lnTo>
                    <a:pt x="283605" y="457345"/>
                  </a:lnTo>
                  <a:lnTo>
                    <a:pt x="246762" y="481581"/>
                  </a:lnTo>
                  <a:lnTo>
                    <a:pt x="206460" y="499185"/>
                  </a:lnTo>
                  <a:lnTo>
                    <a:pt x="163642" y="509743"/>
                  </a:lnTo>
                  <a:lnTo>
                    <a:pt x="119253" y="512843"/>
                  </a:lnTo>
                  <a:lnTo>
                    <a:pt x="74237" y="508072"/>
                  </a:lnTo>
                  <a:lnTo>
                    <a:pt x="29539" y="495019"/>
                  </a:lnTo>
                  <a:lnTo>
                    <a:pt x="25901" y="493595"/>
                  </a:lnTo>
                  <a:lnTo>
                    <a:pt x="21801" y="495386"/>
                  </a:lnTo>
                  <a:lnTo>
                    <a:pt x="18945" y="502653"/>
                  </a:lnTo>
                  <a:lnTo>
                    <a:pt x="20736" y="506753"/>
                  </a:lnTo>
                  <a:lnTo>
                    <a:pt x="24374" y="508185"/>
                  </a:lnTo>
                  <a:lnTo>
                    <a:pt x="46759" y="515857"/>
                  </a:lnTo>
                  <a:lnTo>
                    <a:pt x="69687" y="521537"/>
                  </a:lnTo>
                  <a:lnTo>
                    <a:pt x="93024" y="525197"/>
                  </a:lnTo>
                  <a:lnTo>
                    <a:pt x="116640" y="526809"/>
                  </a:lnTo>
                  <a:lnTo>
                    <a:pt x="116640" y="576433"/>
                  </a:lnTo>
                  <a:lnTo>
                    <a:pt x="28276" y="576433"/>
                  </a:lnTo>
                  <a:lnTo>
                    <a:pt x="0" y="604708"/>
                  </a:lnTo>
                  <a:lnTo>
                    <a:pt x="14138" y="604708"/>
                  </a:lnTo>
                  <a:lnTo>
                    <a:pt x="14138" y="596899"/>
                  </a:lnTo>
                  <a:lnTo>
                    <a:pt x="20462" y="590570"/>
                  </a:lnTo>
                  <a:lnTo>
                    <a:pt x="226946" y="590570"/>
                  </a:lnTo>
                  <a:lnTo>
                    <a:pt x="233280" y="596899"/>
                  </a:lnTo>
                  <a:lnTo>
                    <a:pt x="233280" y="604708"/>
                  </a:lnTo>
                  <a:lnTo>
                    <a:pt x="247418" y="604708"/>
                  </a:lnTo>
                  <a:lnTo>
                    <a:pt x="219142" y="576433"/>
                  </a:lnTo>
                  <a:lnTo>
                    <a:pt x="130778" y="576433"/>
                  </a:lnTo>
                  <a:lnTo>
                    <a:pt x="130778" y="526687"/>
                  </a:lnTo>
                  <a:lnTo>
                    <a:pt x="179550" y="521057"/>
                  </a:lnTo>
                  <a:lnTo>
                    <a:pt x="225237" y="507251"/>
                  </a:lnTo>
                  <a:lnTo>
                    <a:pt x="267092" y="486055"/>
                  </a:lnTo>
                  <a:lnTo>
                    <a:pt x="304364" y="458258"/>
                  </a:lnTo>
                  <a:lnTo>
                    <a:pt x="336307" y="424646"/>
                  </a:lnTo>
                  <a:lnTo>
                    <a:pt x="362170" y="386007"/>
                  </a:lnTo>
                  <a:lnTo>
                    <a:pt x="381206" y="343128"/>
                  </a:lnTo>
                  <a:lnTo>
                    <a:pt x="392667" y="296797"/>
                  </a:lnTo>
                  <a:lnTo>
                    <a:pt x="395803" y="247801"/>
                  </a:lnTo>
                  <a:lnTo>
                    <a:pt x="390702" y="201802"/>
                  </a:lnTo>
                  <a:lnTo>
                    <a:pt x="378156" y="158095"/>
                  </a:lnTo>
                  <a:lnTo>
                    <a:pt x="358716" y="117465"/>
                  </a:lnTo>
                  <a:lnTo>
                    <a:pt x="332931" y="80698"/>
                  </a:lnTo>
                  <a:lnTo>
                    <a:pt x="301353" y="48578"/>
                  </a:lnTo>
                  <a:lnTo>
                    <a:pt x="264531" y="21892"/>
                  </a:lnTo>
                  <a:lnTo>
                    <a:pt x="223015" y="1423"/>
                  </a:lnTo>
                  <a:lnTo>
                    <a:pt x="21938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8747" y="4291147"/>
              <a:ext cx="396240" cy="605155"/>
            </a:xfrm>
            <a:custGeom>
              <a:avLst/>
              <a:gdLst/>
              <a:ahLst/>
              <a:cxnLst/>
              <a:rect l="l" t="t" r="r" b="b"/>
              <a:pathLst>
                <a:path w="396240" h="605154">
                  <a:moveTo>
                    <a:pt x="223015" y="1423"/>
                  </a:moveTo>
                  <a:lnTo>
                    <a:pt x="219387" y="0"/>
                  </a:lnTo>
                  <a:lnTo>
                    <a:pt x="215286" y="1790"/>
                  </a:lnTo>
                  <a:lnTo>
                    <a:pt x="213854" y="5419"/>
                  </a:lnTo>
                  <a:lnTo>
                    <a:pt x="212431" y="9057"/>
                  </a:lnTo>
                  <a:lnTo>
                    <a:pt x="214221" y="13157"/>
                  </a:lnTo>
                  <a:lnTo>
                    <a:pt x="217850" y="14589"/>
                  </a:lnTo>
                  <a:lnTo>
                    <a:pt x="259514" y="35383"/>
                  </a:lnTo>
                  <a:lnTo>
                    <a:pt x="295783" y="62470"/>
                  </a:lnTo>
                  <a:lnTo>
                    <a:pt x="326243" y="94905"/>
                  </a:lnTo>
                  <a:lnTo>
                    <a:pt x="350483" y="131744"/>
                  </a:lnTo>
                  <a:lnTo>
                    <a:pt x="368089" y="172044"/>
                  </a:lnTo>
                  <a:lnTo>
                    <a:pt x="378649" y="214859"/>
                  </a:lnTo>
                  <a:lnTo>
                    <a:pt x="381750" y="259247"/>
                  </a:lnTo>
                  <a:lnTo>
                    <a:pt x="376980" y="304261"/>
                  </a:lnTo>
                  <a:lnTo>
                    <a:pt x="363926" y="348960"/>
                  </a:lnTo>
                  <a:lnTo>
                    <a:pt x="343131" y="390621"/>
                  </a:lnTo>
                  <a:lnTo>
                    <a:pt x="316042" y="426887"/>
                  </a:lnTo>
                  <a:lnTo>
                    <a:pt x="283605" y="457345"/>
                  </a:lnTo>
                  <a:lnTo>
                    <a:pt x="246762" y="481581"/>
                  </a:lnTo>
                  <a:lnTo>
                    <a:pt x="206460" y="499185"/>
                  </a:lnTo>
                  <a:lnTo>
                    <a:pt x="163642" y="509743"/>
                  </a:lnTo>
                  <a:lnTo>
                    <a:pt x="119253" y="512843"/>
                  </a:lnTo>
                  <a:lnTo>
                    <a:pt x="74237" y="508072"/>
                  </a:lnTo>
                  <a:lnTo>
                    <a:pt x="29539" y="495019"/>
                  </a:lnTo>
                  <a:lnTo>
                    <a:pt x="25901" y="493595"/>
                  </a:lnTo>
                  <a:lnTo>
                    <a:pt x="21801" y="495386"/>
                  </a:lnTo>
                  <a:lnTo>
                    <a:pt x="20377" y="499015"/>
                  </a:lnTo>
                  <a:lnTo>
                    <a:pt x="18945" y="502653"/>
                  </a:lnTo>
                  <a:lnTo>
                    <a:pt x="20736" y="506753"/>
                  </a:lnTo>
                  <a:lnTo>
                    <a:pt x="69687" y="521537"/>
                  </a:lnTo>
                  <a:lnTo>
                    <a:pt x="116640" y="526809"/>
                  </a:lnTo>
                  <a:lnTo>
                    <a:pt x="116640" y="576433"/>
                  </a:lnTo>
                  <a:lnTo>
                    <a:pt x="28276" y="576433"/>
                  </a:lnTo>
                  <a:lnTo>
                    <a:pt x="0" y="604708"/>
                  </a:lnTo>
                  <a:lnTo>
                    <a:pt x="14138" y="604708"/>
                  </a:lnTo>
                  <a:lnTo>
                    <a:pt x="14138" y="596899"/>
                  </a:lnTo>
                  <a:lnTo>
                    <a:pt x="20462" y="590570"/>
                  </a:lnTo>
                  <a:lnTo>
                    <a:pt x="28276" y="590570"/>
                  </a:lnTo>
                  <a:lnTo>
                    <a:pt x="219142" y="590570"/>
                  </a:lnTo>
                  <a:lnTo>
                    <a:pt x="226946" y="590570"/>
                  </a:lnTo>
                  <a:lnTo>
                    <a:pt x="233280" y="596899"/>
                  </a:lnTo>
                  <a:lnTo>
                    <a:pt x="233280" y="604708"/>
                  </a:lnTo>
                  <a:lnTo>
                    <a:pt x="247418" y="604708"/>
                  </a:lnTo>
                  <a:lnTo>
                    <a:pt x="219142" y="576433"/>
                  </a:lnTo>
                  <a:lnTo>
                    <a:pt x="130778" y="576433"/>
                  </a:lnTo>
                  <a:lnTo>
                    <a:pt x="130778" y="526687"/>
                  </a:lnTo>
                  <a:lnTo>
                    <a:pt x="179550" y="521057"/>
                  </a:lnTo>
                  <a:lnTo>
                    <a:pt x="225237" y="507251"/>
                  </a:lnTo>
                  <a:lnTo>
                    <a:pt x="267092" y="486055"/>
                  </a:lnTo>
                  <a:lnTo>
                    <a:pt x="304364" y="458258"/>
                  </a:lnTo>
                  <a:lnTo>
                    <a:pt x="336307" y="424646"/>
                  </a:lnTo>
                  <a:lnTo>
                    <a:pt x="362170" y="386007"/>
                  </a:lnTo>
                  <a:lnTo>
                    <a:pt x="381206" y="343128"/>
                  </a:lnTo>
                  <a:lnTo>
                    <a:pt x="392667" y="296797"/>
                  </a:lnTo>
                  <a:lnTo>
                    <a:pt x="395803" y="247801"/>
                  </a:lnTo>
                  <a:lnTo>
                    <a:pt x="390702" y="201802"/>
                  </a:lnTo>
                  <a:lnTo>
                    <a:pt x="378156" y="158095"/>
                  </a:lnTo>
                  <a:lnTo>
                    <a:pt x="358716" y="117465"/>
                  </a:lnTo>
                  <a:lnTo>
                    <a:pt x="332931" y="80698"/>
                  </a:lnTo>
                  <a:lnTo>
                    <a:pt x="301353" y="48578"/>
                  </a:lnTo>
                  <a:lnTo>
                    <a:pt x="264531" y="21892"/>
                  </a:lnTo>
                  <a:lnTo>
                    <a:pt x="223015" y="1423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9264" y="4902923"/>
              <a:ext cx="346710" cy="14604"/>
            </a:xfrm>
            <a:custGeom>
              <a:avLst/>
              <a:gdLst/>
              <a:ahLst/>
              <a:cxnLst/>
              <a:rect l="l" t="t" r="r" b="b"/>
              <a:pathLst>
                <a:path w="346709" h="14604">
                  <a:moveTo>
                    <a:pt x="346385" y="0"/>
                  </a:moveTo>
                  <a:lnTo>
                    <a:pt x="0" y="0"/>
                  </a:lnTo>
                  <a:lnTo>
                    <a:pt x="0" y="14137"/>
                  </a:lnTo>
                  <a:lnTo>
                    <a:pt x="346385" y="14137"/>
                  </a:lnTo>
                  <a:lnTo>
                    <a:pt x="346385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9264" y="4902923"/>
              <a:ext cx="346710" cy="14604"/>
            </a:xfrm>
            <a:custGeom>
              <a:avLst/>
              <a:gdLst/>
              <a:ahLst/>
              <a:cxnLst/>
              <a:rect l="l" t="t" r="r" b="b"/>
              <a:pathLst>
                <a:path w="346709" h="14604">
                  <a:moveTo>
                    <a:pt x="0" y="14137"/>
                  </a:moveTo>
                  <a:lnTo>
                    <a:pt x="346385" y="14137"/>
                  </a:lnTo>
                  <a:lnTo>
                    <a:pt x="346385" y="0"/>
                  </a:lnTo>
                  <a:lnTo>
                    <a:pt x="0" y="0"/>
                  </a:lnTo>
                  <a:lnTo>
                    <a:pt x="0" y="14137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2242" y="4316166"/>
              <a:ext cx="460375" cy="459740"/>
            </a:xfrm>
            <a:custGeom>
              <a:avLst/>
              <a:gdLst/>
              <a:ahLst/>
              <a:cxnLst/>
              <a:rect l="l" t="t" r="r" b="b"/>
              <a:pathLst>
                <a:path w="460375" h="459739">
                  <a:moveTo>
                    <a:pt x="228075" y="0"/>
                  </a:moveTo>
                  <a:lnTo>
                    <a:pt x="183925" y="4735"/>
                  </a:lnTo>
                  <a:lnTo>
                    <a:pt x="141805" y="17736"/>
                  </a:lnTo>
                  <a:lnTo>
                    <a:pt x="102923" y="38501"/>
                  </a:lnTo>
                  <a:lnTo>
                    <a:pt x="68483" y="66526"/>
                  </a:lnTo>
                  <a:lnTo>
                    <a:pt x="39691" y="101310"/>
                  </a:lnTo>
                  <a:lnTo>
                    <a:pt x="17755" y="142349"/>
                  </a:lnTo>
                  <a:lnTo>
                    <a:pt x="4269" y="186608"/>
                  </a:lnTo>
                  <a:lnTo>
                    <a:pt x="0" y="231300"/>
                  </a:lnTo>
                  <a:lnTo>
                    <a:pt x="4454" y="275223"/>
                  </a:lnTo>
                  <a:lnTo>
                    <a:pt x="17159" y="317211"/>
                  </a:lnTo>
                  <a:lnTo>
                    <a:pt x="37564" y="355952"/>
                  </a:lnTo>
                  <a:lnTo>
                    <a:pt x="65233" y="390354"/>
                  </a:lnTo>
                  <a:lnTo>
                    <a:pt x="99670" y="419188"/>
                  </a:lnTo>
                  <a:lnTo>
                    <a:pt x="140333" y="441225"/>
                  </a:lnTo>
                  <a:lnTo>
                    <a:pt x="187368" y="455536"/>
                  </a:lnTo>
                  <a:lnTo>
                    <a:pt x="232343" y="459568"/>
                  </a:lnTo>
                  <a:lnTo>
                    <a:pt x="276493" y="454831"/>
                  </a:lnTo>
                  <a:lnTo>
                    <a:pt x="309189" y="444737"/>
                  </a:lnTo>
                  <a:lnTo>
                    <a:pt x="213989" y="444737"/>
                  </a:lnTo>
                  <a:lnTo>
                    <a:pt x="169561" y="436672"/>
                  </a:lnTo>
                  <a:lnTo>
                    <a:pt x="196194" y="425523"/>
                  </a:lnTo>
                  <a:lnTo>
                    <a:pt x="157299" y="425523"/>
                  </a:lnTo>
                  <a:lnTo>
                    <a:pt x="159510" y="420150"/>
                  </a:lnTo>
                  <a:lnTo>
                    <a:pt x="144216" y="420150"/>
                  </a:lnTo>
                  <a:lnTo>
                    <a:pt x="143886" y="419425"/>
                  </a:lnTo>
                  <a:lnTo>
                    <a:pt x="127665" y="419425"/>
                  </a:lnTo>
                  <a:lnTo>
                    <a:pt x="90427" y="393882"/>
                  </a:lnTo>
                  <a:lnTo>
                    <a:pt x="60179" y="362195"/>
                  </a:lnTo>
                  <a:lnTo>
                    <a:pt x="37055" y="325291"/>
                  </a:lnTo>
                  <a:lnTo>
                    <a:pt x="21890" y="284832"/>
                  </a:lnTo>
                  <a:lnTo>
                    <a:pt x="15053" y="241990"/>
                  </a:lnTo>
                  <a:lnTo>
                    <a:pt x="17028" y="198060"/>
                  </a:lnTo>
                  <a:lnTo>
                    <a:pt x="28302" y="154337"/>
                  </a:lnTo>
                  <a:lnTo>
                    <a:pt x="65451" y="154337"/>
                  </a:lnTo>
                  <a:lnTo>
                    <a:pt x="33957" y="141380"/>
                  </a:lnTo>
                  <a:lnTo>
                    <a:pt x="59480" y="98383"/>
                  </a:lnTo>
                  <a:lnTo>
                    <a:pt x="93648" y="63151"/>
                  </a:lnTo>
                  <a:lnTo>
                    <a:pt x="134633" y="36667"/>
                  </a:lnTo>
                  <a:lnTo>
                    <a:pt x="180793" y="19993"/>
                  </a:lnTo>
                  <a:lnTo>
                    <a:pt x="230487" y="14188"/>
                  </a:lnTo>
                  <a:lnTo>
                    <a:pt x="307092" y="14188"/>
                  </a:lnTo>
                  <a:lnTo>
                    <a:pt x="273050" y="4032"/>
                  </a:lnTo>
                  <a:lnTo>
                    <a:pt x="228075" y="0"/>
                  </a:lnTo>
                  <a:close/>
                </a:path>
                <a:path w="460375" h="459739">
                  <a:moveTo>
                    <a:pt x="373986" y="281311"/>
                  </a:moveTo>
                  <a:lnTo>
                    <a:pt x="336825" y="281311"/>
                  </a:lnTo>
                  <a:lnTo>
                    <a:pt x="426735" y="318304"/>
                  </a:lnTo>
                  <a:lnTo>
                    <a:pt x="403964" y="357298"/>
                  </a:lnTo>
                  <a:lnTo>
                    <a:pt x="374444" y="389894"/>
                  </a:lnTo>
                  <a:lnTo>
                    <a:pt x="339431" y="415514"/>
                  </a:lnTo>
                  <a:lnTo>
                    <a:pt x="300180" y="433580"/>
                  </a:lnTo>
                  <a:lnTo>
                    <a:pt x="257947" y="443514"/>
                  </a:lnTo>
                  <a:lnTo>
                    <a:pt x="213989" y="444737"/>
                  </a:lnTo>
                  <a:lnTo>
                    <a:pt x="309189" y="444737"/>
                  </a:lnTo>
                  <a:lnTo>
                    <a:pt x="357496" y="421062"/>
                  </a:lnTo>
                  <a:lnTo>
                    <a:pt x="391936" y="393035"/>
                  </a:lnTo>
                  <a:lnTo>
                    <a:pt x="420727" y="358250"/>
                  </a:lnTo>
                  <a:lnTo>
                    <a:pt x="442664" y="317211"/>
                  </a:lnTo>
                  <a:lnTo>
                    <a:pt x="446235" y="305241"/>
                  </a:lnTo>
                  <a:lnTo>
                    <a:pt x="432117" y="305241"/>
                  </a:lnTo>
                  <a:lnTo>
                    <a:pt x="373986" y="281311"/>
                  </a:lnTo>
                  <a:close/>
                </a:path>
                <a:path w="460375" h="459739">
                  <a:moveTo>
                    <a:pt x="271226" y="239012"/>
                  </a:moveTo>
                  <a:lnTo>
                    <a:pt x="234059" y="239012"/>
                  </a:lnTo>
                  <a:lnTo>
                    <a:pt x="323752" y="275920"/>
                  </a:lnTo>
                  <a:lnTo>
                    <a:pt x="300623" y="318304"/>
                  </a:lnTo>
                  <a:lnTo>
                    <a:pt x="271473" y="355250"/>
                  </a:lnTo>
                  <a:lnTo>
                    <a:pt x="237178" y="386046"/>
                  </a:lnTo>
                  <a:lnTo>
                    <a:pt x="198784" y="409762"/>
                  </a:lnTo>
                  <a:lnTo>
                    <a:pt x="157299" y="425523"/>
                  </a:lnTo>
                  <a:lnTo>
                    <a:pt x="196194" y="425523"/>
                  </a:lnTo>
                  <a:lnTo>
                    <a:pt x="249876" y="394089"/>
                  </a:lnTo>
                  <a:lnTo>
                    <a:pt x="284273" y="362195"/>
                  </a:lnTo>
                  <a:lnTo>
                    <a:pt x="313571" y="324328"/>
                  </a:lnTo>
                  <a:lnTo>
                    <a:pt x="336825" y="281311"/>
                  </a:lnTo>
                  <a:lnTo>
                    <a:pt x="373986" y="281311"/>
                  </a:lnTo>
                  <a:lnTo>
                    <a:pt x="342207" y="268229"/>
                  </a:lnTo>
                  <a:lnTo>
                    <a:pt x="343788" y="262838"/>
                  </a:lnTo>
                  <a:lnTo>
                    <a:pt x="329134" y="262838"/>
                  </a:lnTo>
                  <a:lnTo>
                    <a:pt x="271226" y="239012"/>
                  </a:lnTo>
                  <a:close/>
                </a:path>
                <a:path w="460375" h="459739">
                  <a:moveTo>
                    <a:pt x="168420" y="196722"/>
                  </a:moveTo>
                  <a:lnTo>
                    <a:pt x="131284" y="196722"/>
                  </a:lnTo>
                  <a:lnTo>
                    <a:pt x="221024" y="233630"/>
                  </a:lnTo>
                  <a:lnTo>
                    <a:pt x="144216" y="420150"/>
                  </a:lnTo>
                  <a:lnTo>
                    <a:pt x="159510" y="420150"/>
                  </a:lnTo>
                  <a:lnTo>
                    <a:pt x="234059" y="239012"/>
                  </a:lnTo>
                  <a:lnTo>
                    <a:pt x="271226" y="239012"/>
                  </a:lnTo>
                  <a:lnTo>
                    <a:pt x="239432" y="225930"/>
                  </a:lnTo>
                  <a:lnTo>
                    <a:pt x="241628" y="220595"/>
                  </a:lnTo>
                  <a:lnTo>
                    <a:pt x="226368" y="220595"/>
                  </a:lnTo>
                  <a:lnTo>
                    <a:pt x="168420" y="196722"/>
                  </a:lnTo>
                  <a:close/>
                </a:path>
                <a:path w="460375" h="459739">
                  <a:moveTo>
                    <a:pt x="65451" y="154337"/>
                  </a:moveTo>
                  <a:lnTo>
                    <a:pt x="28311" y="154337"/>
                  </a:lnTo>
                  <a:lnTo>
                    <a:pt x="118221" y="191340"/>
                  </a:lnTo>
                  <a:lnTo>
                    <a:pt x="104455" y="238262"/>
                  </a:lnTo>
                  <a:lnTo>
                    <a:pt x="98726" y="284832"/>
                  </a:lnTo>
                  <a:lnTo>
                    <a:pt x="98610" y="285780"/>
                  </a:lnTo>
                  <a:lnTo>
                    <a:pt x="100592" y="332646"/>
                  </a:lnTo>
                  <a:lnTo>
                    <a:pt x="110309" y="377611"/>
                  </a:lnTo>
                  <a:lnTo>
                    <a:pt x="127567" y="419188"/>
                  </a:lnTo>
                  <a:lnTo>
                    <a:pt x="127665" y="419425"/>
                  </a:lnTo>
                  <a:lnTo>
                    <a:pt x="143886" y="419425"/>
                  </a:lnTo>
                  <a:lnTo>
                    <a:pt x="125836" y="379758"/>
                  </a:lnTo>
                  <a:lnTo>
                    <a:pt x="115258" y="335889"/>
                  </a:lnTo>
                  <a:lnTo>
                    <a:pt x="112575" y="289873"/>
                  </a:lnTo>
                  <a:lnTo>
                    <a:pt x="117886" y="243041"/>
                  </a:lnTo>
                  <a:lnTo>
                    <a:pt x="131284" y="196722"/>
                  </a:lnTo>
                  <a:lnTo>
                    <a:pt x="168420" y="196722"/>
                  </a:lnTo>
                  <a:lnTo>
                    <a:pt x="136666" y="183640"/>
                  </a:lnTo>
                  <a:lnTo>
                    <a:pt x="139602" y="178258"/>
                  </a:lnTo>
                  <a:lnTo>
                    <a:pt x="123593" y="178258"/>
                  </a:lnTo>
                  <a:lnTo>
                    <a:pt x="65451" y="154337"/>
                  </a:lnTo>
                  <a:close/>
                </a:path>
                <a:path w="460375" h="459739">
                  <a:moveTo>
                    <a:pt x="359740" y="40144"/>
                  </a:moveTo>
                  <a:lnTo>
                    <a:pt x="332763" y="40144"/>
                  </a:lnTo>
                  <a:lnTo>
                    <a:pt x="370000" y="65687"/>
                  </a:lnTo>
                  <a:lnTo>
                    <a:pt x="400364" y="97497"/>
                  </a:lnTo>
                  <a:lnTo>
                    <a:pt x="423370" y="134279"/>
                  </a:lnTo>
                  <a:lnTo>
                    <a:pt x="438533" y="174739"/>
                  </a:lnTo>
                  <a:lnTo>
                    <a:pt x="445369" y="217582"/>
                  </a:lnTo>
                  <a:lnTo>
                    <a:pt x="443392" y="261515"/>
                  </a:lnTo>
                  <a:lnTo>
                    <a:pt x="432117" y="305241"/>
                  </a:lnTo>
                  <a:lnTo>
                    <a:pt x="446235" y="305241"/>
                  </a:lnTo>
                  <a:lnTo>
                    <a:pt x="455968" y="272619"/>
                  </a:lnTo>
                  <a:lnTo>
                    <a:pt x="460001" y="227646"/>
                  </a:lnTo>
                  <a:lnTo>
                    <a:pt x="455280" y="183640"/>
                  </a:lnTo>
                  <a:lnTo>
                    <a:pt x="455265" y="183498"/>
                  </a:lnTo>
                  <a:lnTo>
                    <a:pt x="442263" y="141381"/>
                  </a:lnTo>
                  <a:lnTo>
                    <a:pt x="421498" y="102500"/>
                  </a:lnTo>
                  <a:lnTo>
                    <a:pt x="393471" y="68061"/>
                  </a:lnTo>
                  <a:lnTo>
                    <a:pt x="359740" y="40144"/>
                  </a:lnTo>
                  <a:close/>
                </a:path>
                <a:path w="460375" h="459739">
                  <a:moveTo>
                    <a:pt x="358841" y="39400"/>
                  </a:moveTo>
                  <a:lnTo>
                    <a:pt x="316202" y="39400"/>
                  </a:lnTo>
                  <a:lnTo>
                    <a:pt x="334583" y="79796"/>
                  </a:lnTo>
                  <a:lnTo>
                    <a:pt x="345163" y="123666"/>
                  </a:lnTo>
                  <a:lnTo>
                    <a:pt x="347847" y="169682"/>
                  </a:lnTo>
                  <a:lnTo>
                    <a:pt x="342536" y="216515"/>
                  </a:lnTo>
                  <a:lnTo>
                    <a:pt x="329134" y="262838"/>
                  </a:lnTo>
                  <a:lnTo>
                    <a:pt x="343788" y="262838"/>
                  </a:lnTo>
                  <a:lnTo>
                    <a:pt x="355973" y="221294"/>
                  </a:lnTo>
                  <a:lnTo>
                    <a:pt x="361699" y="174739"/>
                  </a:lnTo>
                  <a:lnTo>
                    <a:pt x="361818" y="173775"/>
                  </a:lnTo>
                  <a:lnTo>
                    <a:pt x="359835" y="126916"/>
                  </a:lnTo>
                  <a:lnTo>
                    <a:pt x="350119" y="81958"/>
                  </a:lnTo>
                  <a:lnTo>
                    <a:pt x="332866" y="40394"/>
                  </a:lnTo>
                  <a:lnTo>
                    <a:pt x="332763" y="40144"/>
                  </a:lnTo>
                  <a:lnTo>
                    <a:pt x="359740" y="40144"/>
                  </a:lnTo>
                  <a:lnTo>
                    <a:pt x="358841" y="39400"/>
                  </a:lnTo>
                  <a:close/>
                </a:path>
                <a:path w="460375" h="459739">
                  <a:moveTo>
                    <a:pt x="348892" y="34037"/>
                  </a:moveTo>
                  <a:lnTo>
                    <a:pt x="303129" y="34037"/>
                  </a:lnTo>
                  <a:lnTo>
                    <a:pt x="226368" y="220595"/>
                  </a:lnTo>
                  <a:lnTo>
                    <a:pt x="241628" y="220595"/>
                  </a:lnTo>
                  <a:lnTo>
                    <a:pt x="316202" y="39400"/>
                  </a:lnTo>
                  <a:lnTo>
                    <a:pt x="358841" y="39400"/>
                  </a:lnTo>
                  <a:lnTo>
                    <a:pt x="358686" y="39272"/>
                  </a:lnTo>
                  <a:lnTo>
                    <a:pt x="348892" y="34037"/>
                  </a:lnTo>
                  <a:close/>
                </a:path>
                <a:path w="460375" h="459739">
                  <a:moveTo>
                    <a:pt x="307092" y="14188"/>
                  </a:moveTo>
                  <a:lnTo>
                    <a:pt x="230487" y="14188"/>
                  </a:lnTo>
                  <a:lnTo>
                    <a:pt x="245782" y="14742"/>
                  </a:lnTo>
                  <a:lnTo>
                    <a:pt x="260977" y="16384"/>
                  </a:lnTo>
                  <a:lnTo>
                    <a:pt x="276015" y="19108"/>
                  </a:lnTo>
                  <a:lnTo>
                    <a:pt x="290838" y="22906"/>
                  </a:lnTo>
                  <a:lnTo>
                    <a:pt x="249081" y="40394"/>
                  </a:lnTo>
                  <a:lnTo>
                    <a:pt x="210534" y="65493"/>
                  </a:lnTo>
                  <a:lnTo>
                    <a:pt x="176054" y="97497"/>
                  </a:lnTo>
                  <a:lnTo>
                    <a:pt x="146846" y="135246"/>
                  </a:lnTo>
                  <a:lnTo>
                    <a:pt x="123593" y="178258"/>
                  </a:lnTo>
                  <a:lnTo>
                    <a:pt x="139602" y="178258"/>
                  </a:lnTo>
                  <a:lnTo>
                    <a:pt x="159718" y="141380"/>
                  </a:lnTo>
                  <a:lnTo>
                    <a:pt x="188953" y="104309"/>
                  </a:lnTo>
                  <a:lnTo>
                    <a:pt x="223250" y="73513"/>
                  </a:lnTo>
                  <a:lnTo>
                    <a:pt x="261643" y="49797"/>
                  </a:lnTo>
                  <a:lnTo>
                    <a:pt x="303129" y="34037"/>
                  </a:lnTo>
                  <a:lnTo>
                    <a:pt x="348892" y="34037"/>
                  </a:lnTo>
                  <a:lnTo>
                    <a:pt x="317644" y="17336"/>
                  </a:lnTo>
                  <a:lnTo>
                    <a:pt x="307092" y="14188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2242" y="4316166"/>
              <a:ext cx="460375" cy="459740"/>
            </a:xfrm>
            <a:custGeom>
              <a:avLst/>
              <a:gdLst/>
              <a:ahLst/>
              <a:cxnLst/>
              <a:rect l="l" t="t" r="r" b="b"/>
              <a:pathLst>
                <a:path w="460375" h="459739">
                  <a:moveTo>
                    <a:pt x="142774" y="442233"/>
                  </a:moveTo>
                  <a:lnTo>
                    <a:pt x="187368" y="455536"/>
                  </a:lnTo>
                  <a:lnTo>
                    <a:pt x="232343" y="459568"/>
                  </a:lnTo>
                  <a:lnTo>
                    <a:pt x="276493" y="454831"/>
                  </a:lnTo>
                  <a:lnTo>
                    <a:pt x="318613" y="441828"/>
                  </a:lnTo>
                  <a:lnTo>
                    <a:pt x="357496" y="421062"/>
                  </a:lnTo>
                  <a:lnTo>
                    <a:pt x="391936" y="393035"/>
                  </a:lnTo>
                  <a:lnTo>
                    <a:pt x="420727" y="358250"/>
                  </a:lnTo>
                  <a:lnTo>
                    <a:pt x="442664" y="317211"/>
                  </a:lnTo>
                  <a:lnTo>
                    <a:pt x="455968" y="272619"/>
                  </a:lnTo>
                  <a:lnTo>
                    <a:pt x="460001" y="227646"/>
                  </a:lnTo>
                  <a:lnTo>
                    <a:pt x="455265" y="183498"/>
                  </a:lnTo>
                  <a:lnTo>
                    <a:pt x="442263" y="141381"/>
                  </a:lnTo>
                  <a:lnTo>
                    <a:pt x="421498" y="102500"/>
                  </a:lnTo>
                  <a:lnTo>
                    <a:pt x="393471" y="68061"/>
                  </a:lnTo>
                  <a:lnTo>
                    <a:pt x="358686" y="39272"/>
                  </a:lnTo>
                  <a:lnTo>
                    <a:pt x="317644" y="17336"/>
                  </a:lnTo>
                  <a:lnTo>
                    <a:pt x="273050" y="4032"/>
                  </a:lnTo>
                  <a:lnTo>
                    <a:pt x="228075" y="0"/>
                  </a:lnTo>
                  <a:lnTo>
                    <a:pt x="183925" y="4735"/>
                  </a:lnTo>
                  <a:lnTo>
                    <a:pt x="141805" y="17736"/>
                  </a:lnTo>
                  <a:lnTo>
                    <a:pt x="102923" y="38501"/>
                  </a:lnTo>
                  <a:lnTo>
                    <a:pt x="68483" y="66526"/>
                  </a:lnTo>
                  <a:lnTo>
                    <a:pt x="39691" y="101310"/>
                  </a:lnTo>
                  <a:lnTo>
                    <a:pt x="17755" y="142349"/>
                  </a:lnTo>
                  <a:lnTo>
                    <a:pt x="4269" y="186608"/>
                  </a:lnTo>
                  <a:lnTo>
                    <a:pt x="0" y="231300"/>
                  </a:lnTo>
                  <a:lnTo>
                    <a:pt x="4454" y="275223"/>
                  </a:lnTo>
                  <a:lnTo>
                    <a:pt x="17140" y="317174"/>
                  </a:lnTo>
                  <a:lnTo>
                    <a:pt x="37564" y="355952"/>
                  </a:lnTo>
                  <a:lnTo>
                    <a:pt x="65233" y="390354"/>
                  </a:lnTo>
                  <a:lnTo>
                    <a:pt x="99653" y="419179"/>
                  </a:lnTo>
                  <a:lnTo>
                    <a:pt x="140333" y="441225"/>
                  </a:lnTo>
                  <a:lnTo>
                    <a:pt x="142774" y="442233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284" y="4346669"/>
              <a:ext cx="242340" cy="39855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47295" y="4330355"/>
              <a:ext cx="430530" cy="431165"/>
            </a:xfrm>
            <a:custGeom>
              <a:avLst/>
              <a:gdLst/>
              <a:ahLst/>
              <a:cxnLst/>
              <a:rect l="l" t="t" r="r" b="b"/>
              <a:pathLst>
                <a:path w="430530" h="431164">
                  <a:moveTo>
                    <a:pt x="154508" y="422484"/>
                  </a:moveTo>
                  <a:lnTo>
                    <a:pt x="196271" y="405000"/>
                  </a:lnTo>
                  <a:lnTo>
                    <a:pt x="234823" y="379900"/>
                  </a:lnTo>
                  <a:lnTo>
                    <a:pt x="269220" y="348006"/>
                  </a:lnTo>
                  <a:lnTo>
                    <a:pt x="298518" y="310140"/>
                  </a:lnTo>
                  <a:lnTo>
                    <a:pt x="321772" y="267123"/>
                  </a:lnTo>
                  <a:lnTo>
                    <a:pt x="411682" y="304116"/>
                  </a:lnTo>
                  <a:lnTo>
                    <a:pt x="388911" y="343110"/>
                  </a:lnTo>
                  <a:lnTo>
                    <a:pt x="359391" y="375706"/>
                  </a:lnTo>
                  <a:lnTo>
                    <a:pt x="324378" y="401326"/>
                  </a:lnTo>
                  <a:lnTo>
                    <a:pt x="285127" y="419391"/>
                  </a:lnTo>
                  <a:lnTo>
                    <a:pt x="242894" y="429325"/>
                  </a:lnTo>
                  <a:lnTo>
                    <a:pt x="198936" y="430549"/>
                  </a:lnTo>
                  <a:lnTo>
                    <a:pt x="154508" y="422484"/>
                  </a:lnTo>
                  <a:close/>
                </a:path>
                <a:path w="430530" h="431164">
                  <a:moveTo>
                    <a:pt x="417064" y="291053"/>
                  </a:moveTo>
                  <a:lnTo>
                    <a:pt x="327154" y="254041"/>
                  </a:lnTo>
                  <a:lnTo>
                    <a:pt x="340920" y="207105"/>
                  </a:lnTo>
                  <a:lnTo>
                    <a:pt x="346765" y="159587"/>
                  </a:lnTo>
                  <a:lnTo>
                    <a:pt x="344782" y="112728"/>
                  </a:lnTo>
                  <a:lnTo>
                    <a:pt x="335066" y="67770"/>
                  </a:lnTo>
                  <a:lnTo>
                    <a:pt x="317710" y="25956"/>
                  </a:lnTo>
                  <a:lnTo>
                    <a:pt x="354947" y="51499"/>
                  </a:lnTo>
                  <a:lnTo>
                    <a:pt x="385311" y="83308"/>
                  </a:lnTo>
                  <a:lnTo>
                    <a:pt x="408317" y="120091"/>
                  </a:lnTo>
                  <a:lnTo>
                    <a:pt x="423480" y="160551"/>
                  </a:lnTo>
                  <a:lnTo>
                    <a:pt x="430316" y="203394"/>
                  </a:lnTo>
                  <a:lnTo>
                    <a:pt x="428338" y="247326"/>
                  </a:lnTo>
                  <a:lnTo>
                    <a:pt x="417064" y="291053"/>
                  </a:lnTo>
                  <a:close/>
                </a:path>
                <a:path w="430530" h="431164">
                  <a:moveTo>
                    <a:pt x="215434" y="0"/>
                  </a:moveTo>
                  <a:lnTo>
                    <a:pt x="230729" y="553"/>
                  </a:lnTo>
                  <a:lnTo>
                    <a:pt x="245924" y="2196"/>
                  </a:lnTo>
                  <a:lnTo>
                    <a:pt x="260962" y="4919"/>
                  </a:lnTo>
                  <a:lnTo>
                    <a:pt x="275785" y="8718"/>
                  </a:lnTo>
                  <a:lnTo>
                    <a:pt x="234028" y="26205"/>
                  </a:lnTo>
                  <a:lnTo>
                    <a:pt x="195481" y="51305"/>
                  </a:lnTo>
                  <a:lnTo>
                    <a:pt x="161088" y="83196"/>
                  </a:lnTo>
                  <a:lnTo>
                    <a:pt x="131793" y="121058"/>
                  </a:lnTo>
                  <a:lnTo>
                    <a:pt x="108540" y="164070"/>
                  </a:lnTo>
                  <a:lnTo>
                    <a:pt x="18715" y="127114"/>
                  </a:lnTo>
                  <a:lnTo>
                    <a:pt x="44427" y="84194"/>
                  </a:lnTo>
                  <a:lnTo>
                    <a:pt x="78595" y="48962"/>
                  </a:lnTo>
                  <a:lnTo>
                    <a:pt x="119580" y="22479"/>
                  </a:lnTo>
                  <a:lnTo>
                    <a:pt x="165740" y="5805"/>
                  </a:lnTo>
                  <a:lnTo>
                    <a:pt x="215434" y="0"/>
                  </a:lnTo>
                  <a:close/>
                </a:path>
                <a:path w="430530" h="431164">
                  <a:moveTo>
                    <a:pt x="13258" y="140149"/>
                  </a:moveTo>
                  <a:lnTo>
                    <a:pt x="103167" y="177152"/>
                  </a:lnTo>
                  <a:lnTo>
                    <a:pt x="89401" y="224073"/>
                  </a:lnTo>
                  <a:lnTo>
                    <a:pt x="83557" y="271592"/>
                  </a:lnTo>
                  <a:lnTo>
                    <a:pt x="85539" y="318458"/>
                  </a:lnTo>
                  <a:lnTo>
                    <a:pt x="95255" y="363422"/>
                  </a:lnTo>
                  <a:lnTo>
                    <a:pt x="112612" y="405236"/>
                  </a:lnTo>
                  <a:lnTo>
                    <a:pt x="75374" y="379694"/>
                  </a:lnTo>
                  <a:lnTo>
                    <a:pt x="45009" y="347884"/>
                  </a:lnTo>
                  <a:lnTo>
                    <a:pt x="22002" y="311102"/>
                  </a:lnTo>
                  <a:lnTo>
                    <a:pt x="6837" y="270643"/>
                  </a:lnTo>
                  <a:lnTo>
                    <a:pt x="0" y="227802"/>
                  </a:lnTo>
                  <a:lnTo>
                    <a:pt x="1975" y="183872"/>
                  </a:lnTo>
                  <a:lnTo>
                    <a:pt x="13248" y="140149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7662" y="4243451"/>
              <a:ext cx="790575" cy="695325"/>
            </a:xfrm>
            <a:custGeom>
              <a:avLst/>
              <a:gdLst/>
              <a:ahLst/>
              <a:cxnLst/>
              <a:rect l="l" t="t" r="r" b="b"/>
              <a:pathLst>
                <a:path w="790575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8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798" y="9096"/>
                  </a:lnTo>
                  <a:lnTo>
                    <a:pt x="756634" y="33909"/>
                  </a:lnTo>
                  <a:lnTo>
                    <a:pt x="781468" y="70723"/>
                  </a:lnTo>
                  <a:lnTo>
                    <a:pt x="790575" y="115824"/>
                  </a:lnTo>
                  <a:lnTo>
                    <a:pt x="790575" y="579374"/>
                  </a:lnTo>
                  <a:lnTo>
                    <a:pt x="781468" y="624494"/>
                  </a:lnTo>
                  <a:lnTo>
                    <a:pt x="756634" y="661352"/>
                  </a:lnTo>
                  <a:lnTo>
                    <a:pt x="719798" y="686208"/>
                  </a:lnTo>
                  <a:lnTo>
                    <a:pt x="674687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41312" y="2217801"/>
            <a:ext cx="803275" cy="708025"/>
            <a:chOff x="341312" y="2217801"/>
            <a:chExt cx="803275" cy="708025"/>
          </a:xfrm>
        </p:grpSpPr>
        <p:sp>
          <p:nvSpPr>
            <p:cNvPr id="33" name="object 33"/>
            <p:cNvSpPr/>
            <p:nvPr/>
          </p:nvSpPr>
          <p:spPr>
            <a:xfrm>
              <a:off x="553256" y="2402870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55669" y="0"/>
                  </a:moveTo>
                  <a:lnTo>
                    <a:pt x="33999" y="4304"/>
                  </a:lnTo>
                  <a:lnTo>
                    <a:pt x="16304" y="16045"/>
                  </a:lnTo>
                  <a:lnTo>
                    <a:pt x="4374" y="33458"/>
                  </a:lnTo>
                  <a:lnTo>
                    <a:pt x="0" y="54782"/>
                  </a:lnTo>
                  <a:lnTo>
                    <a:pt x="4374" y="76106"/>
                  </a:lnTo>
                  <a:lnTo>
                    <a:pt x="16304" y="93519"/>
                  </a:lnTo>
                  <a:lnTo>
                    <a:pt x="33999" y="105259"/>
                  </a:lnTo>
                  <a:lnTo>
                    <a:pt x="55669" y="109564"/>
                  </a:lnTo>
                  <a:lnTo>
                    <a:pt x="77338" y="105259"/>
                  </a:lnTo>
                  <a:lnTo>
                    <a:pt x="95033" y="93519"/>
                  </a:lnTo>
                  <a:lnTo>
                    <a:pt x="106963" y="76106"/>
                  </a:lnTo>
                  <a:lnTo>
                    <a:pt x="111338" y="54782"/>
                  </a:lnTo>
                  <a:lnTo>
                    <a:pt x="106963" y="33458"/>
                  </a:lnTo>
                  <a:lnTo>
                    <a:pt x="95033" y="16045"/>
                  </a:lnTo>
                  <a:lnTo>
                    <a:pt x="77338" y="4305"/>
                  </a:lnTo>
                  <a:lnTo>
                    <a:pt x="55669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3256" y="2402870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338" y="54782"/>
                  </a:moveTo>
                  <a:lnTo>
                    <a:pt x="106963" y="76106"/>
                  </a:lnTo>
                  <a:lnTo>
                    <a:pt x="95033" y="93519"/>
                  </a:lnTo>
                  <a:lnTo>
                    <a:pt x="77338" y="105259"/>
                  </a:lnTo>
                  <a:lnTo>
                    <a:pt x="55669" y="109564"/>
                  </a:lnTo>
                  <a:lnTo>
                    <a:pt x="33999" y="105259"/>
                  </a:lnTo>
                  <a:lnTo>
                    <a:pt x="16304" y="93519"/>
                  </a:lnTo>
                  <a:lnTo>
                    <a:pt x="4374" y="76106"/>
                  </a:lnTo>
                  <a:lnTo>
                    <a:pt x="0" y="54782"/>
                  </a:lnTo>
                  <a:lnTo>
                    <a:pt x="4374" y="33458"/>
                  </a:lnTo>
                  <a:lnTo>
                    <a:pt x="16304" y="16045"/>
                  </a:lnTo>
                  <a:lnTo>
                    <a:pt x="33999" y="4304"/>
                  </a:lnTo>
                  <a:lnTo>
                    <a:pt x="55669" y="0"/>
                  </a:lnTo>
                  <a:lnTo>
                    <a:pt x="77338" y="4305"/>
                  </a:lnTo>
                  <a:lnTo>
                    <a:pt x="95033" y="16045"/>
                  </a:lnTo>
                  <a:lnTo>
                    <a:pt x="106963" y="33458"/>
                  </a:lnTo>
                  <a:lnTo>
                    <a:pt x="111338" y="54782"/>
                  </a:lnTo>
                  <a:close/>
                </a:path>
              </a:pathLst>
            </a:custGeom>
            <a:ln w="613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0158" y="2402870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55669" y="0"/>
                  </a:moveTo>
                  <a:lnTo>
                    <a:pt x="33999" y="4304"/>
                  </a:lnTo>
                  <a:lnTo>
                    <a:pt x="16304" y="16045"/>
                  </a:lnTo>
                  <a:lnTo>
                    <a:pt x="4374" y="33458"/>
                  </a:lnTo>
                  <a:lnTo>
                    <a:pt x="0" y="54782"/>
                  </a:lnTo>
                  <a:lnTo>
                    <a:pt x="4374" y="76106"/>
                  </a:lnTo>
                  <a:lnTo>
                    <a:pt x="16304" y="93519"/>
                  </a:lnTo>
                  <a:lnTo>
                    <a:pt x="33999" y="105259"/>
                  </a:lnTo>
                  <a:lnTo>
                    <a:pt x="55669" y="109564"/>
                  </a:lnTo>
                  <a:lnTo>
                    <a:pt x="77338" y="105259"/>
                  </a:lnTo>
                  <a:lnTo>
                    <a:pt x="95033" y="93519"/>
                  </a:lnTo>
                  <a:lnTo>
                    <a:pt x="106963" y="76106"/>
                  </a:lnTo>
                  <a:lnTo>
                    <a:pt x="111338" y="54782"/>
                  </a:lnTo>
                  <a:lnTo>
                    <a:pt x="106963" y="33458"/>
                  </a:lnTo>
                  <a:lnTo>
                    <a:pt x="95033" y="16045"/>
                  </a:lnTo>
                  <a:lnTo>
                    <a:pt x="77338" y="4305"/>
                  </a:lnTo>
                  <a:lnTo>
                    <a:pt x="55669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0158" y="2402870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338" y="54782"/>
                  </a:moveTo>
                  <a:lnTo>
                    <a:pt x="106963" y="76106"/>
                  </a:lnTo>
                  <a:lnTo>
                    <a:pt x="95033" y="93519"/>
                  </a:lnTo>
                  <a:lnTo>
                    <a:pt x="77338" y="105259"/>
                  </a:lnTo>
                  <a:lnTo>
                    <a:pt x="55669" y="109564"/>
                  </a:lnTo>
                  <a:lnTo>
                    <a:pt x="33999" y="105259"/>
                  </a:lnTo>
                  <a:lnTo>
                    <a:pt x="16304" y="93519"/>
                  </a:lnTo>
                  <a:lnTo>
                    <a:pt x="4374" y="76106"/>
                  </a:lnTo>
                  <a:lnTo>
                    <a:pt x="0" y="54782"/>
                  </a:lnTo>
                  <a:lnTo>
                    <a:pt x="4374" y="33458"/>
                  </a:lnTo>
                  <a:lnTo>
                    <a:pt x="16304" y="16045"/>
                  </a:lnTo>
                  <a:lnTo>
                    <a:pt x="33999" y="4304"/>
                  </a:lnTo>
                  <a:lnTo>
                    <a:pt x="55669" y="0"/>
                  </a:lnTo>
                  <a:lnTo>
                    <a:pt x="77338" y="4305"/>
                  </a:lnTo>
                  <a:lnTo>
                    <a:pt x="95033" y="16045"/>
                  </a:lnTo>
                  <a:lnTo>
                    <a:pt x="106963" y="33458"/>
                  </a:lnTo>
                  <a:lnTo>
                    <a:pt x="111338" y="54782"/>
                  </a:lnTo>
                  <a:close/>
                </a:path>
              </a:pathLst>
            </a:custGeom>
            <a:ln w="613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6037" y="2612261"/>
              <a:ext cx="222885" cy="109855"/>
            </a:xfrm>
            <a:custGeom>
              <a:avLst/>
              <a:gdLst/>
              <a:ahLst/>
              <a:cxnLst/>
              <a:rect l="l" t="t" r="r" b="b"/>
              <a:pathLst>
                <a:path w="222884" h="109855">
                  <a:moveTo>
                    <a:pt x="111338" y="0"/>
                  </a:moveTo>
                  <a:lnTo>
                    <a:pt x="65565" y="7304"/>
                  </a:lnTo>
                  <a:lnTo>
                    <a:pt x="23640" y="24937"/>
                  </a:lnTo>
                  <a:lnTo>
                    <a:pt x="0" y="46260"/>
                  </a:lnTo>
                  <a:lnTo>
                    <a:pt x="0" y="109564"/>
                  </a:lnTo>
                  <a:lnTo>
                    <a:pt x="222676" y="109564"/>
                  </a:lnTo>
                  <a:lnTo>
                    <a:pt x="222676" y="46260"/>
                  </a:lnTo>
                  <a:lnTo>
                    <a:pt x="218965" y="37739"/>
                  </a:lnTo>
                  <a:lnTo>
                    <a:pt x="211542" y="32869"/>
                  </a:lnTo>
                  <a:lnTo>
                    <a:pt x="199558" y="24423"/>
                  </a:lnTo>
                  <a:lnTo>
                    <a:pt x="157110" y="7304"/>
                  </a:lnTo>
                  <a:lnTo>
                    <a:pt x="123361" y="627"/>
                  </a:lnTo>
                  <a:lnTo>
                    <a:pt x="111338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6037" y="2612261"/>
              <a:ext cx="222885" cy="109855"/>
            </a:xfrm>
            <a:custGeom>
              <a:avLst/>
              <a:gdLst/>
              <a:ahLst/>
              <a:cxnLst/>
              <a:rect l="l" t="t" r="r" b="b"/>
              <a:pathLst>
                <a:path w="222884" h="109855">
                  <a:moveTo>
                    <a:pt x="222676" y="109564"/>
                  </a:moveTo>
                  <a:lnTo>
                    <a:pt x="222676" y="54782"/>
                  </a:lnTo>
                  <a:lnTo>
                    <a:pt x="222676" y="46260"/>
                  </a:lnTo>
                  <a:lnTo>
                    <a:pt x="218965" y="37739"/>
                  </a:lnTo>
                  <a:lnTo>
                    <a:pt x="211542" y="32869"/>
                  </a:lnTo>
                  <a:lnTo>
                    <a:pt x="199558" y="24423"/>
                  </a:lnTo>
                  <a:lnTo>
                    <a:pt x="157110" y="7304"/>
                  </a:lnTo>
                  <a:lnTo>
                    <a:pt x="111338" y="0"/>
                  </a:lnTo>
                  <a:lnTo>
                    <a:pt x="100011" y="456"/>
                  </a:lnTo>
                  <a:lnTo>
                    <a:pt x="50972" y="11812"/>
                  </a:lnTo>
                  <a:lnTo>
                    <a:pt x="11133" y="32869"/>
                  </a:lnTo>
                  <a:lnTo>
                    <a:pt x="0" y="46260"/>
                  </a:lnTo>
                  <a:lnTo>
                    <a:pt x="0" y="54782"/>
                  </a:lnTo>
                  <a:lnTo>
                    <a:pt x="0" y="109564"/>
                  </a:lnTo>
                  <a:lnTo>
                    <a:pt x="222676" y="109564"/>
                  </a:lnTo>
                  <a:close/>
                </a:path>
              </a:pathLst>
            </a:custGeom>
            <a:ln w="6106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1707" y="2488087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55669" y="0"/>
                  </a:moveTo>
                  <a:lnTo>
                    <a:pt x="33999" y="4304"/>
                  </a:lnTo>
                  <a:lnTo>
                    <a:pt x="16304" y="16045"/>
                  </a:lnTo>
                  <a:lnTo>
                    <a:pt x="4374" y="33458"/>
                  </a:lnTo>
                  <a:lnTo>
                    <a:pt x="0" y="54782"/>
                  </a:lnTo>
                  <a:lnTo>
                    <a:pt x="4374" y="76106"/>
                  </a:lnTo>
                  <a:lnTo>
                    <a:pt x="16304" y="93519"/>
                  </a:lnTo>
                  <a:lnTo>
                    <a:pt x="33999" y="105259"/>
                  </a:lnTo>
                  <a:lnTo>
                    <a:pt x="55669" y="109564"/>
                  </a:lnTo>
                  <a:lnTo>
                    <a:pt x="77338" y="105259"/>
                  </a:lnTo>
                  <a:lnTo>
                    <a:pt x="95033" y="93519"/>
                  </a:lnTo>
                  <a:lnTo>
                    <a:pt x="106963" y="76106"/>
                  </a:lnTo>
                  <a:lnTo>
                    <a:pt x="111338" y="54782"/>
                  </a:lnTo>
                  <a:lnTo>
                    <a:pt x="106963" y="33458"/>
                  </a:lnTo>
                  <a:lnTo>
                    <a:pt x="95033" y="16045"/>
                  </a:lnTo>
                  <a:lnTo>
                    <a:pt x="77338" y="4305"/>
                  </a:lnTo>
                  <a:lnTo>
                    <a:pt x="55669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1707" y="2488087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338" y="54782"/>
                  </a:moveTo>
                  <a:lnTo>
                    <a:pt x="106963" y="76106"/>
                  </a:lnTo>
                  <a:lnTo>
                    <a:pt x="95033" y="93519"/>
                  </a:lnTo>
                  <a:lnTo>
                    <a:pt x="77338" y="105259"/>
                  </a:lnTo>
                  <a:lnTo>
                    <a:pt x="55669" y="109564"/>
                  </a:lnTo>
                  <a:lnTo>
                    <a:pt x="33999" y="105259"/>
                  </a:lnTo>
                  <a:lnTo>
                    <a:pt x="16304" y="93519"/>
                  </a:lnTo>
                  <a:lnTo>
                    <a:pt x="4374" y="76106"/>
                  </a:lnTo>
                  <a:lnTo>
                    <a:pt x="0" y="54782"/>
                  </a:lnTo>
                  <a:lnTo>
                    <a:pt x="4374" y="33458"/>
                  </a:lnTo>
                  <a:lnTo>
                    <a:pt x="16304" y="16045"/>
                  </a:lnTo>
                  <a:lnTo>
                    <a:pt x="33999" y="4304"/>
                  </a:lnTo>
                  <a:lnTo>
                    <a:pt x="55669" y="0"/>
                  </a:lnTo>
                  <a:lnTo>
                    <a:pt x="77338" y="4305"/>
                  </a:lnTo>
                  <a:lnTo>
                    <a:pt x="95033" y="16045"/>
                  </a:lnTo>
                  <a:lnTo>
                    <a:pt x="106963" y="33458"/>
                  </a:lnTo>
                  <a:lnTo>
                    <a:pt x="111338" y="54782"/>
                  </a:lnTo>
                  <a:close/>
                </a:path>
              </a:pathLst>
            </a:custGeom>
            <a:ln w="613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5519" y="2527044"/>
              <a:ext cx="201930" cy="109855"/>
            </a:xfrm>
            <a:custGeom>
              <a:avLst/>
              <a:gdLst/>
              <a:ahLst/>
              <a:cxnLst/>
              <a:rect l="l" t="t" r="r" b="b"/>
              <a:pathLst>
                <a:path w="201930" h="109855">
                  <a:moveTo>
                    <a:pt x="90307" y="0"/>
                  </a:moveTo>
                  <a:lnTo>
                    <a:pt x="44535" y="7304"/>
                  </a:lnTo>
                  <a:lnTo>
                    <a:pt x="22267" y="15826"/>
                  </a:lnTo>
                  <a:lnTo>
                    <a:pt x="22267" y="17043"/>
                  </a:lnTo>
                  <a:lnTo>
                    <a:pt x="20701" y="32260"/>
                  </a:lnTo>
                  <a:lnTo>
                    <a:pt x="16236" y="46565"/>
                  </a:lnTo>
                  <a:lnTo>
                    <a:pt x="9220" y="59499"/>
                  </a:lnTo>
                  <a:lnTo>
                    <a:pt x="0" y="70608"/>
                  </a:lnTo>
                  <a:lnTo>
                    <a:pt x="16720" y="76524"/>
                  </a:lnTo>
                  <a:lnTo>
                    <a:pt x="31700" y="83238"/>
                  </a:lnTo>
                  <a:lnTo>
                    <a:pt x="45057" y="90638"/>
                  </a:lnTo>
                  <a:lnTo>
                    <a:pt x="56906" y="98608"/>
                  </a:lnTo>
                  <a:lnTo>
                    <a:pt x="60617" y="102260"/>
                  </a:lnTo>
                  <a:lnTo>
                    <a:pt x="64328" y="104695"/>
                  </a:lnTo>
                  <a:lnTo>
                    <a:pt x="66802" y="109564"/>
                  </a:lnTo>
                  <a:lnTo>
                    <a:pt x="201646" y="109564"/>
                  </a:lnTo>
                  <a:lnTo>
                    <a:pt x="201646" y="46260"/>
                  </a:lnTo>
                  <a:lnTo>
                    <a:pt x="197934" y="37739"/>
                  </a:lnTo>
                  <a:lnTo>
                    <a:pt x="190512" y="32869"/>
                  </a:lnTo>
                  <a:lnTo>
                    <a:pt x="178527" y="24423"/>
                  </a:lnTo>
                  <a:lnTo>
                    <a:pt x="136080" y="7304"/>
                  </a:lnTo>
                  <a:lnTo>
                    <a:pt x="102330" y="627"/>
                  </a:lnTo>
                  <a:lnTo>
                    <a:pt x="9030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19" y="2527044"/>
              <a:ext cx="201930" cy="109855"/>
            </a:xfrm>
            <a:custGeom>
              <a:avLst/>
              <a:gdLst/>
              <a:ahLst/>
              <a:cxnLst/>
              <a:rect l="l" t="t" r="r" b="b"/>
              <a:pathLst>
                <a:path w="201930" h="109855">
                  <a:moveTo>
                    <a:pt x="190512" y="32869"/>
                  </a:moveTo>
                  <a:lnTo>
                    <a:pt x="150847" y="11641"/>
                  </a:lnTo>
                  <a:lnTo>
                    <a:pt x="102330" y="627"/>
                  </a:lnTo>
                  <a:lnTo>
                    <a:pt x="90307" y="0"/>
                  </a:lnTo>
                  <a:lnTo>
                    <a:pt x="78980" y="456"/>
                  </a:lnTo>
                  <a:lnTo>
                    <a:pt x="37112" y="9739"/>
                  </a:lnTo>
                  <a:lnTo>
                    <a:pt x="22267" y="15826"/>
                  </a:lnTo>
                  <a:lnTo>
                    <a:pt x="22267" y="17043"/>
                  </a:lnTo>
                  <a:lnTo>
                    <a:pt x="20701" y="32260"/>
                  </a:lnTo>
                  <a:lnTo>
                    <a:pt x="16236" y="46565"/>
                  </a:lnTo>
                  <a:lnTo>
                    <a:pt x="9220" y="59499"/>
                  </a:lnTo>
                  <a:lnTo>
                    <a:pt x="0" y="70608"/>
                  </a:lnTo>
                  <a:lnTo>
                    <a:pt x="16720" y="76524"/>
                  </a:lnTo>
                  <a:lnTo>
                    <a:pt x="31700" y="83238"/>
                  </a:lnTo>
                  <a:lnTo>
                    <a:pt x="45057" y="90638"/>
                  </a:lnTo>
                  <a:lnTo>
                    <a:pt x="56906" y="98608"/>
                  </a:lnTo>
                  <a:lnTo>
                    <a:pt x="60617" y="102260"/>
                  </a:lnTo>
                  <a:lnTo>
                    <a:pt x="64328" y="104695"/>
                  </a:lnTo>
                  <a:lnTo>
                    <a:pt x="66802" y="109564"/>
                  </a:lnTo>
                  <a:lnTo>
                    <a:pt x="201646" y="109564"/>
                  </a:lnTo>
                  <a:lnTo>
                    <a:pt x="201646" y="54782"/>
                  </a:lnTo>
                  <a:lnTo>
                    <a:pt x="201646" y="46260"/>
                  </a:lnTo>
                  <a:lnTo>
                    <a:pt x="197934" y="37739"/>
                  </a:lnTo>
                  <a:lnTo>
                    <a:pt x="190512" y="32869"/>
                  </a:lnTo>
                  <a:close/>
                </a:path>
              </a:pathLst>
            </a:custGeom>
            <a:ln w="6109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7585" y="2527044"/>
              <a:ext cx="201930" cy="109855"/>
            </a:xfrm>
            <a:custGeom>
              <a:avLst/>
              <a:gdLst/>
              <a:ahLst/>
              <a:cxnLst/>
              <a:rect l="l" t="t" r="r" b="b"/>
              <a:pathLst>
                <a:path w="201929" h="109855">
                  <a:moveTo>
                    <a:pt x="111339" y="0"/>
                  </a:moveTo>
                  <a:lnTo>
                    <a:pt x="65567" y="7304"/>
                  </a:lnTo>
                  <a:lnTo>
                    <a:pt x="23640" y="25108"/>
                  </a:lnTo>
                  <a:lnTo>
                    <a:pt x="0" y="46260"/>
                  </a:lnTo>
                  <a:lnTo>
                    <a:pt x="0" y="109564"/>
                  </a:lnTo>
                  <a:lnTo>
                    <a:pt x="133607" y="109564"/>
                  </a:lnTo>
                  <a:lnTo>
                    <a:pt x="137318" y="104695"/>
                  </a:lnTo>
                  <a:lnTo>
                    <a:pt x="139793" y="102260"/>
                  </a:lnTo>
                  <a:lnTo>
                    <a:pt x="172266" y="82325"/>
                  </a:lnTo>
                  <a:lnTo>
                    <a:pt x="201647" y="70608"/>
                  </a:lnTo>
                  <a:lnTo>
                    <a:pt x="192427" y="58986"/>
                  </a:lnTo>
                  <a:lnTo>
                    <a:pt x="185410" y="46108"/>
                  </a:lnTo>
                  <a:lnTo>
                    <a:pt x="180945" y="32089"/>
                  </a:lnTo>
                  <a:lnTo>
                    <a:pt x="179380" y="17043"/>
                  </a:lnTo>
                  <a:lnTo>
                    <a:pt x="179380" y="14608"/>
                  </a:lnTo>
                  <a:lnTo>
                    <a:pt x="171957" y="12173"/>
                  </a:lnTo>
                  <a:lnTo>
                    <a:pt x="164534" y="8521"/>
                  </a:lnTo>
                  <a:lnTo>
                    <a:pt x="157112" y="7304"/>
                  </a:lnTo>
                  <a:lnTo>
                    <a:pt x="146481" y="4622"/>
                  </a:lnTo>
                  <a:lnTo>
                    <a:pt x="135153" y="2282"/>
                  </a:lnTo>
                  <a:lnTo>
                    <a:pt x="123362" y="627"/>
                  </a:lnTo>
                  <a:lnTo>
                    <a:pt x="111339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7585" y="2527044"/>
              <a:ext cx="201930" cy="109855"/>
            </a:xfrm>
            <a:custGeom>
              <a:avLst/>
              <a:gdLst/>
              <a:ahLst/>
              <a:cxnLst/>
              <a:rect l="l" t="t" r="r" b="b"/>
              <a:pathLst>
                <a:path w="201929" h="109855">
                  <a:moveTo>
                    <a:pt x="144741" y="98608"/>
                  </a:moveTo>
                  <a:lnTo>
                    <a:pt x="158156" y="89953"/>
                  </a:lnTo>
                  <a:lnTo>
                    <a:pt x="172266" y="82325"/>
                  </a:lnTo>
                  <a:lnTo>
                    <a:pt x="186841" y="75839"/>
                  </a:lnTo>
                  <a:lnTo>
                    <a:pt x="201647" y="70608"/>
                  </a:lnTo>
                  <a:lnTo>
                    <a:pt x="192427" y="58986"/>
                  </a:lnTo>
                  <a:lnTo>
                    <a:pt x="185410" y="46108"/>
                  </a:lnTo>
                  <a:lnTo>
                    <a:pt x="180945" y="32089"/>
                  </a:lnTo>
                  <a:lnTo>
                    <a:pt x="179380" y="17043"/>
                  </a:lnTo>
                  <a:lnTo>
                    <a:pt x="179380" y="15826"/>
                  </a:lnTo>
                  <a:lnTo>
                    <a:pt x="179380" y="14608"/>
                  </a:lnTo>
                  <a:lnTo>
                    <a:pt x="171957" y="12173"/>
                  </a:lnTo>
                  <a:lnTo>
                    <a:pt x="164534" y="8521"/>
                  </a:lnTo>
                  <a:lnTo>
                    <a:pt x="157112" y="7304"/>
                  </a:lnTo>
                  <a:lnTo>
                    <a:pt x="146481" y="4622"/>
                  </a:lnTo>
                  <a:lnTo>
                    <a:pt x="135153" y="2282"/>
                  </a:lnTo>
                  <a:lnTo>
                    <a:pt x="123362" y="627"/>
                  </a:lnTo>
                  <a:lnTo>
                    <a:pt x="111339" y="0"/>
                  </a:lnTo>
                  <a:lnTo>
                    <a:pt x="100012" y="456"/>
                  </a:lnTo>
                  <a:lnTo>
                    <a:pt x="50973" y="12326"/>
                  </a:lnTo>
                  <a:lnTo>
                    <a:pt x="11133" y="32869"/>
                  </a:lnTo>
                  <a:lnTo>
                    <a:pt x="0" y="46260"/>
                  </a:lnTo>
                  <a:lnTo>
                    <a:pt x="0" y="54782"/>
                  </a:lnTo>
                  <a:lnTo>
                    <a:pt x="0" y="109564"/>
                  </a:lnTo>
                  <a:lnTo>
                    <a:pt x="133607" y="109564"/>
                  </a:lnTo>
                  <a:lnTo>
                    <a:pt x="137318" y="104695"/>
                  </a:lnTo>
                  <a:lnTo>
                    <a:pt x="139793" y="102260"/>
                  </a:lnTo>
                  <a:lnTo>
                    <a:pt x="144741" y="98608"/>
                  </a:lnTo>
                  <a:close/>
                </a:path>
              </a:pathLst>
            </a:custGeom>
            <a:ln w="6109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7662" y="2224151"/>
              <a:ext cx="790575" cy="695325"/>
            </a:xfrm>
            <a:custGeom>
              <a:avLst/>
              <a:gdLst/>
              <a:ahLst/>
              <a:cxnLst/>
              <a:rect l="l" t="t" r="r" b="b"/>
              <a:pathLst>
                <a:path w="790575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798" y="9096"/>
                  </a:lnTo>
                  <a:lnTo>
                    <a:pt x="756634" y="33909"/>
                  </a:lnTo>
                  <a:lnTo>
                    <a:pt x="781468" y="70723"/>
                  </a:lnTo>
                  <a:lnTo>
                    <a:pt x="790575" y="115824"/>
                  </a:lnTo>
                  <a:lnTo>
                    <a:pt x="790575" y="579374"/>
                  </a:lnTo>
                  <a:lnTo>
                    <a:pt x="781468" y="624494"/>
                  </a:lnTo>
                  <a:lnTo>
                    <a:pt x="756634" y="661352"/>
                  </a:lnTo>
                  <a:lnTo>
                    <a:pt x="719798" y="686208"/>
                  </a:lnTo>
                  <a:lnTo>
                    <a:pt x="674687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2375" y="428625"/>
              <a:ext cx="7591425" cy="1028700"/>
            </a:xfrm>
            <a:custGeom>
              <a:avLst/>
              <a:gdLst/>
              <a:ahLst/>
              <a:cxnLst/>
              <a:rect l="l" t="t" r="r" b="b"/>
              <a:pathLst>
                <a:path w="7591425" h="1028700">
                  <a:moveTo>
                    <a:pt x="75914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7591425" y="1028700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60800" y="411099"/>
            <a:ext cx="2993390" cy="101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600" spc="-30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03</a:t>
            </a:r>
            <a:endParaRPr sz="3600"/>
          </a:p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750" spc="-10" dirty="0"/>
              <a:t>Scope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10266680" y="973836"/>
            <a:ext cx="5060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1/3</a:t>
            </a:r>
            <a:endParaRPr sz="2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2375" y="2247900"/>
            <a:ext cx="7591425" cy="2562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1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25"/>
              </a:spcBef>
            </a:pPr>
            <a:endParaRPr sz="2150">
              <a:latin typeface="Times New Roman"/>
              <a:cs typeface="Times New Roman"/>
            </a:endParaRPr>
          </a:p>
          <a:p>
            <a:pPr marL="494030" indent="-343535">
              <a:lnSpc>
                <a:spcPts val="2455"/>
              </a:lnSpc>
              <a:buClr>
                <a:srgbClr val="004493"/>
              </a:buClr>
              <a:buFont typeface="Arial"/>
              <a:buChar char="•"/>
              <a:tabLst>
                <a:tab pos="494030" algn="l"/>
                <a:tab pos="3191510" algn="l"/>
                <a:tab pos="5083810" algn="l"/>
              </a:tabLst>
            </a:pPr>
            <a:r>
              <a:rPr sz="2150" b="1" spc="-10" dirty="0">
                <a:solidFill>
                  <a:srgbClr val="4D4D4D"/>
                </a:solidFill>
                <a:latin typeface="Arial"/>
                <a:cs typeface="Arial"/>
              </a:rPr>
              <a:t>STRENGHTENING</a:t>
            </a:r>
            <a:r>
              <a:rPr sz="2150" spc="-1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LONG-</a:t>
            </a:r>
            <a:r>
              <a:rPr sz="2150" b="1" spc="-20" dirty="0">
                <a:solidFill>
                  <a:srgbClr val="4D4D4D"/>
                </a:solidFill>
                <a:latin typeface="Arial"/>
                <a:cs typeface="Arial"/>
              </a:rPr>
              <a:t>TERM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4D4D4D"/>
                </a:solidFill>
                <a:latin typeface="Arial"/>
                <a:cs typeface="Arial"/>
              </a:rPr>
              <a:t>SUSTAINABILITY</a:t>
            </a:r>
            <a:r>
              <a:rPr sz="2150" spc="-1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endParaRPr sz="2150">
              <a:latin typeface="Arial"/>
              <a:cs typeface="Arial"/>
            </a:endParaRPr>
          </a:p>
          <a:p>
            <a:pPr marL="494030" marR="125730">
              <a:lnSpc>
                <a:spcPts val="2400"/>
              </a:lnSpc>
              <a:spcBef>
                <a:spcPts val="105"/>
              </a:spcBef>
              <a:tabLst>
                <a:tab pos="2251710" algn="l"/>
                <a:tab pos="2701925" algn="l"/>
                <a:tab pos="4023360" algn="l"/>
                <a:tab pos="4457700" algn="l"/>
                <a:tab pos="5481320" algn="l"/>
                <a:tab pos="7176134" algn="l"/>
              </a:tabLst>
            </a:pPr>
            <a:r>
              <a:rPr sz="2150" spc="-10" dirty="0">
                <a:solidFill>
                  <a:srgbClr val="4D4D4D"/>
                </a:solidFill>
                <a:latin typeface="Arial"/>
                <a:cs typeface="Arial"/>
              </a:rPr>
              <a:t>reorientation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150" spc="-25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150" spc="-10" dirty="0">
                <a:solidFill>
                  <a:srgbClr val="4D4D4D"/>
                </a:solidFill>
                <a:latin typeface="Arial"/>
                <a:cs typeface="Arial"/>
              </a:rPr>
              <a:t>evolution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150" spc="-2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1A79AC"/>
                </a:solidFill>
                <a:latin typeface="Arial"/>
                <a:cs typeface="Arial"/>
              </a:rPr>
              <a:t>ESFRI</a:t>
            </a:r>
            <a:r>
              <a:rPr sz="2150" b="1" dirty="0">
                <a:solidFill>
                  <a:srgbClr val="1A79AC"/>
                </a:solidFill>
                <a:latin typeface="Arial"/>
                <a:cs typeface="Arial"/>
              </a:rPr>
              <a:t>	</a:t>
            </a:r>
            <a:r>
              <a:rPr sz="2150" b="1" spc="-10" dirty="0">
                <a:solidFill>
                  <a:srgbClr val="1A79AC"/>
                </a:solidFill>
                <a:latin typeface="Arial"/>
                <a:cs typeface="Arial"/>
              </a:rPr>
              <a:t>Landmarks</a:t>
            </a:r>
            <a:r>
              <a:rPr sz="2150" b="1" dirty="0">
                <a:solidFill>
                  <a:srgbClr val="1A79AC"/>
                </a:solidFill>
                <a:latin typeface="Arial"/>
                <a:cs typeface="Arial"/>
              </a:rPr>
              <a:t>	</a:t>
            </a:r>
            <a:r>
              <a:rPr sz="2150" b="1" spc="-25" dirty="0">
                <a:solidFill>
                  <a:srgbClr val="1A79AC"/>
                </a:solidFill>
                <a:latin typeface="Arial"/>
                <a:cs typeface="Arial"/>
              </a:rPr>
              <a:t>or </a:t>
            </a:r>
            <a:r>
              <a:rPr sz="2150" b="1" spc="-10" dirty="0">
                <a:solidFill>
                  <a:srgbClr val="1A79AC"/>
                </a:solidFill>
                <a:latin typeface="Arial"/>
                <a:cs typeface="Arial"/>
              </a:rPr>
              <a:t>ERICs</a:t>
            </a:r>
            <a:endParaRPr sz="2150">
              <a:latin typeface="Arial"/>
              <a:cs typeface="Arial"/>
            </a:endParaRPr>
          </a:p>
          <a:p>
            <a:pPr marL="494030" marR="132715" indent="-343535">
              <a:lnSpc>
                <a:spcPts val="2400"/>
              </a:lnSpc>
              <a:spcBef>
                <a:spcPts val="1210"/>
              </a:spcBef>
              <a:buClr>
                <a:srgbClr val="004493"/>
              </a:buClr>
              <a:buChar char="•"/>
              <a:tabLst>
                <a:tab pos="494030" algn="l"/>
              </a:tabLst>
            </a:pP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Proposed</a:t>
            </a:r>
            <a:r>
              <a:rPr sz="2150" spc="1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activities</a:t>
            </a:r>
            <a:r>
              <a:rPr sz="21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should</a:t>
            </a:r>
            <a:r>
              <a:rPr sz="2150" spc="1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150" spc="1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critical</a:t>
            </a:r>
            <a:r>
              <a:rPr sz="21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1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sustainability</a:t>
            </a:r>
            <a:r>
              <a:rPr sz="2150" spc="1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ESFRI</a:t>
            </a:r>
            <a:r>
              <a:rPr sz="21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Landmarks</a:t>
            </a:r>
            <a:r>
              <a:rPr sz="21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15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4D4D4D"/>
                </a:solidFill>
                <a:latin typeface="Arial"/>
                <a:cs typeface="Arial"/>
              </a:rPr>
              <a:t>ERICs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25150" y="5905500"/>
            <a:ext cx="12573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9125" y="1781175"/>
            <a:ext cx="11363325" cy="4886325"/>
            <a:chOff x="619125" y="1781175"/>
            <a:chExt cx="11363325" cy="4886325"/>
          </a:xfrm>
        </p:grpSpPr>
        <p:sp>
          <p:nvSpPr>
            <p:cNvPr id="3" name="object 3"/>
            <p:cNvSpPr/>
            <p:nvPr/>
          </p:nvSpPr>
          <p:spPr>
            <a:xfrm>
              <a:off x="619125" y="1781175"/>
              <a:ext cx="10420350" cy="4876800"/>
            </a:xfrm>
            <a:custGeom>
              <a:avLst/>
              <a:gdLst/>
              <a:ahLst/>
              <a:cxnLst/>
              <a:rect l="l" t="t" r="r" b="b"/>
              <a:pathLst>
                <a:path w="10420350" h="4876800">
                  <a:moveTo>
                    <a:pt x="1042035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10420350" y="4876800"/>
                  </a:lnTo>
                  <a:lnTo>
                    <a:pt x="10420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6787" y="1843151"/>
              <a:ext cx="3067050" cy="1257300"/>
            </a:xfrm>
            <a:custGeom>
              <a:avLst/>
              <a:gdLst/>
              <a:ahLst/>
              <a:cxnLst/>
              <a:rect l="l" t="t" r="r" b="b"/>
              <a:pathLst>
                <a:path w="3067050" h="1257300">
                  <a:moveTo>
                    <a:pt x="3067050" y="0"/>
                  </a:moveTo>
                  <a:lnTo>
                    <a:pt x="0" y="0"/>
                  </a:lnTo>
                  <a:lnTo>
                    <a:pt x="0" y="1257300"/>
                  </a:lnTo>
                  <a:lnTo>
                    <a:pt x="3067050" y="1257300"/>
                  </a:lnTo>
                  <a:lnTo>
                    <a:pt x="30670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6787" y="1843151"/>
              <a:ext cx="3067050" cy="1257300"/>
            </a:xfrm>
            <a:custGeom>
              <a:avLst/>
              <a:gdLst/>
              <a:ahLst/>
              <a:cxnLst/>
              <a:rect l="l" t="t" r="r" b="b"/>
              <a:pathLst>
                <a:path w="3067050" h="1257300">
                  <a:moveTo>
                    <a:pt x="0" y="1257300"/>
                  </a:moveTo>
                  <a:lnTo>
                    <a:pt x="3067050" y="1257300"/>
                  </a:lnTo>
                  <a:lnTo>
                    <a:pt x="3067050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00828" y="308355"/>
            <a:ext cx="30029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03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801687" y="600153"/>
            <a:ext cx="6009005" cy="1143635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R="344170" algn="r">
              <a:lnSpc>
                <a:spcPct val="100000"/>
              </a:lnSpc>
              <a:spcBef>
                <a:spcPts val="1885"/>
              </a:spcBef>
            </a:pPr>
            <a:r>
              <a:rPr sz="2750" b="1" spc="-10" dirty="0">
                <a:solidFill>
                  <a:srgbClr val="006CAE"/>
                </a:solidFill>
                <a:latin typeface="Arial"/>
                <a:cs typeface="Arial"/>
              </a:rPr>
              <a:t>Scope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Activities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aim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at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several</a:t>
            </a:r>
            <a:r>
              <a:rPr sz="2000" b="1" spc="-6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following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A79AC"/>
                </a:solidFill>
                <a:latin typeface="Arial"/>
                <a:cs typeface="Arial"/>
              </a:rPr>
              <a:t>objectives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73105" y="822960"/>
            <a:ext cx="5175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25" dirty="0">
                <a:solidFill>
                  <a:srgbClr val="006CAE"/>
                </a:solidFill>
                <a:latin typeface="Arial"/>
                <a:cs typeface="Arial"/>
              </a:rPr>
              <a:t>2/3</a:t>
            </a:r>
            <a:endParaRPr sz="2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1216" y="1831276"/>
            <a:ext cx="2361565" cy="10064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30225">
              <a:lnSpc>
                <a:spcPts val="1880"/>
              </a:lnSpc>
              <a:spcBef>
                <a:spcPts val="395"/>
              </a:spcBef>
            </a:pP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ENLARGE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MEMBERSHIP</a:t>
            </a:r>
            <a:r>
              <a:rPr sz="18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broadening</a:t>
            </a:r>
            <a:r>
              <a:rPr sz="18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base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participating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1216" y="2775648"/>
            <a:ext cx="9493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countries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6612" y="1827276"/>
            <a:ext cx="6534784" cy="1247775"/>
            <a:chOff x="836612" y="1827276"/>
            <a:chExt cx="6534784" cy="12477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962" y="1833626"/>
              <a:ext cx="666750" cy="8856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2962" y="1833626"/>
              <a:ext cx="666750" cy="885825"/>
            </a:xfrm>
            <a:custGeom>
              <a:avLst/>
              <a:gdLst/>
              <a:ahLst/>
              <a:cxnLst/>
              <a:rect l="l" t="t" r="r" b="b"/>
              <a:pathLst>
                <a:path w="666750" h="885825">
                  <a:moveTo>
                    <a:pt x="0" y="885825"/>
                  </a:moveTo>
                  <a:lnTo>
                    <a:pt x="666750" y="8858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0126" y="1881251"/>
              <a:ext cx="3057525" cy="1190625"/>
            </a:xfrm>
            <a:custGeom>
              <a:avLst/>
              <a:gdLst/>
              <a:ahLst/>
              <a:cxnLst/>
              <a:rect l="l" t="t" r="r" b="b"/>
              <a:pathLst>
                <a:path w="3057525" h="1190625">
                  <a:moveTo>
                    <a:pt x="3057525" y="0"/>
                  </a:moveTo>
                  <a:lnTo>
                    <a:pt x="0" y="0"/>
                  </a:lnTo>
                  <a:lnTo>
                    <a:pt x="0" y="1190625"/>
                  </a:lnTo>
                  <a:lnTo>
                    <a:pt x="3057525" y="1190625"/>
                  </a:lnTo>
                  <a:lnTo>
                    <a:pt x="30575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0126" y="1881251"/>
              <a:ext cx="3057525" cy="1190625"/>
            </a:xfrm>
            <a:custGeom>
              <a:avLst/>
              <a:gdLst/>
              <a:ahLst/>
              <a:cxnLst/>
              <a:rect l="l" t="t" r="r" b="b"/>
              <a:pathLst>
                <a:path w="3057525" h="1190625">
                  <a:moveTo>
                    <a:pt x="0" y="1190625"/>
                  </a:moveTo>
                  <a:lnTo>
                    <a:pt x="3057525" y="1190625"/>
                  </a:lnTo>
                  <a:lnTo>
                    <a:pt x="3057525" y="0"/>
                  </a:lnTo>
                  <a:lnTo>
                    <a:pt x="0" y="0"/>
                  </a:lnTo>
                  <a:lnTo>
                    <a:pt x="0" y="11906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40934" y="2068131"/>
            <a:ext cx="2268855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ADDRESS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CRITICAL</a:t>
            </a:r>
            <a:endParaRPr sz="1800">
              <a:latin typeface="Arial"/>
              <a:cs typeface="Arial"/>
            </a:endParaRPr>
          </a:p>
          <a:p>
            <a:pPr marL="12700" marR="264160">
              <a:lnSpc>
                <a:spcPts val="1800"/>
              </a:lnSpc>
              <a:spcBef>
                <a:spcPts val="220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ASPECTS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post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monitoring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exercise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22801" y="1849501"/>
            <a:ext cx="6705600" cy="1254125"/>
            <a:chOff x="4122801" y="1849501"/>
            <a:chExt cx="6705600" cy="125412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9151" y="1862074"/>
              <a:ext cx="666750" cy="8858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129151" y="1862201"/>
              <a:ext cx="666750" cy="885825"/>
            </a:xfrm>
            <a:custGeom>
              <a:avLst/>
              <a:gdLst/>
              <a:ahLst/>
              <a:cxnLst/>
              <a:rect l="l" t="t" r="r" b="b"/>
              <a:pathLst>
                <a:path w="666750" h="885825">
                  <a:moveTo>
                    <a:pt x="0" y="885825"/>
                  </a:moveTo>
                  <a:lnTo>
                    <a:pt x="666750" y="8858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20051" y="1852676"/>
              <a:ext cx="3305175" cy="1247775"/>
            </a:xfrm>
            <a:custGeom>
              <a:avLst/>
              <a:gdLst/>
              <a:ahLst/>
              <a:cxnLst/>
              <a:rect l="l" t="t" r="r" b="b"/>
              <a:pathLst>
                <a:path w="3305175" h="1247775">
                  <a:moveTo>
                    <a:pt x="3305175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3305175" y="1247775"/>
                  </a:lnTo>
                  <a:lnTo>
                    <a:pt x="33051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20051" y="1852676"/>
              <a:ext cx="3305175" cy="1247775"/>
            </a:xfrm>
            <a:custGeom>
              <a:avLst/>
              <a:gdLst/>
              <a:ahLst/>
              <a:cxnLst/>
              <a:rect l="l" t="t" r="r" b="b"/>
              <a:pathLst>
                <a:path w="3305175" h="1247775">
                  <a:moveTo>
                    <a:pt x="0" y="1247775"/>
                  </a:moveTo>
                  <a:lnTo>
                    <a:pt x="3305175" y="1247775"/>
                  </a:lnTo>
                  <a:lnTo>
                    <a:pt x="3305175" y="0"/>
                  </a:lnTo>
                  <a:lnTo>
                    <a:pt x="0" y="0"/>
                  </a:lnTo>
                  <a:lnTo>
                    <a:pt x="0" y="12477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157464" y="2186622"/>
            <a:ext cx="1878964" cy="5384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INTERNATIONAL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COOPERATION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63612" y="1846326"/>
            <a:ext cx="7153909" cy="2409825"/>
            <a:chOff x="963612" y="1846326"/>
            <a:chExt cx="7153909" cy="240982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3723" y="1852549"/>
              <a:ext cx="666750" cy="8858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43851" y="1852676"/>
              <a:ext cx="666750" cy="885825"/>
            </a:xfrm>
            <a:custGeom>
              <a:avLst/>
              <a:gdLst/>
              <a:ahLst/>
              <a:cxnLst/>
              <a:rect l="l" t="t" r="r" b="b"/>
              <a:pathLst>
                <a:path w="666750" h="885825">
                  <a:moveTo>
                    <a:pt x="0" y="885825"/>
                  </a:moveTo>
                  <a:lnTo>
                    <a:pt x="666750" y="8858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6787" y="3290951"/>
              <a:ext cx="3067050" cy="962025"/>
            </a:xfrm>
            <a:custGeom>
              <a:avLst/>
              <a:gdLst/>
              <a:ahLst/>
              <a:cxnLst/>
              <a:rect l="l" t="t" r="r" b="b"/>
              <a:pathLst>
                <a:path w="3067050" h="962025">
                  <a:moveTo>
                    <a:pt x="3067050" y="0"/>
                  </a:moveTo>
                  <a:lnTo>
                    <a:pt x="0" y="0"/>
                  </a:lnTo>
                  <a:lnTo>
                    <a:pt x="0" y="962025"/>
                  </a:lnTo>
                  <a:lnTo>
                    <a:pt x="3067050" y="962025"/>
                  </a:lnTo>
                  <a:lnTo>
                    <a:pt x="30670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6787" y="3290951"/>
              <a:ext cx="3067050" cy="962025"/>
            </a:xfrm>
            <a:custGeom>
              <a:avLst/>
              <a:gdLst/>
              <a:ahLst/>
              <a:cxnLst/>
              <a:rect l="l" t="t" r="r" b="b"/>
              <a:pathLst>
                <a:path w="3067050" h="962025">
                  <a:moveTo>
                    <a:pt x="0" y="962025"/>
                  </a:moveTo>
                  <a:lnTo>
                    <a:pt x="3067050" y="962025"/>
                  </a:lnTo>
                  <a:lnTo>
                    <a:pt x="3067050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16062" y="3294126"/>
            <a:ext cx="2514600" cy="955675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124460" rIns="0" bIns="0" rtlCol="0">
            <a:spAutoFit/>
          </a:bodyPr>
          <a:lstStyle/>
          <a:p>
            <a:pPr marL="97790" marR="136525">
              <a:lnSpc>
                <a:spcPct val="85200"/>
              </a:lnSpc>
              <a:spcBef>
                <a:spcPts val="980"/>
              </a:spcBef>
            </a:pP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REVISION BUSINESS/FUNDING 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36612" y="3265551"/>
            <a:ext cx="6534784" cy="990600"/>
            <a:chOff x="836612" y="3265551"/>
            <a:chExt cx="6534784" cy="990600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962" y="3271774"/>
              <a:ext cx="666750" cy="88582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42962" y="3271901"/>
              <a:ext cx="666750" cy="885825"/>
            </a:xfrm>
            <a:custGeom>
              <a:avLst/>
              <a:gdLst/>
              <a:ahLst/>
              <a:cxnLst/>
              <a:rect l="l" t="t" r="r" b="b"/>
              <a:pathLst>
                <a:path w="666750" h="885825">
                  <a:moveTo>
                    <a:pt x="0" y="885825"/>
                  </a:moveTo>
                  <a:lnTo>
                    <a:pt x="666750" y="8858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10126" y="3290951"/>
              <a:ext cx="3057525" cy="962025"/>
            </a:xfrm>
            <a:custGeom>
              <a:avLst/>
              <a:gdLst/>
              <a:ahLst/>
              <a:cxnLst/>
              <a:rect l="l" t="t" r="r" b="b"/>
              <a:pathLst>
                <a:path w="3057525" h="962025">
                  <a:moveTo>
                    <a:pt x="3057525" y="0"/>
                  </a:moveTo>
                  <a:lnTo>
                    <a:pt x="0" y="0"/>
                  </a:lnTo>
                  <a:lnTo>
                    <a:pt x="0" y="962025"/>
                  </a:lnTo>
                  <a:lnTo>
                    <a:pt x="3057525" y="962025"/>
                  </a:lnTo>
                  <a:lnTo>
                    <a:pt x="30575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10126" y="3290951"/>
              <a:ext cx="3057525" cy="962025"/>
            </a:xfrm>
            <a:custGeom>
              <a:avLst/>
              <a:gdLst/>
              <a:ahLst/>
              <a:cxnLst/>
              <a:rect l="l" t="t" r="r" b="b"/>
              <a:pathLst>
                <a:path w="3057525" h="962025">
                  <a:moveTo>
                    <a:pt x="0" y="962025"/>
                  </a:moveTo>
                  <a:lnTo>
                    <a:pt x="3057525" y="962025"/>
                  </a:lnTo>
                  <a:lnTo>
                    <a:pt x="3057525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783201" y="3294126"/>
            <a:ext cx="2581275" cy="955675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ts val="1750"/>
              </a:lnSpc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STAFF</a:t>
            </a:r>
            <a:r>
              <a:rPr sz="18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SKILLS</a:t>
            </a:r>
            <a:endParaRPr sz="1800">
              <a:latin typeface="Arial"/>
              <a:cs typeface="Arial"/>
            </a:endParaRPr>
          </a:p>
          <a:p>
            <a:pPr marL="170180" marR="806450" algn="just">
              <a:lnSpc>
                <a:spcPct val="85200"/>
              </a:lnSpc>
              <a:spcBef>
                <a:spcPts val="175"/>
              </a:spcBef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Development</a:t>
            </a:r>
            <a:r>
              <a:rPr sz="18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managerial</a:t>
            </a:r>
            <a:r>
              <a:rPr sz="18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technical</a:t>
            </a:r>
            <a:r>
              <a:rPr sz="18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skills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103751" y="3265551"/>
            <a:ext cx="6724650" cy="990600"/>
            <a:chOff x="4103751" y="3265551"/>
            <a:chExt cx="6724650" cy="990600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0101" y="3271774"/>
              <a:ext cx="666750" cy="88582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110101" y="3271901"/>
              <a:ext cx="666750" cy="885825"/>
            </a:xfrm>
            <a:custGeom>
              <a:avLst/>
              <a:gdLst/>
              <a:ahLst/>
              <a:cxnLst/>
              <a:rect l="l" t="t" r="r" b="b"/>
              <a:pathLst>
                <a:path w="666750" h="885825">
                  <a:moveTo>
                    <a:pt x="0" y="885825"/>
                  </a:moveTo>
                  <a:lnTo>
                    <a:pt x="666750" y="8858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20051" y="3290951"/>
              <a:ext cx="3305175" cy="962025"/>
            </a:xfrm>
            <a:custGeom>
              <a:avLst/>
              <a:gdLst/>
              <a:ahLst/>
              <a:cxnLst/>
              <a:rect l="l" t="t" r="r" b="b"/>
              <a:pathLst>
                <a:path w="3305175" h="962025">
                  <a:moveTo>
                    <a:pt x="3305175" y="0"/>
                  </a:moveTo>
                  <a:lnTo>
                    <a:pt x="0" y="0"/>
                  </a:lnTo>
                  <a:lnTo>
                    <a:pt x="0" y="962025"/>
                  </a:lnTo>
                  <a:lnTo>
                    <a:pt x="3305175" y="962025"/>
                  </a:lnTo>
                  <a:lnTo>
                    <a:pt x="33051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20051" y="3290951"/>
              <a:ext cx="3305175" cy="962025"/>
            </a:xfrm>
            <a:custGeom>
              <a:avLst/>
              <a:gdLst/>
              <a:ahLst/>
              <a:cxnLst/>
              <a:rect l="l" t="t" r="r" b="b"/>
              <a:pathLst>
                <a:path w="3305175" h="962025">
                  <a:moveTo>
                    <a:pt x="0" y="962025"/>
                  </a:moveTo>
                  <a:lnTo>
                    <a:pt x="3305175" y="962025"/>
                  </a:lnTo>
                  <a:lnTo>
                    <a:pt x="3305175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157464" y="3365436"/>
            <a:ext cx="1748789" cy="7677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algn="just">
              <a:lnSpc>
                <a:spcPct val="85200"/>
              </a:lnSpc>
              <a:spcBef>
                <a:spcPts val="420"/>
              </a:spcBef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Strengthening</a:t>
            </a:r>
            <a:r>
              <a:rPr sz="18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national/thematic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NODES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63612" y="3256026"/>
            <a:ext cx="7153909" cy="2171700"/>
            <a:chOff x="963612" y="3256026"/>
            <a:chExt cx="7153909" cy="2171700"/>
          </a:xfrm>
        </p:grpSpPr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3723" y="3262249"/>
              <a:ext cx="666750" cy="88582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443851" y="3262376"/>
              <a:ext cx="666750" cy="885825"/>
            </a:xfrm>
            <a:custGeom>
              <a:avLst/>
              <a:gdLst/>
              <a:ahLst/>
              <a:cxnLst/>
              <a:rect l="l" t="t" r="r" b="b"/>
              <a:pathLst>
                <a:path w="666750" h="885825">
                  <a:moveTo>
                    <a:pt x="0" y="885825"/>
                  </a:moveTo>
                  <a:lnTo>
                    <a:pt x="666750" y="8858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66787" y="4472051"/>
              <a:ext cx="3067050" cy="952500"/>
            </a:xfrm>
            <a:custGeom>
              <a:avLst/>
              <a:gdLst/>
              <a:ahLst/>
              <a:cxnLst/>
              <a:rect l="l" t="t" r="r" b="b"/>
              <a:pathLst>
                <a:path w="3067050" h="952500">
                  <a:moveTo>
                    <a:pt x="3067050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3067050" y="952500"/>
                  </a:lnTo>
                  <a:lnTo>
                    <a:pt x="30670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66787" y="4472051"/>
              <a:ext cx="3067050" cy="952500"/>
            </a:xfrm>
            <a:custGeom>
              <a:avLst/>
              <a:gdLst/>
              <a:ahLst/>
              <a:cxnLst/>
              <a:rect l="l" t="t" r="r" b="b"/>
              <a:pathLst>
                <a:path w="3067050" h="952500">
                  <a:moveTo>
                    <a:pt x="0" y="952500"/>
                  </a:moveTo>
                  <a:lnTo>
                    <a:pt x="3067050" y="952500"/>
                  </a:lnTo>
                  <a:lnTo>
                    <a:pt x="3067050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516062" y="4475226"/>
            <a:ext cx="2514600" cy="946150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122555" rIns="0" bIns="0" rtlCol="0">
            <a:spAutoFit/>
          </a:bodyPr>
          <a:lstStyle/>
          <a:p>
            <a:pPr marL="97790" marR="146685">
              <a:lnSpc>
                <a:spcPct val="85200"/>
              </a:lnSpc>
              <a:spcBef>
                <a:spcPts val="965"/>
              </a:spcBef>
            </a:pP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EXTENSION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REMOTE</a:t>
            </a:r>
            <a:r>
              <a:rPr sz="18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&amp;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VIRTUAL ACCESS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36612" y="4446651"/>
            <a:ext cx="6534784" cy="981075"/>
            <a:chOff x="836612" y="4446651"/>
            <a:chExt cx="6534784" cy="981075"/>
          </a:xfrm>
        </p:grpSpPr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962" y="4452874"/>
              <a:ext cx="666750" cy="88582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42962" y="4453001"/>
              <a:ext cx="666750" cy="885825"/>
            </a:xfrm>
            <a:custGeom>
              <a:avLst/>
              <a:gdLst/>
              <a:ahLst/>
              <a:cxnLst/>
              <a:rect l="l" t="t" r="r" b="b"/>
              <a:pathLst>
                <a:path w="666750" h="885825">
                  <a:moveTo>
                    <a:pt x="0" y="885825"/>
                  </a:moveTo>
                  <a:lnTo>
                    <a:pt x="666750" y="8858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10126" y="4472051"/>
              <a:ext cx="3057525" cy="952500"/>
            </a:xfrm>
            <a:custGeom>
              <a:avLst/>
              <a:gdLst/>
              <a:ahLst/>
              <a:cxnLst/>
              <a:rect l="l" t="t" r="r" b="b"/>
              <a:pathLst>
                <a:path w="3057525" h="952500">
                  <a:moveTo>
                    <a:pt x="3057525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3057525" y="952500"/>
                  </a:lnTo>
                  <a:lnTo>
                    <a:pt x="30575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10126" y="4472051"/>
              <a:ext cx="3057525" cy="952500"/>
            </a:xfrm>
            <a:custGeom>
              <a:avLst/>
              <a:gdLst/>
              <a:ahLst/>
              <a:cxnLst/>
              <a:rect l="l" t="t" r="r" b="b"/>
              <a:pathLst>
                <a:path w="3057525" h="952500">
                  <a:moveTo>
                    <a:pt x="0" y="952500"/>
                  </a:moveTo>
                  <a:lnTo>
                    <a:pt x="3057525" y="952500"/>
                  </a:lnTo>
                  <a:lnTo>
                    <a:pt x="3057525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783201" y="4475226"/>
            <a:ext cx="2581275" cy="946150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81915" rIns="0" bIns="0" rtlCol="0">
            <a:spAutoFit/>
          </a:bodyPr>
          <a:lstStyle/>
          <a:p>
            <a:pPr marL="170180">
              <a:lnSpc>
                <a:spcPts val="2020"/>
              </a:lnSpc>
              <a:spcBef>
                <a:spcPts val="645"/>
              </a:spcBef>
            </a:pPr>
            <a:r>
              <a:rPr sz="1800" b="1" spc="-75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8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MANAGEMENT</a:t>
            </a:r>
            <a:endParaRPr sz="1800">
              <a:latin typeface="Arial"/>
              <a:cs typeface="Arial"/>
            </a:endParaRPr>
          </a:p>
          <a:p>
            <a:pPr marL="170180">
              <a:lnSpc>
                <a:spcPts val="1839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according</a:t>
            </a:r>
            <a:r>
              <a:rPr sz="18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to 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FAIR</a:t>
            </a:r>
            <a:endParaRPr sz="1800">
              <a:latin typeface="Arial"/>
              <a:cs typeface="Arial"/>
            </a:endParaRPr>
          </a:p>
          <a:p>
            <a:pPr marL="170180">
              <a:lnSpc>
                <a:spcPts val="1980"/>
              </a:lnSpc>
            </a:pP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principles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103751" y="4383151"/>
            <a:ext cx="6724650" cy="1092200"/>
            <a:chOff x="4103751" y="4383151"/>
            <a:chExt cx="6724650" cy="1092200"/>
          </a:xfrm>
        </p:grpSpPr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0101" y="4452874"/>
              <a:ext cx="666750" cy="88582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110101" y="4453001"/>
              <a:ext cx="666750" cy="885825"/>
            </a:xfrm>
            <a:custGeom>
              <a:avLst/>
              <a:gdLst/>
              <a:ahLst/>
              <a:cxnLst/>
              <a:rect l="l" t="t" r="r" b="b"/>
              <a:pathLst>
                <a:path w="666750" h="885825">
                  <a:moveTo>
                    <a:pt x="0" y="885825"/>
                  </a:moveTo>
                  <a:lnTo>
                    <a:pt x="666750" y="8858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20051" y="4386326"/>
              <a:ext cx="3305175" cy="1085850"/>
            </a:xfrm>
            <a:custGeom>
              <a:avLst/>
              <a:gdLst/>
              <a:ahLst/>
              <a:cxnLst/>
              <a:rect l="l" t="t" r="r" b="b"/>
              <a:pathLst>
                <a:path w="3305175" h="1085850">
                  <a:moveTo>
                    <a:pt x="3305175" y="0"/>
                  </a:moveTo>
                  <a:lnTo>
                    <a:pt x="0" y="0"/>
                  </a:lnTo>
                  <a:lnTo>
                    <a:pt x="0" y="1085850"/>
                  </a:lnTo>
                  <a:lnTo>
                    <a:pt x="3305175" y="1085850"/>
                  </a:lnTo>
                  <a:lnTo>
                    <a:pt x="33051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20051" y="4386326"/>
              <a:ext cx="3305175" cy="1085850"/>
            </a:xfrm>
            <a:custGeom>
              <a:avLst/>
              <a:gdLst/>
              <a:ahLst/>
              <a:cxnLst/>
              <a:rect l="l" t="t" r="r" b="b"/>
              <a:pathLst>
                <a:path w="3305175" h="1085850">
                  <a:moveTo>
                    <a:pt x="0" y="1085850"/>
                  </a:moveTo>
                  <a:lnTo>
                    <a:pt x="3305175" y="1085850"/>
                  </a:lnTo>
                  <a:lnTo>
                    <a:pt x="3305175" y="0"/>
                  </a:lnTo>
                  <a:lnTo>
                    <a:pt x="0" y="0"/>
                  </a:lnTo>
                  <a:lnTo>
                    <a:pt x="0" y="10858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8157464" y="4406201"/>
            <a:ext cx="2541905" cy="10064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128905">
              <a:lnSpc>
                <a:spcPts val="1880"/>
              </a:lnSpc>
              <a:spcBef>
                <a:spcPts val="395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FILL</a:t>
            </a:r>
            <a:r>
              <a:rPr sz="18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GAPS</a:t>
            </a:r>
            <a:r>
              <a:rPr sz="18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RIs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LANDSCAPE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Reorientation</a:t>
            </a:r>
            <a:r>
              <a:rPr sz="1800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evolution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RI</a:t>
            </a:r>
            <a:r>
              <a:rPr sz="18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364101" y="4379976"/>
            <a:ext cx="3752850" cy="2228850"/>
            <a:chOff x="4364101" y="4379976"/>
            <a:chExt cx="3752850" cy="2228850"/>
          </a:xfrm>
        </p:grpSpPr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3724" y="4386199"/>
              <a:ext cx="666750" cy="88582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443851" y="4386326"/>
              <a:ext cx="666750" cy="885825"/>
            </a:xfrm>
            <a:custGeom>
              <a:avLst/>
              <a:gdLst/>
              <a:ahLst/>
              <a:cxnLst/>
              <a:rect l="l" t="t" r="r" b="b"/>
              <a:pathLst>
                <a:path w="666750" h="885825">
                  <a:moveTo>
                    <a:pt x="0" y="885825"/>
                  </a:moveTo>
                  <a:lnTo>
                    <a:pt x="666750" y="8858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67276" y="5643562"/>
              <a:ext cx="3057525" cy="962025"/>
            </a:xfrm>
            <a:custGeom>
              <a:avLst/>
              <a:gdLst/>
              <a:ahLst/>
              <a:cxnLst/>
              <a:rect l="l" t="t" r="r" b="b"/>
              <a:pathLst>
                <a:path w="3057525" h="962025">
                  <a:moveTo>
                    <a:pt x="3057525" y="0"/>
                  </a:moveTo>
                  <a:lnTo>
                    <a:pt x="0" y="0"/>
                  </a:lnTo>
                  <a:lnTo>
                    <a:pt x="0" y="962025"/>
                  </a:lnTo>
                  <a:lnTo>
                    <a:pt x="3057525" y="962025"/>
                  </a:lnTo>
                  <a:lnTo>
                    <a:pt x="30575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67276" y="5643562"/>
              <a:ext cx="3057525" cy="962025"/>
            </a:xfrm>
            <a:custGeom>
              <a:avLst/>
              <a:gdLst/>
              <a:ahLst/>
              <a:cxnLst/>
              <a:rect l="l" t="t" r="r" b="b"/>
              <a:pathLst>
                <a:path w="3057525" h="962025">
                  <a:moveTo>
                    <a:pt x="0" y="962025"/>
                  </a:moveTo>
                  <a:lnTo>
                    <a:pt x="3057525" y="962025"/>
                  </a:lnTo>
                  <a:lnTo>
                    <a:pt x="3057525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849876" y="5646737"/>
            <a:ext cx="2571750" cy="955675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88900" rIns="0" bIns="0" rtlCol="0">
            <a:spAutoFit/>
          </a:bodyPr>
          <a:lstStyle/>
          <a:p>
            <a:pPr marL="165100">
              <a:lnSpc>
                <a:spcPts val="2020"/>
              </a:lnSpc>
              <a:spcBef>
                <a:spcPts val="700"/>
              </a:spcBef>
            </a:pP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  <a:p>
            <a:pPr marL="165100" marR="184785">
              <a:lnSpc>
                <a:spcPts val="1800"/>
              </a:lnSpc>
              <a:spcBef>
                <a:spcPts val="215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ASSESSMENT</a:t>
            </a:r>
            <a:r>
              <a:rPr sz="18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the RIs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160901" y="5618162"/>
            <a:ext cx="7821930" cy="1049655"/>
            <a:chOff x="4160901" y="5618162"/>
            <a:chExt cx="7821930" cy="1049655"/>
          </a:xfrm>
        </p:grpSpPr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7251" y="5624512"/>
              <a:ext cx="676275" cy="88582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167251" y="5624512"/>
              <a:ext cx="676275" cy="885825"/>
            </a:xfrm>
            <a:custGeom>
              <a:avLst/>
              <a:gdLst/>
              <a:ahLst/>
              <a:cxnLst/>
              <a:rect l="l" t="t" r="r" b="b"/>
              <a:pathLst>
                <a:path w="676275" h="885825">
                  <a:moveTo>
                    <a:pt x="0" y="885825"/>
                  </a:moveTo>
                  <a:lnTo>
                    <a:pt x="676275" y="885825"/>
                  </a:lnTo>
                  <a:lnTo>
                    <a:pt x="676275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5150" y="5905500"/>
              <a:ext cx="1257300" cy="76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828" y="270510"/>
            <a:ext cx="3002915" cy="964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03</a:t>
            </a:r>
            <a:endParaRPr sz="3600"/>
          </a:p>
          <a:p>
            <a:pPr marL="794385">
              <a:lnSpc>
                <a:spcPts val="3180"/>
              </a:lnSpc>
            </a:pPr>
            <a:r>
              <a:rPr sz="2750" spc="-10" dirty="0"/>
              <a:t>Scope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10873105" y="785812"/>
            <a:ext cx="5175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3/3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137" y="1605025"/>
            <a:ext cx="1085850" cy="1628648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2787" y="1592199"/>
          <a:ext cx="5067300" cy="201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3175">
                      <a:solidFill>
                        <a:srgbClr val="00609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6CAE"/>
                      </a:solidFill>
                      <a:prstDash val="solid"/>
                    </a:lnL>
                    <a:lnR w="12700">
                      <a:solidFill>
                        <a:srgbClr val="00609E"/>
                      </a:solidFill>
                      <a:prstDash val="solid"/>
                    </a:lnR>
                    <a:lnT w="6350">
                      <a:solidFill>
                        <a:srgbClr val="00609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  <a:solidFill>
                      <a:srgbClr val="CAD3E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95910" marR="301625">
                        <a:lnSpc>
                          <a:spcPts val="2100"/>
                        </a:lnSpc>
                        <a:spcBef>
                          <a:spcPts val="869"/>
                        </a:spcBef>
                      </a:pP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EU</a:t>
                      </a:r>
                      <a:r>
                        <a:rPr sz="2000" b="1" spc="-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INITIATIVES, STRATEGIES</a:t>
                      </a:r>
                      <a:r>
                        <a:rPr sz="2000" b="1" spc="-7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000" b="1" spc="-1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PRIORITIES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95910">
                        <a:lnSpc>
                          <a:spcPts val="1860"/>
                        </a:lnSpc>
                      </a:pPr>
                      <a:r>
                        <a:rPr sz="20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000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95910">
                        <a:lnSpc>
                          <a:spcPts val="2065"/>
                        </a:lnSpc>
                      </a:pP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complementarity</a:t>
                      </a:r>
                      <a:r>
                        <a:rPr sz="2000" b="1" spc="-9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000" spc="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activities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95910">
                        <a:lnSpc>
                          <a:spcPts val="2090"/>
                        </a:lnSpc>
                      </a:pPr>
                      <a:r>
                        <a:rPr sz="20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2000" spc="-4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2000" b="1" spc="-3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parts</a:t>
                      </a:r>
                      <a:r>
                        <a:rPr sz="2000" b="1" spc="1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-6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HE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95910">
                        <a:lnSpc>
                          <a:spcPts val="1710"/>
                        </a:lnSpc>
                      </a:pPr>
                      <a:r>
                        <a:rPr sz="18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(better</a:t>
                      </a:r>
                      <a:r>
                        <a:rPr sz="1800" spc="-3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addressing</a:t>
                      </a:r>
                      <a:r>
                        <a:rPr sz="1800" spc="-3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SRIAs</a:t>
                      </a:r>
                      <a:r>
                        <a:rPr sz="1800" spc="-1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6350">
                      <a:solidFill>
                        <a:srgbClr val="006CAE"/>
                      </a:solidFill>
                      <a:prstDash val="solid"/>
                    </a:lnT>
                    <a:solidFill>
                      <a:srgbClr val="CAD3E2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6CA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048385">
                        <a:lnSpc>
                          <a:spcPts val="2105"/>
                        </a:lnSpc>
                      </a:pPr>
                      <a:r>
                        <a:rPr sz="18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1800" spc="-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partnerships)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6CA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 cap="flat" cmpd="sng" algn="ctr">
                      <a:solidFill>
                        <a:srgbClr val="006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  <a:solidFill>
                      <a:srgbClr val="CAD3E2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7476" y="1642998"/>
            <a:ext cx="1095375" cy="1628775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961126" y="1636648"/>
          <a:ext cx="4867275" cy="1932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6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609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B w="6350">
                      <a:solidFill>
                        <a:srgbClr val="006C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1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6CAE"/>
                      </a:solidFill>
                      <a:prstDash val="solid"/>
                    </a:lnL>
                    <a:lnR w="12700">
                      <a:solidFill>
                        <a:srgbClr val="00609E"/>
                      </a:solidFill>
                      <a:prstDash val="solid"/>
                    </a:lnR>
                    <a:lnT w="6350">
                      <a:solidFill>
                        <a:srgbClr val="006CA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  <a:solidFill>
                      <a:srgbClr val="CAD3E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ts val="1989"/>
                        </a:lnSpc>
                        <a:tabLst>
                          <a:tab pos="3425825" algn="l"/>
                        </a:tabLst>
                      </a:pPr>
                      <a:r>
                        <a:rPr sz="200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COMPLEMENTARITIES</a:t>
                      </a: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&amp;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92125" marR="323850">
                        <a:lnSpc>
                          <a:spcPct val="86100"/>
                        </a:lnSpc>
                        <a:spcBef>
                          <a:spcPts val="185"/>
                        </a:spcBef>
                      </a:pP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SYNERGIES</a:t>
                      </a:r>
                      <a:r>
                        <a:rPr sz="2000" b="1" spc="-5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PREVIOUS</a:t>
                      </a:r>
                      <a:r>
                        <a:rPr sz="2000" b="1" spc="-3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2000" b="1" spc="-6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CURRENT </a:t>
                      </a:r>
                      <a:r>
                        <a:rPr sz="20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EU</a:t>
                      </a:r>
                      <a:r>
                        <a:rPr sz="2000" b="1" spc="-5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GRANTS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92125">
                        <a:lnSpc>
                          <a:spcPts val="1880"/>
                        </a:lnSpc>
                      </a:pPr>
                      <a:r>
                        <a:rPr sz="20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notably</a:t>
                      </a:r>
                      <a:r>
                        <a:rPr sz="2000" spc="-5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sz="2000" spc="-1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INFRA</a:t>
                      </a:r>
                      <a:r>
                        <a:rPr sz="2000" spc="-9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2000" spc="-5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92125">
                        <a:lnSpc>
                          <a:spcPts val="1950"/>
                        </a:lnSpc>
                      </a:pPr>
                      <a:r>
                        <a:rPr sz="20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2000" spc="-4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WP</a:t>
                      </a:r>
                      <a:r>
                        <a:rPr sz="2000" spc="-114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(INFRADEV</a:t>
                      </a:r>
                      <a:r>
                        <a:rPr sz="2000" spc="-4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6350">
                      <a:solidFill>
                        <a:srgbClr val="006CAE"/>
                      </a:solidFill>
                      <a:prstDash val="solid"/>
                    </a:lnT>
                    <a:solidFill>
                      <a:srgbClr val="CAD3E2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6CA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054100">
                        <a:lnSpc>
                          <a:spcPts val="2300"/>
                        </a:lnSpc>
                      </a:pPr>
                      <a:r>
                        <a:rPr sz="2000" spc="-2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INFRATECH</a:t>
                      </a:r>
                      <a:r>
                        <a:rPr sz="2000" spc="-8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grants)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6CA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 cap="flat" cmpd="sng" algn="ctr">
                      <a:solidFill>
                        <a:srgbClr val="006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  <a:solidFill>
                      <a:srgbClr val="CAD3E2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49300" y="1182306"/>
            <a:ext cx="37306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Arial"/>
                <a:cs typeface="Arial"/>
              </a:rPr>
              <a:t>Proposal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attention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73326" y="3973576"/>
            <a:ext cx="3883025" cy="1225550"/>
            <a:chOff x="1973326" y="3973576"/>
            <a:chExt cx="3883025" cy="1225550"/>
          </a:xfrm>
        </p:grpSpPr>
        <p:sp>
          <p:nvSpPr>
            <p:cNvPr id="10" name="object 10"/>
            <p:cNvSpPr/>
            <p:nvPr/>
          </p:nvSpPr>
          <p:spPr>
            <a:xfrm>
              <a:off x="1976501" y="3976751"/>
              <a:ext cx="3876675" cy="1219200"/>
            </a:xfrm>
            <a:custGeom>
              <a:avLst/>
              <a:gdLst/>
              <a:ahLst/>
              <a:cxnLst/>
              <a:rect l="l" t="t" r="r" b="b"/>
              <a:pathLst>
                <a:path w="3876675" h="1219200">
                  <a:moveTo>
                    <a:pt x="3876675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3876675" y="1219200"/>
                  </a:lnTo>
                  <a:lnTo>
                    <a:pt x="3876675" y="0"/>
                  </a:lnTo>
                  <a:close/>
                </a:path>
              </a:pathLst>
            </a:custGeom>
            <a:solidFill>
              <a:srgbClr val="FCEBCE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76501" y="3976751"/>
              <a:ext cx="3876675" cy="1219200"/>
            </a:xfrm>
            <a:custGeom>
              <a:avLst/>
              <a:gdLst/>
              <a:ahLst/>
              <a:cxnLst/>
              <a:rect l="l" t="t" r="r" b="b"/>
              <a:pathLst>
                <a:path w="3876675" h="1219200">
                  <a:moveTo>
                    <a:pt x="0" y="1219200"/>
                  </a:moveTo>
                  <a:lnTo>
                    <a:pt x="3876675" y="1219200"/>
                  </a:lnTo>
                  <a:lnTo>
                    <a:pt x="3876675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635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80410" y="4000817"/>
            <a:ext cx="2908935" cy="11258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86000"/>
              </a:lnSpc>
              <a:spcBef>
                <a:spcPts val="459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GREENING</a:t>
            </a:r>
            <a:r>
              <a:rPr sz="2000" b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TECHNOLOGIES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METHODOLOGIES</a:t>
            </a:r>
            <a:r>
              <a:rPr sz="2000" b="1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used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20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74850" y="3798951"/>
            <a:ext cx="850900" cy="1289050"/>
            <a:chOff x="1474850" y="3798951"/>
            <a:chExt cx="850900" cy="128905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1200" y="3805174"/>
              <a:ext cx="838200" cy="12763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81200" y="3805301"/>
              <a:ext cx="838200" cy="1276350"/>
            </a:xfrm>
            <a:custGeom>
              <a:avLst/>
              <a:gdLst/>
              <a:ahLst/>
              <a:cxnLst/>
              <a:rect l="l" t="t" r="r" b="b"/>
              <a:pathLst>
                <a:path w="838200" h="1276350">
                  <a:moveTo>
                    <a:pt x="0" y="1276350"/>
                  </a:moveTo>
                  <a:lnTo>
                    <a:pt x="838200" y="127635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276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754876" y="3973576"/>
            <a:ext cx="3883025" cy="1225550"/>
            <a:chOff x="6754876" y="3973576"/>
            <a:chExt cx="3883025" cy="1225550"/>
          </a:xfrm>
        </p:grpSpPr>
        <p:sp>
          <p:nvSpPr>
            <p:cNvPr id="17" name="object 17"/>
            <p:cNvSpPr/>
            <p:nvPr/>
          </p:nvSpPr>
          <p:spPr>
            <a:xfrm>
              <a:off x="6758051" y="3976751"/>
              <a:ext cx="3876675" cy="1219200"/>
            </a:xfrm>
            <a:custGeom>
              <a:avLst/>
              <a:gdLst/>
              <a:ahLst/>
              <a:cxnLst/>
              <a:rect l="l" t="t" r="r" b="b"/>
              <a:pathLst>
                <a:path w="3876675" h="1219200">
                  <a:moveTo>
                    <a:pt x="3876675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3876675" y="1219200"/>
                  </a:lnTo>
                  <a:lnTo>
                    <a:pt x="3876675" y="0"/>
                  </a:lnTo>
                  <a:close/>
                </a:path>
              </a:pathLst>
            </a:custGeom>
            <a:solidFill>
              <a:srgbClr val="FCEBCE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58051" y="3976751"/>
              <a:ext cx="3876675" cy="1219200"/>
            </a:xfrm>
            <a:custGeom>
              <a:avLst/>
              <a:gdLst/>
              <a:ahLst/>
              <a:cxnLst/>
              <a:rect l="l" t="t" r="r" b="b"/>
              <a:pathLst>
                <a:path w="3876675" h="1219200">
                  <a:moveTo>
                    <a:pt x="0" y="1219200"/>
                  </a:moveTo>
                  <a:lnTo>
                    <a:pt x="3876675" y="1219200"/>
                  </a:lnTo>
                  <a:lnTo>
                    <a:pt x="3876675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635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90155" y="4263961"/>
            <a:ext cx="2346960" cy="6019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4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INTERACTION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with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INDUSTRY/SMEs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589776" y="3798951"/>
            <a:ext cx="860425" cy="1289050"/>
            <a:chOff x="6589776" y="3798951"/>
            <a:chExt cx="860425" cy="128905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5999" y="3805174"/>
              <a:ext cx="847725" cy="12763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96126" y="3805301"/>
              <a:ext cx="847725" cy="1276350"/>
            </a:xfrm>
            <a:custGeom>
              <a:avLst/>
              <a:gdLst/>
              <a:ahLst/>
              <a:cxnLst/>
              <a:rect l="l" t="t" r="r" b="b"/>
              <a:pathLst>
                <a:path w="847725" h="1276350">
                  <a:moveTo>
                    <a:pt x="0" y="1276350"/>
                  </a:moveTo>
                  <a:lnTo>
                    <a:pt x="847725" y="1276350"/>
                  </a:lnTo>
                  <a:lnTo>
                    <a:pt x="847725" y="0"/>
                  </a:lnTo>
                  <a:lnTo>
                    <a:pt x="0" y="0"/>
                  </a:lnTo>
                  <a:lnTo>
                    <a:pt x="0" y="1276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916176" y="5507037"/>
            <a:ext cx="3873500" cy="1216025"/>
            <a:chOff x="1916176" y="5507037"/>
            <a:chExt cx="3873500" cy="1216025"/>
          </a:xfrm>
        </p:grpSpPr>
        <p:sp>
          <p:nvSpPr>
            <p:cNvPr id="24" name="object 24"/>
            <p:cNvSpPr/>
            <p:nvPr/>
          </p:nvSpPr>
          <p:spPr>
            <a:xfrm>
              <a:off x="1919351" y="5510212"/>
              <a:ext cx="3867150" cy="1209675"/>
            </a:xfrm>
            <a:custGeom>
              <a:avLst/>
              <a:gdLst/>
              <a:ahLst/>
              <a:cxnLst/>
              <a:rect l="l" t="t" r="r" b="b"/>
              <a:pathLst>
                <a:path w="3867150" h="1209675">
                  <a:moveTo>
                    <a:pt x="3867150" y="0"/>
                  </a:moveTo>
                  <a:lnTo>
                    <a:pt x="0" y="0"/>
                  </a:lnTo>
                  <a:lnTo>
                    <a:pt x="0" y="1209675"/>
                  </a:lnTo>
                  <a:lnTo>
                    <a:pt x="3867150" y="1209675"/>
                  </a:lnTo>
                  <a:lnTo>
                    <a:pt x="3867150" y="0"/>
                  </a:lnTo>
                  <a:close/>
                </a:path>
              </a:pathLst>
            </a:custGeom>
            <a:solidFill>
              <a:srgbClr val="FCEBCE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19351" y="5510212"/>
              <a:ext cx="3867150" cy="1209675"/>
            </a:xfrm>
            <a:custGeom>
              <a:avLst/>
              <a:gdLst/>
              <a:ahLst/>
              <a:cxnLst/>
              <a:rect l="l" t="t" r="r" b="b"/>
              <a:pathLst>
                <a:path w="3867150" h="1209675">
                  <a:moveTo>
                    <a:pt x="0" y="1209675"/>
                  </a:moveTo>
                  <a:lnTo>
                    <a:pt x="3867150" y="1209675"/>
                  </a:lnTo>
                  <a:lnTo>
                    <a:pt x="3867150" y="0"/>
                  </a:lnTo>
                  <a:lnTo>
                    <a:pt x="0" y="0"/>
                  </a:lnTo>
                  <a:lnTo>
                    <a:pt x="0" y="1209675"/>
                  </a:lnTo>
                  <a:close/>
                </a:path>
              </a:pathLst>
            </a:custGeom>
            <a:ln w="635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46375" y="5530850"/>
            <a:ext cx="2273935" cy="112649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4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FOSTERING</a:t>
            </a:r>
            <a:r>
              <a:rPr sz="20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POTENTIAL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infrastructures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474850" y="5322887"/>
            <a:ext cx="850900" cy="1289050"/>
            <a:chOff x="1474850" y="5322887"/>
            <a:chExt cx="850900" cy="128905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1200" y="5329237"/>
              <a:ext cx="838200" cy="127635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81200" y="5329237"/>
              <a:ext cx="838200" cy="1276350"/>
            </a:xfrm>
            <a:custGeom>
              <a:avLst/>
              <a:gdLst/>
              <a:ahLst/>
              <a:cxnLst/>
              <a:rect l="l" t="t" r="r" b="b"/>
              <a:pathLst>
                <a:path w="838200" h="1276350">
                  <a:moveTo>
                    <a:pt x="0" y="1276350"/>
                  </a:moveTo>
                  <a:lnTo>
                    <a:pt x="838200" y="127635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1276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6754876" y="5507037"/>
            <a:ext cx="3883025" cy="1216025"/>
            <a:chOff x="6754876" y="5507037"/>
            <a:chExt cx="3883025" cy="1216025"/>
          </a:xfrm>
        </p:grpSpPr>
        <p:sp>
          <p:nvSpPr>
            <p:cNvPr id="31" name="object 31"/>
            <p:cNvSpPr/>
            <p:nvPr/>
          </p:nvSpPr>
          <p:spPr>
            <a:xfrm>
              <a:off x="6758051" y="5510212"/>
              <a:ext cx="3876675" cy="1209675"/>
            </a:xfrm>
            <a:custGeom>
              <a:avLst/>
              <a:gdLst/>
              <a:ahLst/>
              <a:cxnLst/>
              <a:rect l="l" t="t" r="r" b="b"/>
              <a:pathLst>
                <a:path w="3876675" h="1209675">
                  <a:moveTo>
                    <a:pt x="3876675" y="0"/>
                  </a:moveTo>
                  <a:lnTo>
                    <a:pt x="0" y="0"/>
                  </a:lnTo>
                  <a:lnTo>
                    <a:pt x="0" y="1209675"/>
                  </a:lnTo>
                  <a:lnTo>
                    <a:pt x="3876675" y="1209675"/>
                  </a:lnTo>
                  <a:lnTo>
                    <a:pt x="3876675" y="0"/>
                  </a:lnTo>
                  <a:close/>
                </a:path>
              </a:pathLst>
            </a:custGeom>
            <a:solidFill>
              <a:srgbClr val="FCEBCE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58051" y="5510212"/>
              <a:ext cx="3876675" cy="1209675"/>
            </a:xfrm>
            <a:custGeom>
              <a:avLst/>
              <a:gdLst/>
              <a:ahLst/>
              <a:cxnLst/>
              <a:rect l="l" t="t" r="r" b="b"/>
              <a:pathLst>
                <a:path w="3876675" h="1209675">
                  <a:moveTo>
                    <a:pt x="0" y="1209675"/>
                  </a:moveTo>
                  <a:lnTo>
                    <a:pt x="3876675" y="1209675"/>
                  </a:lnTo>
                  <a:lnTo>
                    <a:pt x="3876675" y="0"/>
                  </a:lnTo>
                  <a:lnTo>
                    <a:pt x="0" y="0"/>
                  </a:lnTo>
                  <a:lnTo>
                    <a:pt x="0" y="1209675"/>
                  </a:lnTo>
                  <a:close/>
                </a:path>
              </a:pathLst>
            </a:custGeom>
            <a:ln w="635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590155" y="5530850"/>
            <a:ext cx="2480945" cy="1126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INTEGRATION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into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86000"/>
              </a:lnSpc>
              <a:spcBef>
                <a:spcPts val="190"/>
              </a:spcBef>
              <a:tabLst>
                <a:tab pos="899160" algn="l"/>
              </a:tabLst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local,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regional</a:t>
            </a: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global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INNOVATION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ECOSYSTEMS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89776" y="5322887"/>
            <a:ext cx="860425" cy="1289050"/>
            <a:chOff x="6589776" y="5322887"/>
            <a:chExt cx="860425" cy="128905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5999" y="5329237"/>
              <a:ext cx="847725" cy="127635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96126" y="5329237"/>
              <a:ext cx="847725" cy="1276350"/>
            </a:xfrm>
            <a:custGeom>
              <a:avLst/>
              <a:gdLst/>
              <a:ahLst/>
              <a:cxnLst/>
              <a:rect l="l" t="t" r="r" b="b"/>
              <a:pathLst>
                <a:path w="847725" h="1276350">
                  <a:moveTo>
                    <a:pt x="0" y="1276350"/>
                  </a:moveTo>
                  <a:lnTo>
                    <a:pt x="847725" y="1276350"/>
                  </a:lnTo>
                  <a:lnTo>
                    <a:pt x="847725" y="0"/>
                  </a:lnTo>
                  <a:lnTo>
                    <a:pt x="0" y="0"/>
                  </a:lnTo>
                  <a:lnTo>
                    <a:pt x="0" y="12763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3412" y="3890962"/>
            <a:ext cx="400050" cy="2790825"/>
          </a:xfrm>
          <a:prstGeom prst="rect">
            <a:avLst/>
          </a:prstGeom>
          <a:ln w="9525">
            <a:solidFill>
              <a:srgbClr val="F39E0C"/>
            </a:solidFill>
          </a:ln>
        </p:spPr>
        <p:txBody>
          <a:bodyPr vert="vert270" wrap="square" lIns="0" tIns="34925" rIns="0" bIns="0" rtlCol="0">
            <a:spAutoFit/>
          </a:bodyPr>
          <a:lstStyle/>
          <a:p>
            <a:pPr marL="575310">
              <a:lnSpc>
                <a:spcPct val="100000"/>
              </a:lnSpc>
              <a:spcBef>
                <a:spcPts val="275"/>
              </a:spcBef>
            </a:pPr>
            <a:r>
              <a:rPr sz="2000" dirty="0">
                <a:solidFill>
                  <a:srgbClr val="F39E0C"/>
                </a:solidFill>
                <a:latin typeface="Arial"/>
                <a:cs typeface="Arial"/>
              </a:rPr>
              <a:t>When</a:t>
            </a:r>
            <a:r>
              <a:rPr sz="2000" spc="-35" dirty="0">
                <a:solidFill>
                  <a:srgbClr val="F39E0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39E0C"/>
                </a:solidFill>
                <a:latin typeface="Arial"/>
                <a:cs typeface="Arial"/>
              </a:rPr>
              <a:t>relevant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55687" y="4513326"/>
            <a:ext cx="337185" cy="1536700"/>
            <a:chOff x="1055687" y="4513326"/>
            <a:chExt cx="337185" cy="1536700"/>
          </a:xfrm>
        </p:grpSpPr>
        <p:sp>
          <p:nvSpPr>
            <p:cNvPr id="39" name="object 39"/>
            <p:cNvSpPr/>
            <p:nvPr/>
          </p:nvSpPr>
          <p:spPr>
            <a:xfrm>
              <a:off x="1062037" y="4519676"/>
              <a:ext cx="324485" cy="1524000"/>
            </a:xfrm>
            <a:custGeom>
              <a:avLst/>
              <a:gdLst/>
              <a:ahLst/>
              <a:cxnLst/>
              <a:rect l="l" t="t" r="r" b="b"/>
              <a:pathLst>
                <a:path w="324484" h="1524000">
                  <a:moveTo>
                    <a:pt x="161925" y="0"/>
                  </a:moveTo>
                  <a:lnTo>
                    <a:pt x="161925" y="381000"/>
                  </a:lnTo>
                  <a:lnTo>
                    <a:pt x="0" y="381000"/>
                  </a:lnTo>
                  <a:lnTo>
                    <a:pt x="0" y="1142936"/>
                  </a:lnTo>
                  <a:lnTo>
                    <a:pt x="161925" y="1142936"/>
                  </a:lnTo>
                  <a:lnTo>
                    <a:pt x="161925" y="1523936"/>
                  </a:lnTo>
                  <a:lnTo>
                    <a:pt x="323913" y="762000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62037" y="4519676"/>
              <a:ext cx="324485" cy="1524000"/>
            </a:xfrm>
            <a:custGeom>
              <a:avLst/>
              <a:gdLst/>
              <a:ahLst/>
              <a:cxnLst/>
              <a:rect l="l" t="t" r="r" b="b"/>
              <a:pathLst>
                <a:path w="324484" h="1524000">
                  <a:moveTo>
                    <a:pt x="0" y="381000"/>
                  </a:moveTo>
                  <a:lnTo>
                    <a:pt x="161925" y="381000"/>
                  </a:lnTo>
                  <a:lnTo>
                    <a:pt x="161925" y="0"/>
                  </a:lnTo>
                  <a:lnTo>
                    <a:pt x="323913" y="762000"/>
                  </a:lnTo>
                  <a:lnTo>
                    <a:pt x="161925" y="1523936"/>
                  </a:lnTo>
                  <a:lnTo>
                    <a:pt x="161925" y="1142936"/>
                  </a:lnTo>
                  <a:lnTo>
                    <a:pt x="0" y="1142936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88284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80" dirty="0">
                <a:solidFill>
                  <a:srgbClr val="006CAE"/>
                </a:solidFill>
                <a:latin typeface="Arial"/>
                <a:cs typeface="Arial"/>
              </a:rPr>
              <a:t>DEV-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04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449141"/>
            <a:ext cx="8305800" cy="82740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Strengthening</a:t>
            </a:r>
            <a:r>
              <a:rPr sz="2000" b="1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000" b="1" spc="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human</a:t>
            </a:r>
            <a:r>
              <a:rPr sz="2000" b="1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capital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managing</a:t>
            </a:r>
            <a:r>
              <a:rPr sz="2000" b="1" spc="-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infrastructures,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including</a:t>
            </a:r>
            <a:r>
              <a:rPr sz="2000" b="1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</a:t>
            </a:r>
            <a:r>
              <a:rPr sz="20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international</a:t>
            </a:r>
            <a:r>
              <a:rPr sz="20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context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9840" y="3782631"/>
            <a:ext cx="25927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9289" y="4091749"/>
            <a:ext cx="2121535" cy="18567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2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32" y="3633660"/>
            <a:ext cx="2323465" cy="15519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2540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Coordination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Actions (CSA)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805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497117"/>
            <a:ext cx="877264" cy="8772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2214" y="297815"/>
            <a:ext cx="9743440" cy="1891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" algn="ctr">
              <a:lnSpc>
                <a:spcPts val="4125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</a:t>
            </a:r>
            <a:r>
              <a:rPr sz="3600" spc="-60" dirty="0">
                <a:solidFill>
                  <a:srgbClr val="F39E0C"/>
                </a:solidFill>
              </a:rPr>
              <a:t>DEV-</a:t>
            </a:r>
            <a:r>
              <a:rPr sz="3600" spc="-25" dirty="0">
                <a:solidFill>
                  <a:srgbClr val="F39E0C"/>
                </a:solidFill>
              </a:rPr>
              <a:t>04</a:t>
            </a:r>
            <a:endParaRPr sz="3600"/>
          </a:p>
          <a:p>
            <a:pPr marL="12700" marR="5080" indent="15240" algn="ctr">
              <a:lnSpc>
                <a:spcPts val="3460"/>
              </a:lnSpc>
              <a:spcBef>
                <a:spcPts val="235"/>
              </a:spcBef>
            </a:pPr>
            <a:r>
              <a:rPr dirty="0"/>
              <a:t>Strengthening</a:t>
            </a:r>
            <a:r>
              <a:rPr spc="-2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human</a:t>
            </a:r>
            <a:r>
              <a:rPr spc="-10" dirty="0"/>
              <a:t> </a:t>
            </a:r>
            <a:r>
              <a:rPr dirty="0"/>
              <a:t>capital</a:t>
            </a:r>
            <a:r>
              <a:rPr spc="-65" dirty="0"/>
              <a:t> </a:t>
            </a:r>
            <a:r>
              <a:rPr spc="-10" dirty="0"/>
              <a:t>managing </a:t>
            </a:r>
            <a:r>
              <a:rPr dirty="0"/>
              <a:t>research</a:t>
            </a:r>
            <a:r>
              <a:rPr spc="-40" dirty="0"/>
              <a:t> </a:t>
            </a:r>
            <a:r>
              <a:rPr dirty="0"/>
              <a:t>infrastructures,</a:t>
            </a:r>
            <a:r>
              <a:rPr spc="-35" dirty="0"/>
              <a:t> </a:t>
            </a:r>
            <a:r>
              <a:rPr dirty="0"/>
              <a:t>including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spc="-10" dirty="0"/>
              <a:t>international context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505075"/>
            <a:ext cx="857250" cy="86677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32980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91000" y="2543175"/>
            <a:ext cx="857250" cy="857250"/>
            <a:chOff x="4191000" y="2543175"/>
            <a:chExt cx="857250" cy="857250"/>
          </a:xfrm>
        </p:grpSpPr>
        <p:sp>
          <p:nvSpPr>
            <p:cNvPr id="12" name="object 12"/>
            <p:cNvSpPr/>
            <p:nvPr/>
          </p:nvSpPr>
          <p:spPr>
            <a:xfrm>
              <a:off x="4191000" y="2543175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0"/>
                  </a:moveTo>
                  <a:lnTo>
                    <a:pt x="381920" y="2515"/>
                  </a:lnTo>
                  <a:lnTo>
                    <a:pt x="336673" y="9885"/>
                  </a:lnTo>
                  <a:lnTo>
                    <a:pt x="293144" y="21851"/>
                  </a:lnTo>
                  <a:lnTo>
                    <a:pt x="251595" y="38149"/>
                  </a:lnTo>
                  <a:lnTo>
                    <a:pt x="212287" y="58518"/>
                  </a:lnTo>
                  <a:lnTo>
                    <a:pt x="175482" y="82698"/>
                  </a:lnTo>
                  <a:lnTo>
                    <a:pt x="141441" y="110426"/>
                  </a:lnTo>
                  <a:lnTo>
                    <a:pt x="110426" y="141441"/>
                  </a:lnTo>
                  <a:lnTo>
                    <a:pt x="82698" y="175482"/>
                  </a:lnTo>
                  <a:lnTo>
                    <a:pt x="58518" y="212287"/>
                  </a:lnTo>
                  <a:lnTo>
                    <a:pt x="38149" y="251595"/>
                  </a:lnTo>
                  <a:lnTo>
                    <a:pt x="21851" y="293144"/>
                  </a:lnTo>
                  <a:lnTo>
                    <a:pt x="9885" y="336673"/>
                  </a:lnTo>
                  <a:lnTo>
                    <a:pt x="2515" y="381920"/>
                  </a:lnTo>
                  <a:lnTo>
                    <a:pt x="0" y="428625"/>
                  </a:lnTo>
                  <a:lnTo>
                    <a:pt x="2515" y="475329"/>
                  </a:lnTo>
                  <a:lnTo>
                    <a:pt x="9885" y="520576"/>
                  </a:lnTo>
                  <a:lnTo>
                    <a:pt x="21851" y="564105"/>
                  </a:lnTo>
                  <a:lnTo>
                    <a:pt x="38149" y="605654"/>
                  </a:lnTo>
                  <a:lnTo>
                    <a:pt x="58518" y="644962"/>
                  </a:lnTo>
                  <a:lnTo>
                    <a:pt x="82698" y="681767"/>
                  </a:lnTo>
                  <a:lnTo>
                    <a:pt x="110426" y="715808"/>
                  </a:lnTo>
                  <a:lnTo>
                    <a:pt x="141441" y="746823"/>
                  </a:lnTo>
                  <a:lnTo>
                    <a:pt x="175482" y="774551"/>
                  </a:lnTo>
                  <a:lnTo>
                    <a:pt x="212287" y="798731"/>
                  </a:lnTo>
                  <a:lnTo>
                    <a:pt x="251595" y="819100"/>
                  </a:lnTo>
                  <a:lnTo>
                    <a:pt x="293144" y="835398"/>
                  </a:lnTo>
                  <a:lnTo>
                    <a:pt x="336673" y="847364"/>
                  </a:lnTo>
                  <a:lnTo>
                    <a:pt x="381920" y="854734"/>
                  </a:lnTo>
                  <a:lnTo>
                    <a:pt x="428625" y="857250"/>
                  </a:lnTo>
                  <a:lnTo>
                    <a:pt x="475329" y="854734"/>
                  </a:lnTo>
                  <a:lnTo>
                    <a:pt x="520576" y="847364"/>
                  </a:lnTo>
                  <a:lnTo>
                    <a:pt x="564105" y="835398"/>
                  </a:lnTo>
                  <a:lnTo>
                    <a:pt x="605654" y="819100"/>
                  </a:lnTo>
                  <a:lnTo>
                    <a:pt x="644962" y="798731"/>
                  </a:lnTo>
                  <a:lnTo>
                    <a:pt x="681767" y="774551"/>
                  </a:lnTo>
                  <a:lnTo>
                    <a:pt x="715808" y="746823"/>
                  </a:lnTo>
                  <a:lnTo>
                    <a:pt x="746823" y="715808"/>
                  </a:lnTo>
                  <a:lnTo>
                    <a:pt x="774551" y="681767"/>
                  </a:lnTo>
                  <a:lnTo>
                    <a:pt x="798731" y="644962"/>
                  </a:lnTo>
                  <a:lnTo>
                    <a:pt x="819100" y="605654"/>
                  </a:lnTo>
                  <a:lnTo>
                    <a:pt x="835398" y="564105"/>
                  </a:lnTo>
                  <a:lnTo>
                    <a:pt x="847364" y="520576"/>
                  </a:lnTo>
                  <a:lnTo>
                    <a:pt x="854734" y="475329"/>
                  </a:lnTo>
                  <a:lnTo>
                    <a:pt x="857250" y="428625"/>
                  </a:lnTo>
                  <a:lnTo>
                    <a:pt x="854734" y="381920"/>
                  </a:lnTo>
                  <a:lnTo>
                    <a:pt x="847364" y="336673"/>
                  </a:lnTo>
                  <a:lnTo>
                    <a:pt x="835398" y="293144"/>
                  </a:lnTo>
                  <a:lnTo>
                    <a:pt x="819100" y="251595"/>
                  </a:lnTo>
                  <a:lnTo>
                    <a:pt x="798731" y="212287"/>
                  </a:lnTo>
                  <a:lnTo>
                    <a:pt x="774551" y="175482"/>
                  </a:lnTo>
                  <a:lnTo>
                    <a:pt x="746823" y="141441"/>
                  </a:lnTo>
                  <a:lnTo>
                    <a:pt x="715808" y="110426"/>
                  </a:lnTo>
                  <a:lnTo>
                    <a:pt x="681767" y="82698"/>
                  </a:lnTo>
                  <a:lnTo>
                    <a:pt x="644962" y="58518"/>
                  </a:lnTo>
                  <a:lnTo>
                    <a:pt x="605654" y="38149"/>
                  </a:lnTo>
                  <a:lnTo>
                    <a:pt x="564105" y="21851"/>
                  </a:lnTo>
                  <a:lnTo>
                    <a:pt x="520576" y="9885"/>
                  </a:lnTo>
                  <a:lnTo>
                    <a:pt x="475329" y="251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600325"/>
              <a:ext cx="742950" cy="7429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191375" y="2505075"/>
            <a:ext cx="866775" cy="866775"/>
            <a:chOff x="7191375" y="2505075"/>
            <a:chExt cx="866775" cy="866775"/>
          </a:xfrm>
        </p:grpSpPr>
        <p:sp>
          <p:nvSpPr>
            <p:cNvPr id="15" name="object 15"/>
            <p:cNvSpPr/>
            <p:nvPr/>
          </p:nvSpPr>
          <p:spPr>
            <a:xfrm>
              <a:off x="7191375" y="2505075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950" y="2543175"/>
              <a:ext cx="800100" cy="79057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239509" y="3633660"/>
            <a:ext cx="2997835" cy="20097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Indicative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number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projects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funded: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1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16668" y="3633660"/>
            <a:ext cx="2065655" cy="20097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85495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012" y="5595937"/>
            <a:ext cx="9468485" cy="857250"/>
          </a:xfrm>
          <a:custGeom>
            <a:avLst/>
            <a:gdLst/>
            <a:ahLst/>
            <a:cxnLst/>
            <a:rect l="l" t="t" r="r" b="b"/>
            <a:pathLst>
              <a:path w="9468485" h="857250">
                <a:moveTo>
                  <a:pt x="0" y="142875"/>
                </a:moveTo>
                <a:lnTo>
                  <a:pt x="7282" y="97716"/>
                </a:lnTo>
                <a:lnTo>
                  <a:pt x="27564" y="58495"/>
                </a:lnTo>
                <a:lnTo>
                  <a:pt x="58498" y="27567"/>
                </a:lnTo>
                <a:lnTo>
                  <a:pt x="97739" y="7284"/>
                </a:lnTo>
                <a:lnTo>
                  <a:pt x="142938" y="0"/>
                </a:lnTo>
                <a:lnTo>
                  <a:pt x="9324911" y="0"/>
                </a:lnTo>
                <a:lnTo>
                  <a:pt x="9370117" y="7284"/>
                </a:lnTo>
                <a:lnTo>
                  <a:pt x="9409373" y="27567"/>
                </a:lnTo>
                <a:lnTo>
                  <a:pt x="9440327" y="58495"/>
                </a:lnTo>
                <a:lnTo>
                  <a:pt x="9460624" y="97716"/>
                </a:lnTo>
                <a:lnTo>
                  <a:pt x="9467913" y="142875"/>
                </a:lnTo>
                <a:lnTo>
                  <a:pt x="9467913" y="714375"/>
                </a:lnTo>
                <a:lnTo>
                  <a:pt x="9460624" y="759533"/>
                </a:lnTo>
                <a:lnTo>
                  <a:pt x="9440327" y="798754"/>
                </a:lnTo>
                <a:lnTo>
                  <a:pt x="9409373" y="829682"/>
                </a:lnTo>
                <a:lnTo>
                  <a:pt x="9370117" y="849965"/>
                </a:lnTo>
                <a:lnTo>
                  <a:pt x="9324911" y="857250"/>
                </a:lnTo>
                <a:lnTo>
                  <a:pt x="142938" y="857250"/>
                </a:lnTo>
                <a:lnTo>
                  <a:pt x="97739" y="849965"/>
                </a:lnTo>
                <a:lnTo>
                  <a:pt x="58498" y="829682"/>
                </a:lnTo>
                <a:lnTo>
                  <a:pt x="27564" y="798754"/>
                </a:lnTo>
                <a:lnTo>
                  <a:pt x="7282" y="759533"/>
                </a:lnTo>
                <a:lnTo>
                  <a:pt x="0" y="714375"/>
                </a:lnTo>
                <a:lnTo>
                  <a:pt x="0" y="14287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6209" y="312674"/>
            <a:ext cx="4236085" cy="963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ts val="42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04</a:t>
            </a:r>
            <a:endParaRPr sz="3600"/>
          </a:p>
          <a:p>
            <a:pPr algn="ctr">
              <a:lnSpc>
                <a:spcPts val="3180"/>
              </a:lnSpc>
            </a:pPr>
            <a:r>
              <a:rPr sz="2750" dirty="0"/>
              <a:t>Expected</a:t>
            </a:r>
            <a:r>
              <a:rPr sz="2750" spc="220" dirty="0"/>
              <a:t> </a:t>
            </a:r>
            <a:r>
              <a:rPr sz="2750" dirty="0"/>
              <a:t>Outcomes</a:t>
            </a:r>
            <a:r>
              <a:rPr sz="2750" spc="229" dirty="0"/>
              <a:t> </a:t>
            </a:r>
            <a:r>
              <a:rPr sz="2750" spc="-10" dirty="0"/>
              <a:t>(All)</a:t>
            </a:r>
            <a:endParaRPr sz="2750"/>
          </a:p>
        </p:txBody>
      </p:sp>
      <p:sp>
        <p:nvSpPr>
          <p:cNvPr id="4" name="object 4"/>
          <p:cNvSpPr/>
          <p:nvPr/>
        </p:nvSpPr>
        <p:spPr>
          <a:xfrm>
            <a:off x="1243012" y="1557400"/>
            <a:ext cx="9468485" cy="1276350"/>
          </a:xfrm>
          <a:custGeom>
            <a:avLst/>
            <a:gdLst/>
            <a:ahLst/>
            <a:cxnLst/>
            <a:rect l="l" t="t" r="r" b="b"/>
            <a:pathLst>
              <a:path w="9468485" h="1276350">
                <a:moveTo>
                  <a:pt x="0" y="212725"/>
                </a:moveTo>
                <a:lnTo>
                  <a:pt x="5615" y="163912"/>
                </a:lnTo>
                <a:lnTo>
                  <a:pt x="21613" y="119122"/>
                </a:lnTo>
                <a:lnTo>
                  <a:pt x="46721" y="79627"/>
                </a:lnTo>
                <a:lnTo>
                  <a:pt x="79665" y="46696"/>
                </a:lnTo>
                <a:lnTo>
                  <a:pt x="119173" y="21601"/>
                </a:lnTo>
                <a:lnTo>
                  <a:pt x="163972" y="5612"/>
                </a:lnTo>
                <a:lnTo>
                  <a:pt x="212788" y="0"/>
                </a:lnTo>
                <a:lnTo>
                  <a:pt x="9255061" y="0"/>
                </a:lnTo>
                <a:lnTo>
                  <a:pt x="9303881" y="5612"/>
                </a:lnTo>
                <a:lnTo>
                  <a:pt x="9348689" y="21601"/>
                </a:lnTo>
                <a:lnTo>
                  <a:pt x="9388209" y="46696"/>
                </a:lnTo>
                <a:lnTo>
                  <a:pt x="9421167" y="79627"/>
                </a:lnTo>
                <a:lnTo>
                  <a:pt x="9446287" y="119122"/>
                </a:lnTo>
                <a:lnTo>
                  <a:pt x="9462294" y="163912"/>
                </a:lnTo>
                <a:lnTo>
                  <a:pt x="9467913" y="212725"/>
                </a:lnTo>
                <a:lnTo>
                  <a:pt x="9467913" y="1063498"/>
                </a:lnTo>
                <a:lnTo>
                  <a:pt x="9462294" y="1112317"/>
                </a:lnTo>
                <a:lnTo>
                  <a:pt x="9446287" y="1157125"/>
                </a:lnTo>
                <a:lnTo>
                  <a:pt x="9421167" y="1196645"/>
                </a:lnTo>
                <a:lnTo>
                  <a:pt x="9388209" y="1229603"/>
                </a:lnTo>
                <a:lnTo>
                  <a:pt x="9348689" y="1254723"/>
                </a:lnTo>
                <a:lnTo>
                  <a:pt x="9303881" y="1270730"/>
                </a:lnTo>
                <a:lnTo>
                  <a:pt x="9255061" y="1276350"/>
                </a:lnTo>
                <a:lnTo>
                  <a:pt x="212788" y="1276350"/>
                </a:lnTo>
                <a:lnTo>
                  <a:pt x="163972" y="1270730"/>
                </a:lnTo>
                <a:lnTo>
                  <a:pt x="119173" y="1254723"/>
                </a:lnTo>
                <a:lnTo>
                  <a:pt x="79665" y="1229603"/>
                </a:lnTo>
                <a:lnTo>
                  <a:pt x="46721" y="1196645"/>
                </a:lnTo>
                <a:lnTo>
                  <a:pt x="21613" y="1157125"/>
                </a:lnTo>
                <a:lnTo>
                  <a:pt x="5615" y="1112317"/>
                </a:lnTo>
                <a:lnTo>
                  <a:pt x="0" y="1063498"/>
                </a:lnTo>
                <a:lnTo>
                  <a:pt x="0" y="21272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3012" y="2900426"/>
            <a:ext cx="9468485" cy="1276350"/>
          </a:xfrm>
          <a:custGeom>
            <a:avLst/>
            <a:gdLst/>
            <a:ahLst/>
            <a:cxnLst/>
            <a:rect l="l" t="t" r="r" b="b"/>
            <a:pathLst>
              <a:path w="9468485" h="1276350">
                <a:moveTo>
                  <a:pt x="0" y="212725"/>
                </a:moveTo>
                <a:lnTo>
                  <a:pt x="5615" y="163912"/>
                </a:lnTo>
                <a:lnTo>
                  <a:pt x="21613" y="119122"/>
                </a:lnTo>
                <a:lnTo>
                  <a:pt x="46721" y="79627"/>
                </a:lnTo>
                <a:lnTo>
                  <a:pt x="79665" y="46696"/>
                </a:lnTo>
                <a:lnTo>
                  <a:pt x="119173" y="21601"/>
                </a:lnTo>
                <a:lnTo>
                  <a:pt x="163972" y="5612"/>
                </a:lnTo>
                <a:lnTo>
                  <a:pt x="212788" y="0"/>
                </a:lnTo>
                <a:lnTo>
                  <a:pt x="9255061" y="0"/>
                </a:lnTo>
                <a:lnTo>
                  <a:pt x="9303881" y="5612"/>
                </a:lnTo>
                <a:lnTo>
                  <a:pt x="9348689" y="21601"/>
                </a:lnTo>
                <a:lnTo>
                  <a:pt x="9388209" y="46696"/>
                </a:lnTo>
                <a:lnTo>
                  <a:pt x="9421167" y="79627"/>
                </a:lnTo>
                <a:lnTo>
                  <a:pt x="9446287" y="119122"/>
                </a:lnTo>
                <a:lnTo>
                  <a:pt x="9462294" y="163912"/>
                </a:lnTo>
                <a:lnTo>
                  <a:pt x="9467913" y="212725"/>
                </a:lnTo>
                <a:lnTo>
                  <a:pt x="9467913" y="1063498"/>
                </a:lnTo>
                <a:lnTo>
                  <a:pt x="9462294" y="1112317"/>
                </a:lnTo>
                <a:lnTo>
                  <a:pt x="9446287" y="1157125"/>
                </a:lnTo>
                <a:lnTo>
                  <a:pt x="9421167" y="1196645"/>
                </a:lnTo>
                <a:lnTo>
                  <a:pt x="9388209" y="1229603"/>
                </a:lnTo>
                <a:lnTo>
                  <a:pt x="9348689" y="1254723"/>
                </a:lnTo>
                <a:lnTo>
                  <a:pt x="9303881" y="1270730"/>
                </a:lnTo>
                <a:lnTo>
                  <a:pt x="9255061" y="1276350"/>
                </a:lnTo>
                <a:lnTo>
                  <a:pt x="212788" y="1276350"/>
                </a:lnTo>
                <a:lnTo>
                  <a:pt x="163972" y="1270730"/>
                </a:lnTo>
                <a:lnTo>
                  <a:pt x="119173" y="1254723"/>
                </a:lnTo>
                <a:lnTo>
                  <a:pt x="79665" y="1229603"/>
                </a:lnTo>
                <a:lnTo>
                  <a:pt x="46721" y="1196645"/>
                </a:lnTo>
                <a:lnTo>
                  <a:pt x="21613" y="1157125"/>
                </a:lnTo>
                <a:lnTo>
                  <a:pt x="5615" y="1112317"/>
                </a:lnTo>
                <a:lnTo>
                  <a:pt x="0" y="1063498"/>
                </a:lnTo>
                <a:lnTo>
                  <a:pt x="0" y="21272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3012" y="4243451"/>
            <a:ext cx="9468485" cy="1276350"/>
          </a:xfrm>
          <a:custGeom>
            <a:avLst/>
            <a:gdLst/>
            <a:ahLst/>
            <a:cxnLst/>
            <a:rect l="l" t="t" r="r" b="b"/>
            <a:pathLst>
              <a:path w="9468485" h="1276350">
                <a:moveTo>
                  <a:pt x="0" y="212725"/>
                </a:moveTo>
                <a:lnTo>
                  <a:pt x="5615" y="163912"/>
                </a:lnTo>
                <a:lnTo>
                  <a:pt x="21613" y="119122"/>
                </a:lnTo>
                <a:lnTo>
                  <a:pt x="46721" y="79627"/>
                </a:lnTo>
                <a:lnTo>
                  <a:pt x="79665" y="46696"/>
                </a:lnTo>
                <a:lnTo>
                  <a:pt x="119173" y="21601"/>
                </a:lnTo>
                <a:lnTo>
                  <a:pt x="163972" y="5612"/>
                </a:lnTo>
                <a:lnTo>
                  <a:pt x="212788" y="0"/>
                </a:lnTo>
                <a:lnTo>
                  <a:pt x="9255061" y="0"/>
                </a:lnTo>
                <a:lnTo>
                  <a:pt x="9303881" y="5612"/>
                </a:lnTo>
                <a:lnTo>
                  <a:pt x="9348689" y="21601"/>
                </a:lnTo>
                <a:lnTo>
                  <a:pt x="9388209" y="46696"/>
                </a:lnTo>
                <a:lnTo>
                  <a:pt x="9421167" y="79627"/>
                </a:lnTo>
                <a:lnTo>
                  <a:pt x="9446287" y="119122"/>
                </a:lnTo>
                <a:lnTo>
                  <a:pt x="9462294" y="163912"/>
                </a:lnTo>
                <a:lnTo>
                  <a:pt x="9467913" y="212725"/>
                </a:lnTo>
                <a:lnTo>
                  <a:pt x="9467913" y="1063498"/>
                </a:lnTo>
                <a:lnTo>
                  <a:pt x="9462294" y="1112317"/>
                </a:lnTo>
                <a:lnTo>
                  <a:pt x="9446287" y="1157125"/>
                </a:lnTo>
                <a:lnTo>
                  <a:pt x="9421167" y="1196645"/>
                </a:lnTo>
                <a:lnTo>
                  <a:pt x="9388209" y="1229603"/>
                </a:lnTo>
                <a:lnTo>
                  <a:pt x="9348689" y="1254723"/>
                </a:lnTo>
                <a:lnTo>
                  <a:pt x="9303881" y="1270730"/>
                </a:lnTo>
                <a:lnTo>
                  <a:pt x="9255061" y="1276350"/>
                </a:lnTo>
                <a:lnTo>
                  <a:pt x="212788" y="1276350"/>
                </a:lnTo>
                <a:lnTo>
                  <a:pt x="163972" y="1270730"/>
                </a:lnTo>
                <a:lnTo>
                  <a:pt x="119173" y="1254723"/>
                </a:lnTo>
                <a:lnTo>
                  <a:pt x="79665" y="1229603"/>
                </a:lnTo>
                <a:lnTo>
                  <a:pt x="46721" y="1196645"/>
                </a:lnTo>
                <a:lnTo>
                  <a:pt x="21613" y="1157125"/>
                </a:lnTo>
                <a:lnTo>
                  <a:pt x="5615" y="1112317"/>
                </a:lnTo>
                <a:lnTo>
                  <a:pt x="0" y="1063498"/>
                </a:lnTo>
                <a:lnTo>
                  <a:pt x="0" y="21272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52550" y="1844039"/>
            <a:ext cx="9195435" cy="4478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020">
              <a:lnSpc>
                <a:spcPts val="2415"/>
              </a:lnSpc>
              <a:spcBef>
                <a:spcPts val="130"/>
              </a:spcBef>
            </a:pP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Specialised</a:t>
            </a:r>
            <a:r>
              <a:rPr sz="2150" b="1" spc="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training</a:t>
            </a:r>
            <a:r>
              <a:rPr sz="2150" b="1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enhancing</a:t>
            </a:r>
            <a:r>
              <a:rPr sz="2150" b="1" spc="2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skills</a:t>
            </a:r>
            <a:r>
              <a:rPr sz="2150" b="1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150" b="1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staff</a:t>
            </a:r>
            <a:r>
              <a:rPr sz="2150" b="1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managing</a:t>
            </a:r>
            <a:r>
              <a:rPr sz="2150" b="1" spc="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150" b="1" spc="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endParaRPr sz="2150">
              <a:latin typeface="Arial"/>
              <a:cs typeface="Arial"/>
            </a:endParaRPr>
          </a:p>
          <a:p>
            <a:pPr marL="33020">
              <a:lnSpc>
                <a:spcPts val="2415"/>
              </a:lnSpc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150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006CAE"/>
                </a:solidFill>
                <a:latin typeface="Arial"/>
                <a:cs typeface="Arial"/>
              </a:rPr>
              <a:t>interest.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30"/>
              </a:spcBef>
            </a:pPr>
            <a:endParaRPr sz="2150">
              <a:latin typeface="Arial"/>
              <a:cs typeface="Arial"/>
            </a:endParaRPr>
          </a:p>
          <a:p>
            <a:pPr marL="33020" marR="177165">
              <a:lnSpc>
                <a:spcPct val="88800"/>
              </a:lnSpc>
            </a:pP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Broader</a:t>
            </a:r>
            <a:r>
              <a:rPr sz="2150" b="1" spc="1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understanding</a:t>
            </a:r>
            <a:r>
              <a:rPr sz="2150" b="1" spc="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150" b="1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150" b="1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150" b="1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150" b="1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policy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2150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transnational</a:t>
            </a:r>
            <a:r>
              <a:rPr sz="2150" b="1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access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spc="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international</a:t>
            </a:r>
            <a:r>
              <a:rPr sz="2150" b="1" spc="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150" b="1" spc="2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cooperation</a:t>
            </a:r>
            <a:r>
              <a:rPr sz="2150" b="1" spc="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(via</a:t>
            </a:r>
            <a:r>
              <a:rPr sz="2150" spc="1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ERIC</a:t>
            </a:r>
            <a:r>
              <a:rPr sz="2150" b="1" spc="1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creation/development</a:t>
            </a:r>
            <a:r>
              <a:rPr sz="2150" b="1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006CAE"/>
                </a:solidFill>
                <a:latin typeface="Arial"/>
                <a:cs typeface="Arial"/>
              </a:rPr>
              <a:t>or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other</a:t>
            </a:r>
            <a:r>
              <a:rPr sz="2150" spc="1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governance</a:t>
            </a:r>
            <a:r>
              <a:rPr sz="2150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006CAE"/>
                </a:solidFill>
                <a:latin typeface="Arial"/>
                <a:cs typeface="Arial"/>
              </a:rPr>
              <a:t>models).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0"/>
              </a:spcBef>
            </a:pPr>
            <a:endParaRPr sz="2150">
              <a:latin typeface="Arial"/>
              <a:cs typeface="Arial"/>
            </a:endParaRPr>
          </a:p>
          <a:p>
            <a:pPr marL="33020">
              <a:lnSpc>
                <a:spcPts val="2415"/>
              </a:lnSpc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Shared</a:t>
            </a:r>
            <a:r>
              <a:rPr sz="2150" spc="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understanding</a:t>
            </a:r>
            <a:r>
              <a:rPr sz="2150" b="1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150" b="1" spc="1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150" b="1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possibilities</a:t>
            </a:r>
            <a:r>
              <a:rPr sz="2150" b="1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b="1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potential</a:t>
            </a:r>
            <a:r>
              <a:rPr sz="2150" b="1" spc="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offered</a:t>
            </a:r>
            <a:r>
              <a:rPr sz="2150" b="1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by</a:t>
            </a:r>
            <a:r>
              <a:rPr sz="2150" b="1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endParaRPr sz="2150">
              <a:latin typeface="Arial"/>
              <a:cs typeface="Arial"/>
            </a:endParaRPr>
          </a:p>
          <a:p>
            <a:pPr marL="33020">
              <a:lnSpc>
                <a:spcPts val="2415"/>
              </a:lnSpc>
            </a:pP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policies</a:t>
            </a:r>
            <a:r>
              <a:rPr sz="2150" b="1" spc="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b="1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funding</a:t>
            </a:r>
            <a:r>
              <a:rPr sz="2150" b="1" spc="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instruments</a:t>
            </a:r>
            <a:r>
              <a:rPr sz="2150" spc="-10" dirty="0">
                <a:solidFill>
                  <a:srgbClr val="006CAE"/>
                </a:solidFill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ts val="2415"/>
              </a:lnSpc>
              <a:spcBef>
                <a:spcPts val="5"/>
              </a:spcBef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Improving</a:t>
            </a:r>
            <a:r>
              <a:rPr sz="2150" spc="1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150" b="1" spc="1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impact</a:t>
            </a:r>
            <a:r>
              <a:rPr sz="2150" b="1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enhancing</a:t>
            </a:r>
            <a:r>
              <a:rPr sz="2150" b="1" spc="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150" b="1" spc="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scientific</a:t>
            </a:r>
            <a:r>
              <a:rPr sz="2150" b="1" spc="1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capacities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2415"/>
              </a:lnSpc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(training</a:t>
            </a:r>
            <a:r>
              <a:rPr sz="2150" spc="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programme</a:t>
            </a:r>
            <a:r>
              <a:rPr sz="2150" spc="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leading</a:t>
            </a:r>
            <a:r>
              <a:rPr sz="2150" spc="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150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recognised</a:t>
            </a:r>
            <a:r>
              <a:rPr sz="2150" spc="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accreditation</a:t>
            </a:r>
            <a:r>
              <a:rPr sz="2150" spc="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2150" spc="1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ECTS</a:t>
            </a:r>
            <a:r>
              <a:rPr sz="2150" spc="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006CAE"/>
                </a:solidFill>
                <a:latin typeface="Arial"/>
                <a:cs typeface="Arial"/>
              </a:rPr>
              <a:t>points).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9412" y="5675312"/>
            <a:ext cx="793750" cy="688975"/>
            <a:chOff x="379412" y="5675312"/>
            <a:chExt cx="793750" cy="688975"/>
          </a:xfrm>
        </p:grpSpPr>
        <p:sp>
          <p:nvSpPr>
            <p:cNvPr id="9" name="object 9"/>
            <p:cNvSpPr/>
            <p:nvPr/>
          </p:nvSpPr>
          <p:spPr>
            <a:xfrm>
              <a:off x="502729" y="5782754"/>
              <a:ext cx="548005" cy="474345"/>
            </a:xfrm>
            <a:custGeom>
              <a:avLst/>
              <a:gdLst/>
              <a:ahLst/>
              <a:cxnLst/>
              <a:rect l="l" t="t" r="r" b="b"/>
              <a:pathLst>
                <a:path w="548005" h="474345">
                  <a:moveTo>
                    <a:pt x="547471" y="432574"/>
                  </a:moveTo>
                  <a:lnTo>
                    <a:pt x="48310" y="432574"/>
                  </a:lnTo>
                  <a:lnTo>
                    <a:pt x="48310" y="0"/>
                  </a:lnTo>
                  <a:lnTo>
                    <a:pt x="0" y="0"/>
                  </a:lnTo>
                  <a:lnTo>
                    <a:pt x="0" y="432574"/>
                  </a:lnTo>
                  <a:lnTo>
                    <a:pt x="0" y="473824"/>
                  </a:lnTo>
                  <a:lnTo>
                    <a:pt x="547471" y="473824"/>
                  </a:lnTo>
                  <a:lnTo>
                    <a:pt x="547471" y="432574"/>
                  </a:lnTo>
                  <a:close/>
                </a:path>
                <a:path w="548005" h="474345">
                  <a:moveTo>
                    <a:pt x="547471" y="118694"/>
                  </a:moveTo>
                  <a:lnTo>
                    <a:pt x="418655" y="118694"/>
                  </a:lnTo>
                  <a:lnTo>
                    <a:pt x="466153" y="159816"/>
                  </a:lnTo>
                  <a:lnTo>
                    <a:pt x="402551" y="214884"/>
                  </a:lnTo>
                  <a:lnTo>
                    <a:pt x="354241" y="173062"/>
                  </a:lnTo>
                  <a:lnTo>
                    <a:pt x="273735" y="242773"/>
                  </a:lnTo>
                  <a:lnTo>
                    <a:pt x="225425" y="200952"/>
                  </a:lnTo>
                  <a:lnTo>
                    <a:pt x="79705" y="327113"/>
                  </a:lnTo>
                  <a:lnTo>
                    <a:pt x="113525" y="356387"/>
                  </a:lnTo>
                  <a:lnTo>
                    <a:pt x="225425" y="259499"/>
                  </a:lnTo>
                  <a:lnTo>
                    <a:pt x="273735" y="301320"/>
                  </a:lnTo>
                  <a:lnTo>
                    <a:pt x="354241" y="231622"/>
                  </a:lnTo>
                  <a:lnTo>
                    <a:pt x="402551" y="273443"/>
                  </a:lnTo>
                  <a:lnTo>
                    <a:pt x="499960" y="189090"/>
                  </a:lnTo>
                  <a:lnTo>
                    <a:pt x="547471" y="230225"/>
                  </a:lnTo>
                  <a:lnTo>
                    <a:pt x="547471" y="118694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5762" y="5681662"/>
              <a:ext cx="781050" cy="676275"/>
            </a:xfrm>
            <a:custGeom>
              <a:avLst/>
              <a:gdLst/>
              <a:ahLst/>
              <a:cxnLst/>
              <a:rect l="l" t="t" r="r" b="b"/>
              <a:pathLst>
                <a:path w="781050" h="676275">
                  <a:moveTo>
                    <a:pt x="0" y="112712"/>
                  </a:moveTo>
                  <a:lnTo>
                    <a:pt x="8858" y="68842"/>
                  </a:lnTo>
                  <a:lnTo>
                    <a:pt x="33015" y="33015"/>
                  </a:lnTo>
                  <a:lnTo>
                    <a:pt x="68842" y="8858"/>
                  </a:lnTo>
                  <a:lnTo>
                    <a:pt x="112712" y="0"/>
                  </a:lnTo>
                  <a:lnTo>
                    <a:pt x="668337" y="0"/>
                  </a:lnTo>
                  <a:lnTo>
                    <a:pt x="712212" y="8858"/>
                  </a:lnTo>
                  <a:lnTo>
                    <a:pt x="748039" y="33015"/>
                  </a:lnTo>
                  <a:lnTo>
                    <a:pt x="772193" y="68842"/>
                  </a:lnTo>
                  <a:lnTo>
                    <a:pt x="781050" y="112712"/>
                  </a:lnTo>
                  <a:lnTo>
                    <a:pt x="781050" y="563562"/>
                  </a:lnTo>
                  <a:lnTo>
                    <a:pt x="772193" y="607437"/>
                  </a:lnTo>
                  <a:lnTo>
                    <a:pt x="748039" y="643264"/>
                  </a:lnTo>
                  <a:lnTo>
                    <a:pt x="712212" y="667418"/>
                  </a:lnTo>
                  <a:lnTo>
                    <a:pt x="668337" y="676275"/>
                  </a:lnTo>
                  <a:lnTo>
                    <a:pt x="112712" y="676275"/>
                  </a:lnTo>
                  <a:lnTo>
                    <a:pt x="68842" y="667418"/>
                  </a:lnTo>
                  <a:lnTo>
                    <a:pt x="33015" y="643264"/>
                  </a:lnTo>
                  <a:lnTo>
                    <a:pt x="8858" y="607437"/>
                  </a:lnTo>
                  <a:lnTo>
                    <a:pt x="0" y="563562"/>
                  </a:lnTo>
                  <a:lnTo>
                    <a:pt x="0" y="112712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937" y="3160776"/>
            <a:ext cx="793750" cy="70802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79412" y="4437126"/>
            <a:ext cx="793750" cy="708025"/>
            <a:chOff x="379412" y="4437126"/>
            <a:chExt cx="793750" cy="708025"/>
          </a:xfrm>
        </p:grpSpPr>
        <p:sp>
          <p:nvSpPr>
            <p:cNvPr id="13" name="object 13"/>
            <p:cNvSpPr/>
            <p:nvPr/>
          </p:nvSpPr>
          <p:spPr>
            <a:xfrm>
              <a:off x="676847" y="4491172"/>
              <a:ext cx="396240" cy="605155"/>
            </a:xfrm>
            <a:custGeom>
              <a:avLst/>
              <a:gdLst/>
              <a:ahLst/>
              <a:cxnLst/>
              <a:rect l="l" t="t" r="r" b="b"/>
              <a:pathLst>
                <a:path w="396240" h="605154">
                  <a:moveTo>
                    <a:pt x="219387" y="0"/>
                  </a:moveTo>
                  <a:lnTo>
                    <a:pt x="215286" y="1790"/>
                  </a:lnTo>
                  <a:lnTo>
                    <a:pt x="212431" y="9057"/>
                  </a:lnTo>
                  <a:lnTo>
                    <a:pt x="214221" y="13157"/>
                  </a:lnTo>
                  <a:lnTo>
                    <a:pt x="217850" y="14589"/>
                  </a:lnTo>
                  <a:lnTo>
                    <a:pt x="259514" y="35383"/>
                  </a:lnTo>
                  <a:lnTo>
                    <a:pt x="295783" y="62470"/>
                  </a:lnTo>
                  <a:lnTo>
                    <a:pt x="326243" y="94905"/>
                  </a:lnTo>
                  <a:lnTo>
                    <a:pt x="350483" y="131744"/>
                  </a:lnTo>
                  <a:lnTo>
                    <a:pt x="368089" y="172044"/>
                  </a:lnTo>
                  <a:lnTo>
                    <a:pt x="378649" y="214859"/>
                  </a:lnTo>
                  <a:lnTo>
                    <a:pt x="381750" y="259247"/>
                  </a:lnTo>
                  <a:lnTo>
                    <a:pt x="376980" y="304261"/>
                  </a:lnTo>
                  <a:lnTo>
                    <a:pt x="363926" y="348960"/>
                  </a:lnTo>
                  <a:lnTo>
                    <a:pt x="343131" y="390621"/>
                  </a:lnTo>
                  <a:lnTo>
                    <a:pt x="316042" y="426887"/>
                  </a:lnTo>
                  <a:lnTo>
                    <a:pt x="283605" y="457345"/>
                  </a:lnTo>
                  <a:lnTo>
                    <a:pt x="246762" y="481581"/>
                  </a:lnTo>
                  <a:lnTo>
                    <a:pt x="206460" y="499185"/>
                  </a:lnTo>
                  <a:lnTo>
                    <a:pt x="163642" y="509743"/>
                  </a:lnTo>
                  <a:lnTo>
                    <a:pt x="119253" y="512843"/>
                  </a:lnTo>
                  <a:lnTo>
                    <a:pt x="74237" y="508072"/>
                  </a:lnTo>
                  <a:lnTo>
                    <a:pt x="29539" y="495019"/>
                  </a:lnTo>
                  <a:lnTo>
                    <a:pt x="25901" y="493595"/>
                  </a:lnTo>
                  <a:lnTo>
                    <a:pt x="21801" y="495386"/>
                  </a:lnTo>
                  <a:lnTo>
                    <a:pt x="18945" y="502653"/>
                  </a:lnTo>
                  <a:lnTo>
                    <a:pt x="20736" y="506753"/>
                  </a:lnTo>
                  <a:lnTo>
                    <a:pt x="24374" y="508185"/>
                  </a:lnTo>
                  <a:lnTo>
                    <a:pt x="46759" y="515857"/>
                  </a:lnTo>
                  <a:lnTo>
                    <a:pt x="69687" y="521537"/>
                  </a:lnTo>
                  <a:lnTo>
                    <a:pt x="93024" y="525197"/>
                  </a:lnTo>
                  <a:lnTo>
                    <a:pt x="116640" y="526809"/>
                  </a:lnTo>
                  <a:lnTo>
                    <a:pt x="116640" y="576433"/>
                  </a:lnTo>
                  <a:lnTo>
                    <a:pt x="28276" y="576433"/>
                  </a:lnTo>
                  <a:lnTo>
                    <a:pt x="0" y="604708"/>
                  </a:lnTo>
                  <a:lnTo>
                    <a:pt x="14138" y="604708"/>
                  </a:lnTo>
                  <a:lnTo>
                    <a:pt x="14138" y="596899"/>
                  </a:lnTo>
                  <a:lnTo>
                    <a:pt x="20462" y="590570"/>
                  </a:lnTo>
                  <a:lnTo>
                    <a:pt x="226946" y="590570"/>
                  </a:lnTo>
                  <a:lnTo>
                    <a:pt x="233280" y="596899"/>
                  </a:lnTo>
                  <a:lnTo>
                    <a:pt x="233280" y="604708"/>
                  </a:lnTo>
                  <a:lnTo>
                    <a:pt x="247418" y="604708"/>
                  </a:lnTo>
                  <a:lnTo>
                    <a:pt x="219142" y="576433"/>
                  </a:lnTo>
                  <a:lnTo>
                    <a:pt x="130778" y="576433"/>
                  </a:lnTo>
                  <a:lnTo>
                    <a:pt x="130778" y="526687"/>
                  </a:lnTo>
                  <a:lnTo>
                    <a:pt x="179550" y="521057"/>
                  </a:lnTo>
                  <a:lnTo>
                    <a:pt x="225237" y="507251"/>
                  </a:lnTo>
                  <a:lnTo>
                    <a:pt x="267092" y="486055"/>
                  </a:lnTo>
                  <a:lnTo>
                    <a:pt x="304364" y="458258"/>
                  </a:lnTo>
                  <a:lnTo>
                    <a:pt x="336307" y="424646"/>
                  </a:lnTo>
                  <a:lnTo>
                    <a:pt x="362170" y="386007"/>
                  </a:lnTo>
                  <a:lnTo>
                    <a:pt x="381206" y="343128"/>
                  </a:lnTo>
                  <a:lnTo>
                    <a:pt x="392667" y="296797"/>
                  </a:lnTo>
                  <a:lnTo>
                    <a:pt x="395803" y="247801"/>
                  </a:lnTo>
                  <a:lnTo>
                    <a:pt x="390702" y="201802"/>
                  </a:lnTo>
                  <a:lnTo>
                    <a:pt x="378156" y="158095"/>
                  </a:lnTo>
                  <a:lnTo>
                    <a:pt x="358716" y="117465"/>
                  </a:lnTo>
                  <a:lnTo>
                    <a:pt x="332931" y="80698"/>
                  </a:lnTo>
                  <a:lnTo>
                    <a:pt x="301353" y="48578"/>
                  </a:lnTo>
                  <a:lnTo>
                    <a:pt x="264531" y="21892"/>
                  </a:lnTo>
                  <a:lnTo>
                    <a:pt x="223015" y="1423"/>
                  </a:lnTo>
                  <a:lnTo>
                    <a:pt x="21938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6847" y="4491172"/>
              <a:ext cx="396240" cy="605155"/>
            </a:xfrm>
            <a:custGeom>
              <a:avLst/>
              <a:gdLst/>
              <a:ahLst/>
              <a:cxnLst/>
              <a:rect l="l" t="t" r="r" b="b"/>
              <a:pathLst>
                <a:path w="396240" h="605154">
                  <a:moveTo>
                    <a:pt x="223015" y="1423"/>
                  </a:moveTo>
                  <a:lnTo>
                    <a:pt x="219387" y="0"/>
                  </a:lnTo>
                  <a:lnTo>
                    <a:pt x="215286" y="1790"/>
                  </a:lnTo>
                  <a:lnTo>
                    <a:pt x="213854" y="5419"/>
                  </a:lnTo>
                  <a:lnTo>
                    <a:pt x="212431" y="9057"/>
                  </a:lnTo>
                  <a:lnTo>
                    <a:pt x="214221" y="13157"/>
                  </a:lnTo>
                  <a:lnTo>
                    <a:pt x="217850" y="14589"/>
                  </a:lnTo>
                  <a:lnTo>
                    <a:pt x="259514" y="35383"/>
                  </a:lnTo>
                  <a:lnTo>
                    <a:pt x="295783" y="62470"/>
                  </a:lnTo>
                  <a:lnTo>
                    <a:pt x="326243" y="94905"/>
                  </a:lnTo>
                  <a:lnTo>
                    <a:pt x="350483" y="131744"/>
                  </a:lnTo>
                  <a:lnTo>
                    <a:pt x="368089" y="172044"/>
                  </a:lnTo>
                  <a:lnTo>
                    <a:pt x="378649" y="214859"/>
                  </a:lnTo>
                  <a:lnTo>
                    <a:pt x="381750" y="259247"/>
                  </a:lnTo>
                  <a:lnTo>
                    <a:pt x="376980" y="304261"/>
                  </a:lnTo>
                  <a:lnTo>
                    <a:pt x="363926" y="348960"/>
                  </a:lnTo>
                  <a:lnTo>
                    <a:pt x="343131" y="390621"/>
                  </a:lnTo>
                  <a:lnTo>
                    <a:pt x="316042" y="426887"/>
                  </a:lnTo>
                  <a:lnTo>
                    <a:pt x="283605" y="457345"/>
                  </a:lnTo>
                  <a:lnTo>
                    <a:pt x="246762" y="481581"/>
                  </a:lnTo>
                  <a:lnTo>
                    <a:pt x="206460" y="499185"/>
                  </a:lnTo>
                  <a:lnTo>
                    <a:pt x="163642" y="509743"/>
                  </a:lnTo>
                  <a:lnTo>
                    <a:pt x="119253" y="512843"/>
                  </a:lnTo>
                  <a:lnTo>
                    <a:pt x="74237" y="508072"/>
                  </a:lnTo>
                  <a:lnTo>
                    <a:pt x="29539" y="495019"/>
                  </a:lnTo>
                  <a:lnTo>
                    <a:pt x="25901" y="493595"/>
                  </a:lnTo>
                  <a:lnTo>
                    <a:pt x="21801" y="495386"/>
                  </a:lnTo>
                  <a:lnTo>
                    <a:pt x="20377" y="499015"/>
                  </a:lnTo>
                  <a:lnTo>
                    <a:pt x="18945" y="502653"/>
                  </a:lnTo>
                  <a:lnTo>
                    <a:pt x="20736" y="506753"/>
                  </a:lnTo>
                  <a:lnTo>
                    <a:pt x="69687" y="521537"/>
                  </a:lnTo>
                  <a:lnTo>
                    <a:pt x="116640" y="526809"/>
                  </a:lnTo>
                  <a:lnTo>
                    <a:pt x="116640" y="576433"/>
                  </a:lnTo>
                  <a:lnTo>
                    <a:pt x="28276" y="576433"/>
                  </a:lnTo>
                  <a:lnTo>
                    <a:pt x="0" y="604708"/>
                  </a:lnTo>
                  <a:lnTo>
                    <a:pt x="14138" y="604708"/>
                  </a:lnTo>
                  <a:lnTo>
                    <a:pt x="14138" y="596899"/>
                  </a:lnTo>
                  <a:lnTo>
                    <a:pt x="20462" y="590570"/>
                  </a:lnTo>
                  <a:lnTo>
                    <a:pt x="28276" y="590570"/>
                  </a:lnTo>
                  <a:lnTo>
                    <a:pt x="219142" y="590570"/>
                  </a:lnTo>
                  <a:lnTo>
                    <a:pt x="226946" y="590570"/>
                  </a:lnTo>
                  <a:lnTo>
                    <a:pt x="233280" y="596899"/>
                  </a:lnTo>
                  <a:lnTo>
                    <a:pt x="233280" y="604708"/>
                  </a:lnTo>
                  <a:lnTo>
                    <a:pt x="247418" y="604708"/>
                  </a:lnTo>
                  <a:lnTo>
                    <a:pt x="219142" y="576433"/>
                  </a:lnTo>
                  <a:lnTo>
                    <a:pt x="130778" y="576433"/>
                  </a:lnTo>
                  <a:lnTo>
                    <a:pt x="130778" y="526687"/>
                  </a:lnTo>
                  <a:lnTo>
                    <a:pt x="179550" y="521057"/>
                  </a:lnTo>
                  <a:lnTo>
                    <a:pt x="225237" y="507251"/>
                  </a:lnTo>
                  <a:lnTo>
                    <a:pt x="267092" y="486055"/>
                  </a:lnTo>
                  <a:lnTo>
                    <a:pt x="304364" y="458258"/>
                  </a:lnTo>
                  <a:lnTo>
                    <a:pt x="336307" y="424646"/>
                  </a:lnTo>
                  <a:lnTo>
                    <a:pt x="362170" y="386007"/>
                  </a:lnTo>
                  <a:lnTo>
                    <a:pt x="381206" y="343128"/>
                  </a:lnTo>
                  <a:lnTo>
                    <a:pt x="392667" y="296797"/>
                  </a:lnTo>
                  <a:lnTo>
                    <a:pt x="395803" y="247801"/>
                  </a:lnTo>
                  <a:lnTo>
                    <a:pt x="390702" y="201802"/>
                  </a:lnTo>
                  <a:lnTo>
                    <a:pt x="378156" y="158095"/>
                  </a:lnTo>
                  <a:lnTo>
                    <a:pt x="358716" y="117465"/>
                  </a:lnTo>
                  <a:lnTo>
                    <a:pt x="332931" y="80698"/>
                  </a:lnTo>
                  <a:lnTo>
                    <a:pt x="301353" y="48578"/>
                  </a:lnTo>
                  <a:lnTo>
                    <a:pt x="264531" y="21892"/>
                  </a:lnTo>
                  <a:lnTo>
                    <a:pt x="223015" y="1423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7364" y="5102948"/>
              <a:ext cx="346710" cy="14604"/>
            </a:xfrm>
            <a:custGeom>
              <a:avLst/>
              <a:gdLst/>
              <a:ahLst/>
              <a:cxnLst/>
              <a:rect l="l" t="t" r="r" b="b"/>
              <a:pathLst>
                <a:path w="346709" h="14604">
                  <a:moveTo>
                    <a:pt x="346385" y="0"/>
                  </a:moveTo>
                  <a:lnTo>
                    <a:pt x="0" y="0"/>
                  </a:lnTo>
                  <a:lnTo>
                    <a:pt x="0" y="14137"/>
                  </a:lnTo>
                  <a:lnTo>
                    <a:pt x="346385" y="14137"/>
                  </a:lnTo>
                  <a:lnTo>
                    <a:pt x="346385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7364" y="5102948"/>
              <a:ext cx="346710" cy="14604"/>
            </a:xfrm>
            <a:custGeom>
              <a:avLst/>
              <a:gdLst/>
              <a:ahLst/>
              <a:cxnLst/>
              <a:rect l="l" t="t" r="r" b="b"/>
              <a:pathLst>
                <a:path w="346709" h="14604">
                  <a:moveTo>
                    <a:pt x="0" y="14137"/>
                  </a:moveTo>
                  <a:lnTo>
                    <a:pt x="346385" y="14137"/>
                  </a:lnTo>
                  <a:lnTo>
                    <a:pt x="346385" y="0"/>
                  </a:lnTo>
                  <a:lnTo>
                    <a:pt x="0" y="0"/>
                  </a:lnTo>
                  <a:lnTo>
                    <a:pt x="0" y="14137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0342" y="4516191"/>
              <a:ext cx="460375" cy="459740"/>
            </a:xfrm>
            <a:custGeom>
              <a:avLst/>
              <a:gdLst/>
              <a:ahLst/>
              <a:cxnLst/>
              <a:rect l="l" t="t" r="r" b="b"/>
              <a:pathLst>
                <a:path w="460375" h="459739">
                  <a:moveTo>
                    <a:pt x="228075" y="0"/>
                  </a:moveTo>
                  <a:lnTo>
                    <a:pt x="183925" y="4735"/>
                  </a:lnTo>
                  <a:lnTo>
                    <a:pt x="141805" y="17736"/>
                  </a:lnTo>
                  <a:lnTo>
                    <a:pt x="102923" y="38501"/>
                  </a:lnTo>
                  <a:lnTo>
                    <a:pt x="68483" y="66526"/>
                  </a:lnTo>
                  <a:lnTo>
                    <a:pt x="39691" y="101310"/>
                  </a:lnTo>
                  <a:lnTo>
                    <a:pt x="17755" y="142349"/>
                  </a:lnTo>
                  <a:lnTo>
                    <a:pt x="4269" y="186608"/>
                  </a:lnTo>
                  <a:lnTo>
                    <a:pt x="0" y="231300"/>
                  </a:lnTo>
                  <a:lnTo>
                    <a:pt x="4454" y="275223"/>
                  </a:lnTo>
                  <a:lnTo>
                    <a:pt x="17159" y="317211"/>
                  </a:lnTo>
                  <a:lnTo>
                    <a:pt x="37564" y="355952"/>
                  </a:lnTo>
                  <a:lnTo>
                    <a:pt x="65233" y="390354"/>
                  </a:lnTo>
                  <a:lnTo>
                    <a:pt x="99670" y="419188"/>
                  </a:lnTo>
                  <a:lnTo>
                    <a:pt x="140333" y="441225"/>
                  </a:lnTo>
                  <a:lnTo>
                    <a:pt x="187368" y="455536"/>
                  </a:lnTo>
                  <a:lnTo>
                    <a:pt x="232343" y="459568"/>
                  </a:lnTo>
                  <a:lnTo>
                    <a:pt x="276493" y="454831"/>
                  </a:lnTo>
                  <a:lnTo>
                    <a:pt x="309189" y="444737"/>
                  </a:lnTo>
                  <a:lnTo>
                    <a:pt x="213989" y="444737"/>
                  </a:lnTo>
                  <a:lnTo>
                    <a:pt x="169561" y="436672"/>
                  </a:lnTo>
                  <a:lnTo>
                    <a:pt x="196194" y="425523"/>
                  </a:lnTo>
                  <a:lnTo>
                    <a:pt x="157299" y="425523"/>
                  </a:lnTo>
                  <a:lnTo>
                    <a:pt x="159510" y="420150"/>
                  </a:lnTo>
                  <a:lnTo>
                    <a:pt x="144216" y="420150"/>
                  </a:lnTo>
                  <a:lnTo>
                    <a:pt x="143886" y="419425"/>
                  </a:lnTo>
                  <a:lnTo>
                    <a:pt x="127665" y="419425"/>
                  </a:lnTo>
                  <a:lnTo>
                    <a:pt x="90427" y="393882"/>
                  </a:lnTo>
                  <a:lnTo>
                    <a:pt x="60179" y="362195"/>
                  </a:lnTo>
                  <a:lnTo>
                    <a:pt x="37055" y="325291"/>
                  </a:lnTo>
                  <a:lnTo>
                    <a:pt x="21890" y="284832"/>
                  </a:lnTo>
                  <a:lnTo>
                    <a:pt x="15053" y="241990"/>
                  </a:lnTo>
                  <a:lnTo>
                    <a:pt x="17028" y="198060"/>
                  </a:lnTo>
                  <a:lnTo>
                    <a:pt x="28302" y="154337"/>
                  </a:lnTo>
                  <a:lnTo>
                    <a:pt x="65451" y="154337"/>
                  </a:lnTo>
                  <a:lnTo>
                    <a:pt x="33957" y="141380"/>
                  </a:lnTo>
                  <a:lnTo>
                    <a:pt x="59480" y="98383"/>
                  </a:lnTo>
                  <a:lnTo>
                    <a:pt x="93648" y="63151"/>
                  </a:lnTo>
                  <a:lnTo>
                    <a:pt x="134633" y="36667"/>
                  </a:lnTo>
                  <a:lnTo>
                    <a:pt x="180793" y="19993"/>
                  </a:lnTo>
                  <a:lnTo>
                    <a:pt x="230487" y="14188"/>
                  </a:lnTo>
                  <a:lnTo>
                    <a:pt x="307092" y="14188"/>
                  </a:lnTo>
                  <a:lnTo>
                    <a:pt x="273050" y="4032"/>
                  </a:lnTo>
                  <a:lnTo>
                    <a:pt x="228075" y="0"/>
                  </a:lnTo>
                  <a:close/>
                </a:path>
                <a:path w="460375" h="459739">
                  <a:moveTo>
                    <a:pt x="373986" y="281311"/>
                  </a:moveTo>
                  <a:lnTo>
                    <a:pt x="336825" y="281311"/>
                  </a:lnTo>
                  <a:lnTo>
                    <a:pt x="426735" y="318304"/>
                  </a:lnTo>
                  <a:lnTo>
                    <a:pt x="403964" y="357298"/>
                  </a:lnTo>
                  <a:lnTo>
                    <a:pt x="374444" y="389894"/>
                  </a:lnTo>
                  <a:lnTo>
                    <a:pt x="339431" y="415514"/>
                  </a:lnTo>
                  <a:lnTo>
                    <a:pt x="300180" y="433580"/>
                  </a:lnTo>
                  <a:lnTo>
                    <a:pt x="257947" y="443514"/>
                  </a:lnTo>
                  <a:lnTo>
                    <a:pt x="213989" y="444737"/>
                  </a:lnTo>
                  <a:lnTo>
                    <a:pt x="309189" y="444737"/>
                  </a:lnTo>
                  <a:lnTo>
                    <a:pt x="357496" y="421062"/>
                  </a:lnTo>
                  <a:lnTo>
                    <a:pt x="391936" y="393035"/>
                  </a:lnTo>
                  <a:lnTo>
                    <a:pt x="420727" y="358250"/>
                  </a:lnTo>
                  <a:lnTo>
                    <a:pt x="442664" y="317211"/>
                  </a:lnTo>
                  <a:lnTo>
                    <a:pt x="446235" y="305241"/>
                  </a:lnTo>
                  <a:lnTo>
                    <a:pt x="432117" y="305241"/>
                  </a:lnTo>
                  <a:lnTo>
                    <a:pt x="373986" y="281311"/>
                  </a:lnTo>
                  <a:close/>
                </a:path>
                <a:path w="460375" h="459739">
                  <a:moveTo>
                    <a:pt x="271226" y="239012"/>
                  </a:moveTo>
                  <a:lnTo>
                    <a:pt x="234059" y="239012"/>
                  </a:lnTo>
                  <a:lnTo>
                    <a:pt x="323752" y="275920"/>
                  </a:lnTo>
                  <a:lnTo>
                    <a:pt x="300623" y="318304"/>
                  </a:lnTo>
                  <a:lnTo>
                    <a:pt x="271473" y="355250"/>
                  </a:lnTo>
                  <a:lnTo>
                    <a:pt x="237178" y="386046"/>
                  </a:lnTo>
                  <a:lnTo>
                    <a:pt x="198784" y="409762"/>
                  </a:lnTo>
                  <a:lnTo>
                    <a:pt x="157299" y="425523"/>
                  </a:lnTo>
                  <a:lnTo>
                    <a:pt x="196194" y="425523"/>
                  </a:lnTo>
                  <a:lnTo>
                    <a:pt x="249876" y="394089"/>
                  </a:lnTo>
                  <a:lnTo>
                    <a:pt x="284273" y="362195"/>
                  </a:lnTo>
                  <a:lnTo>
                    <a:pt x="313571" y="324328"/>
                  </a:lnTo>
                  <a:lnTo>
                    <a:pt x="336825" y="281311"/>
                  </a:lnTo>
                  <a:lnTo>
                    <a:pt x="373986" y="281311"/>
                  </a:lnTo>
                  <a:lnTo>
                    <a:pt x="342207" y="268229"/>
                  </a:lnTo>
                  <a:lnTo>
                    <a:pt x="343788" y="262838"/>
                  </a:lnTo>
                  <a:lnTo>
                    <a:pt x="329134" y="262838"/>
                  </a:lnTo>
                  <a:lnTo>
                    <a:pt x="271226" y="239012"/>
                  </a:lnTo>
                  <a:close/>
                </a:path>
                <a:path w="460375" h="459739">
                  <a:moveTo>
                    <a:pt x="168420" y="196722"/>
                  </a:moveTo>
                  <a:lnTo>
                    <a:pt x="131284" y="196722"/>
                  </a:lnTo>
                  <a:lnTo>
                    <a:pt x="221024" y="233630"/>
                  </a:lnTo>
                  <a:lnTo>
                    <a:pt x="144216" y="420150"/>
                  </a:lnTo>
                  <a:lnTo>
                    <a:pt x="159510" y="420150"/>
                  </a:lnTo>
                  <a:lnTo>
                    <a:pt x="234059" y="239012"/>
                  </a:lnTo>
                  <a:lnTo>
                    <a:pt x="271226" y="239012"/>
                  </a:lnTo>
                  <a:lnTo>
                    <a:pt x="239432" y="225930"/>
                  </a:lnTo>
                  <a:lnTo>
                    <a:pt x="241628" y="220595"/>
                  </a:lnTo>
                  <a:lnTo>
                    <a:pt x="226368" y="220595"/>
                  </a:lnTo>
                  <a:lnTo>
                    <a:pt x="168420" y="196722"/>
                  </a:lnTo>
                  <a:close/>
                </a:path>
                <a:path w="460375" h="459739">
                  <a:moveTo>
                    <a:pt x="65451" y="154337"/>
                  </a:moveTo>
                  <a:lnTo>
                    <a:pt x="28311" y="154337"/>
                  </a:lnTo>
                  <a:lnTo>
                    <a:pt x="118221" y="191340"/>
                  </a:lnTo>
                  <a:lnTo>
                    <a:pt x="104455" y="238262"/>
                  </a:lnTo>
                  <a:lnTo>
                    <a:pt x="98726" y="284832"/>
                  </a:lnTo>
                  <a:lnTo>
                    <a:pt x="98610" y="285780"/>
                  </a:lnTo>
                  <a:lnTo>
                    <a:pt x="100592" y="332646"/>
                  </a:lnTo>
                  <a:lnTo>
                    <a:pt x="110309" y="377611"/>
                  </a:lnTo>
                  <a:lnTo>
                    <a:pt x="127567" y="419188"/>
                  </a:lnTo>
                  <a:lnTo>
                    <a:pt x="127665" y="419425"/>
                  </a:lnTo>
                  <a:lnTo>
                    <a:pt x="143886" y="419425"/>
                  </a:lnTo>
                  <a:lnTo>
                    <a:pt x="125836" y="379758"/>
                  </a:lnTo>
                  <a:lnTo>
                    <a:pt x="115258" y="335889"/>
                  </a:lnTo>
                  <a:lnTo>
                    <a:pt x="112575" y="289873"/>
                  </a:lnTo>
                  <a:lnTo>
                    <a:pt x="117886" y="243041"/>
                  </a:lnTo>
                  <a:lnTo>
                    <a:pt x="131284" y="196722"/>
                  </a:lnTo>
                  <a:lnTo>
                    <a:pt x="168420" y="196722"/>
                  </a:lnTo>
                  <a:lnTo>
                    <a:pt x="136666" y="183640"/>
                  </a:lnTo>
                  <a:lnTo>
                    <a:pt x="139602" y="178258"/>
                  </a:lnTo>
                  <a:lnTo>
                    <a:pt x="123593" y="178258"/>
                  </a:lnTo>
                  <a:lnTo>
                    <a:pt x="65451" y="154337"/>
                  </a:lnTo>
                  <a:close/>
                </a:path>
                <a:path w="460375" h="459739">
                  <a:moveTo>
                    <a:pt x="359740" y="40144"/>
                  </a:moveTo>
                  <a:lnTo>
                    <a:pt x="332763" y="40144"/>
                  </a:lnTo>
                  <a:lnTo>
                    <a:pt x="370000" y="65687"/>
                  </a:lnTo>
                  <a:lnTo>
                    <a:pt x="400364" y="97497"/>
                  </a:lnTo>
                  <a:lnTo>
                    <a:pt x="423370" y="134279"/>
                  </a:lnTo>
                  <a:lnTo>
                    <a:pt x="438533" y="174739"/>
                  </a:lnTo>
                  <a:lnTo>
                    <a:pt x="445369" y="217582"/>
                  </a:lnTo>
                  <a:lnTo>
                    <a:pt x="443392" y="261515"/>
                  </a:lnTo>
                  <a:lnTo>
                    <a:pt x="432117" y="305241"/>
                  </a:lnTo>
                  <a:lnTo>
                    <a:pt x="446235" y="305241"/>
                  </a:lnTo>
                  <a:lnTo>
                    <a:pt x="455968" y="272619"/>
                  </a:lnTo>
                  <a:lnTo>
                    <a:pt x="460001" y="227646"/>
                  </a:lnTo>
                  <a:lnTo>
                    <a:pt x="455280" y="183640"/>
                  </a:lnTo>
                  <a:lnTo>
                    <a:pt x="455265" y="183498"/>
                  </a:lnTo>
                  <a:lnTo>
                    <a:pt x="442263" y="141381"/>
                  </a:lnTo>
                  <a:lnTo>
                    <a:pt x="421498" y="102500"/>
                  </a:lnTo>
                  <a:lnTo>
                    <a:pt x="393471" y="68061"/>
                  </a:lnTo>
                  <a:lnTo>
                    <a:pt x="359740" y="40144"/>
                  </a:lnTo>
                  <a:close/>
                </a:path>
                <a:path w="460375" h="459739">
                  <a:moveTo>
                    <a:pt x="358841" y="39400"/>
                  </a:moveTo>
                  <a:lnTo>
                    <a:pt x="316202" y="39400"/>
                  </a:lnTo>
                  <a:lnTo>
                    <a:pt x="334583" y="79796"/>
                  </a:lnTo>
                  <a:lnTo>
                    <a:pt x="345163" y="123666"/>
                  </a:lnTo>
                  <a:lnTo>
                    <a:pt x="347847" y="169682"/>
                  </a:lnTo>
                  <a:lnTo>
                    <a:pt x="342536" y="216515"/>
                  </a:lnTo>
                  <a:lnTo>
                    <a:pt x="329134" y="262838"/>
                  </a:lnTo>
                  <a:lnTo>
                    <a:pt x="343788" y="262838"/>
                  </a:lnTo>
                  <a:lnTo>
                    <a:pt x="355973" y="221294"/>
                  </a:lnTo>
                  <a:lnTo>
                    <a:pt x="361699" y="174739"/>
                  </a:lnTo>
                  <a:lnTo>
                    <a:pt x="361818" y="173775"/>
                  </a:lnTo>
                  <a:lnTo>
                    <a:pt x="359835" y="126916"/>
                  </a:lnTo>
                  <a:lnTo>
                    <a:pt x="350119" y="81958"/>
                  </a:lnTo>
                  <a:lnTo>
                    <a:pt x="332866" y="40394"/>
                  </a:lnTo>
                  <a:lnTo>
                    <a:pt x="332763" y="40144"/>
                  </a:lnTo>
                  <a:lnTo>
                    <a:pt x="359740" y="40144"/>
                  </a:lnTo>
                  <a:lnTo>
                    <a:pt x="358841" y="39400"/>
                  </a:lnTo>
                  <a:close/>
                </a:path>
                <a:path w="460375" h="459739">
                  <a:moveTo>
                    <a:pt x="348892" y="34037"/>
                  </a:moveTo>
                  <a:lnTo>
                    <a:pt x="303129" y="34037"/>
                  </a:lnTo>
                  <a:lnTo>
                    <a:pt x="226368" y="220595"/>
                  </a:lnTo>
                  <a:lnTo>
                    <a:pt x="241628" y="220595"/>
                  </a:lnTo>
                  <a:lnTo>
                    <a:pt x="316202" y="39400"/>
                  </a:lnTo>
                  <a:lnTo>
                    <a:pt x="358841" y="39400"/>
                  </a:lnTo>
                  <a:lnTo>
                    <a:pt x="358686" y="39272"/>
                  </a:lnTo>
                  <a:lnTo>
                    <a:pt x="348892" y="34037"/>
                  </a:lnTo>
                  <a:close/>
                </a:path>
                <a:path w="460375" h="459739">
                  <a:moveTo>
                    <a:pt x="307092" y="14188"/>
                  </a:moveTo>
                  <a:lnTo>
                    <a:pt x="230487" y="14188"/>
                  </a:lnTo>
                  <a:lnTo>
                    <a:pt x="245782" y="14742"/>
                  </a:lnTo>
                  <a:lnTo>
                    <a:pt x="260977" y="16384"/>
                  </a:lnTo>
                  <a:lnTo>
                    <a:pt x="276015" y="19108"/>
                  </a:lnTo>
                  <a:lnTo>
                    <a:pt x="290838" y="22906"/>
                  </a:lnTo>
                  <a:lnTo>
                    <a:pt x="249081" y="40394"/>
                  </a:lnTo>
                  <a:lnTo>
                    <a:pt x="210534" y="65493"/>
                  </a:lnTo>
                  <a:lnTo>
                    <a:pt x="176054" y="97497"/>
                  </a:lnTo>
                  <a:lnTo>
                    <a:pt x="146846" y="135246"/>
                  </a:lnTo>
                  <a:lnTo>
                    <a:pt x="123593" y="178258"/>
                  </a:lnTo>
                  <a:lnTo>
                    <a:pt x="139602" y="178258"/>
                  </a:lnTo>
                  <a:lnTo>
                    <a:pt x="159718" y="141380"/>
                  </a:lnTo>
                  <a:lnTo>
                    <a:pt x="188953" y="104309"/>
                  </a:lnTo>
                  <a:lnTo>
                    <a:pt x="223250" y="73513"/>
                  </a:lnTo>
                  <a:lnTo>
                    <a:pt x="261643" y="49797"/>
                  </a:lnTo>
                  <a:lnTo>
                    <a:pt x="303129" y="34037"/>
                  </a:lnTo>
                  <a:lnTo>
                    <a:pt x="348892" y="34037"/>
                  </a:lnTo>
                  <a:lnTo>
                    <a:pt x="317644" y="17336"/>
                  </a:lnTo>
                  <a:lnTo>
                    <a:pt x="307092" y="14188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0342" y="4516191"/>
              <a:ext cx="460375" cy="459740"/>
            </a:xfrm>
            <a:custGeom>
              <a:avLst/>
              <a:gdLst/>
              <a:ahLst/>
              <a:cxnLst/>
              <a:rect l="l" t="t" r="r" b="b"/>
              <a:pathLst>
                <a:path w="460375" h="459739">
                  <a:moveTo>
                    <a:pt x="142774" y="442233"/>
                  </a:moveTo>
                  <a:lnTo>
                    <a:pt x="187368" y="455536"/>
                  </a:lnTo>
                  <a:lnTo>
                    <a:pt x="232343" y="459568"/>
                  </a:lnTo>
                  <a:lnTo>
                    <a:pt x="276493" y="454831"/>
                  </a:lnTo>
                  <a:lnTo>
                    <a:pt x="318613" y="441828"/>
                  </a:lnTo>
                  <a:lnTo>
                    <a:pt x="357496" y="421062"/>
                  </a:lnTo>
                  <a:lnTo>
                    <a:pt x="391936" y="393035"/>
                  </a:lnTo>
                  <a:lnTo>
                    <a:pt x="420727" y="358250"/>
                  </a:lnTo>
                  <a:lnTo>
                    <a:pt x="442664" y="317211"/>
                  </a:lnTo>
                  <a:lnTo>
                    <a:pt x="455968" y="272619"/>
                  </a:lnTo>
                  <a:lnTo>
                    <a:pt x="460001" y="227646"/>
                  </a:lnTo>
                  <a:lnTo>
                    <a:pt x="455265" y="183498"/>
                  </a:lnTo>
                  <a:lnTo>
                    <a:pt x="442263" y="141381"/>
                  </a:lnTo>
                  <a:lnTo>
                    <a:pt x="421498" y="102500"/>
                  </a:lnTo>
                  <a:lnTo>
                    <a:pt x="393471" y="68061"/>
                  </a:lnTo>
                  <a:lnTo>
                    <a:pt x="358686" y="39272"/>
                  </a:lnTo>
                  <a:lnTo>
                    <a:pt x="317644" y="17336"/>
                  </a:lnTo>
                  <a:lnTo>
                    <a:pt x="273050" y="4032"/>
                  </a:lnTo>
                  <a:lnTo>
                    <a:pt x="228075" y="0"/>
                  </a:lnTo>
                  <a:lnTo>
                    <a:pt x="183925" y="4735"/>
                  </a:lnTo>
                  <a:lnTo>
                    <a:pt x="141805" y="17736"/>
                  </a:lnTo>
                  <a:lnTo>
                    <a:pt x="102923" y="38501"/>
                  </a:lnTo>
                  <a:lnTo>
                    <a:pt x="68483" y="66526"/>
                  </a:lnTo>
                  <a:lnTo>
                    <a:pt x="39691" y="101310"/>
                  </a:lnTo>
                  <a:lnTo>
                    <a:pt x="17755" y="142349"/>
                  </a:lnTo>
                  <a:lnTo>
                    <a:pt x="4269" y="186608"/>
                  </a:lnTo>
                  <a:lnTo>
                    <a:pt x="0" y="231300"/>
                  </a:lnTo>
                  <a:lnTo>
                    <a:pt x="4454" y="275223"/>
                  </a:lnTo>
                  <a:lnTo>
                    <a:pt x="17140" y="317174"/>
                  </a:lnTo>
                  <a:lnTo>
                    <a:pt x="37564" y="355952"/>
                  </a:lnTo>
                  <a:lnTo>
                    <a:pt x="65233" y="390354"/>
                  </a:lnTo>
                  <a:lnTo>
                    <a:pt x="99653" y="419179"/>
                  </a:lnTo>
                  <a:lnTo>
                    <a:pt x="140333" y="441225"/>
                  </a:lnTo>
                  <a:lnTo>
                    <a:pt x="142774" y="442233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384" y="4546694"/>
              <a:ext cx="242340" cy="39855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85395" y="4530380"/>
              <a:ext cx="430530" cy="431165"/>
            </a:xfrm>
            <a:custGeom>
              <a:avLst/>
              <a:gdLst/>
              <a:ahLst/>
              <a:cxnLst/>
              <a:rect l="l" t="t" r="r" b="b"/>
              <a:pathLst>
                <a:path w="430530" h="431164">
                  <a:moveTo>
                    <a:pt x="154508" y="422484"/>
                  </a:moveTo>
                  <a:lnTo>
                    <a:pt x="196271" y="405000"/>
                  </a:lnTo>
                  <a:lnTo>
                    <a:pt x="234823" y="379900"/>
                  </a:lnTo>
                  <a:lnTo>
                    <a:pt x="269220" y="348006"/>
                  </a:lnTo>
                  <a:lnTo>
                    <a:pt x="298518" y="310140"/>
                  </a:lnTo>
                  <a:lnTo>
                    <a:pt x="321772" y="267123"/>
                  </a:lnTo>
                  <a:lnTo>
                    <a:pt x="411682" y="304116"/>
                  </a:lnTo>
                  <a:lnTo>
                    <a:pt x="388911" y="343110"/>
                  </a:lnTo>
                  <a:lnTo>
                    <a:pt x="359391" y="375706"/>
                  </a:lnTo>
                  <a:lnTo>
                    <a:pt x="324378" y="401326"/>
                  </a:lnTo>
                  <a:lnTo>
                    <a:pt x="285127" y="419391"/>
                  </a:lnTo>
                  <a:lnTo>
                    <a:pt x="242894" y="429325"/>
                  </a:lnTo>
                  <a:lnTo>
                    <a:pt x="198936" y="430549"/>
                  </a:lnTo>
                  <a:lnTo>
                    <a:pt x="154508" y="422484"/>
                  </a:lnTo>
                  <a:close/>
                </a:path>
                <a:path w="430530" h="431164">
                  <a:moveTo>
                    <a:pt x="417064" y="291053"/>
                  </a:moveTo>
                  <a:lnTo>
                    <a:pt x="327154" y="254041"/>
                  </a:lnTo>
                  <a:lnTo>
                    <a:pt x="340920" y="207105"/>
                  </a:lnTo>
                  <a:lnTo>
                    <a:pt x="346765" y="159587"/>
                  </a:lnTo>
                  <a:lnTo>
                    <a:pt x="344782" y="112728"/>
                  </a:lnTo>
                  <a:lnTo>
                    <a:pt x="335066" y="67770"/>
                  </a:lnTo>
                  <a:lnTo>
                    <a:pt x="317710" y="25956"/>
                  </a:lnTo>
                  <a:lnTo>
                    <a:pt x="354947" y="51499"/>
                  </a:lnTo>
                  <a:lnTo>
                    <a:pt x="385311" y="83308"/>
                  </a:lnTo>
                  <a:lnTo>
                    <a:pt x="408317" y="120091"/>
                  </a:lnTo>
                  <a:lnTo>
                    <a:pt x="423480" y="160551"/>
                  </a:lnTo>
                  <a:lnTo>
                    <a:pt x="430316" y="203394"/>
                  </a:lnTo>
                  <a:lnTo>
                    <a:pt x="428338" y="247326"/>
                  </a:lnTo>
                  <a:lnTo>
                    <a:pt x="417064" y="291053"/>
                  </a:lnTo>
                  <a:close/>
                </a:path>
                <a:path w="430530" h="431164">
                  <a:moveTo>
                    <a:pt x="215434" y="0"/>
                  </a:moveTo>
                  <a:lnTo>
                    <a:pt x="230729" y="553"/>
                  </a:lnTo>
                  <a:lnTo>
                    <a:pt x="245924" y="2196"/>
                  </a:lnTo>
                  <a:lnTo>
                    <a:pt x="260962" y="4919"/>
                  </a:lnTo>
                  <a:lnTo>
                    <a:pt x="275785" y="8718"/>
                  </a:lnTo>
                  <a:lnTo>
                    <a:pt x="234028" y="26205"/>
                  </a:lnTo>
                  <a:lnTo>
                    <a:pt x="195481" y="51305"/>
                  </a:lnTo>
                  <a:lnTo>
                    <a:pt x="161088" y="83196"/>
                  </a:lnTo>
                  <a:lnTo>
                    <a:pt x="131793" y="121058"/>
                  </a:lnTo>
                  <a:lnTo>
                    <a:pt x="108540" y="164070"/>
                  </a:lnTo>
                  <a:lnTo>
                    <a:pt x="18715" y="127114"/>
                  </a:lnTo>
                  <a:lnTo>
                    <a:pt x="44427" y="84194"/>
                  </a:lnTo>
                  <a:lnTo>
                    <a:pt x="78595" y="48962"/>
                  </a:lnTo>
                  <a:lnTo>
                    <a:pt x="119580" y="22479"/>
                  </a:lnTo>
                  <a:lnTo>
                    <a:pt x="165740" y="5805"/>
                  </a:lnTo>
                  <a:lnTo>
                    <a:pt x="215434" y="0"/>
                  </a:lnTo>
                  <a:close/>
                </a:path>
                <a:path w="430530" h="431164">
                  <a:moveTo>
                    <a:pt x="13258" y="140149"/>
                  </a:moveTo>
                  <a:lnTo>
                    <a:pt x="103167" y="177152"/>
                  </a:lnTo>
                  <a:lnTo>
                    <a:pt x="89401" y="224073"/>
                  </a:lnTo>
                  <a:lnTo>
                    <a:pt x="83557" y="271592"/>
                  </a:lnTo>
                  <a:lnTo>
                    <a:pt x="85539" y="318458"/>
                  </a:lnTo>
                  <a:lnTo>
                    <a:pt x="95255" y="363422"/>
                  </a:lnTo>
                  <a:lnTo>
                    <a:pt x="112612" y="405236"/>
                  </a:lnTo>
                  <a:lnTo>
                    <a:pt x="75374" y="379694"/>
                  </a:lnTo>
                  <a:lnTo>
                    <a:pt x="45009" y="347884"/>
                  </a:lnTo>
                  <a:lnTo>
                    <a:pt x="22002" y="311102"/>
                  </a:lnTo>
                  <a:lnTo>
                    <a:pt x="6837" y="270643"/>
                  </a:lnTo>
                  <a:lnTo>
                    <a:pt x="0" y="227802"/>
                  </a:lnTo>
                  <a:lnTo>
                    <a:pt x="1975" y="183872"/>
                  </a:lnTo>
                  <a:lnTo>
                    <a:pt x="13248" y="140149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5762" y="4443476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8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69887" y="1932051"/>
            <a:ext cx="793750" cy="708025"/>
            <a:chOff x="369887" y="1932051"/>
            <a:chExt cx="793750" cy="708025"/>
          </a:xfrm>
        </p:grpSpPr>
        <p:sp>
          <p:nvSpPr>
            <p:cNvPr id="23" name="object 23"/>
            <p:cNvSpPr/>
            <p:nvPr/>
          </p:nvSpPr>
          <p:spPr>
            <a:xfrm>
              <a:off x="580305" y="2107595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5">
                  <a:moveTo>
                    <a:pt x="54785" y="0"/>
                  </a:moveTo>
                  <a:lnTo>
                    <a:pt x="33460" y="4304"/>
                  </a:lnTo>
                  <a:lnTo>
                    <a:pt x="16045" y="16045"/>
                  </a:lnTo>
                  <a:lnTo>
                    <a:pt x="4305" y="33458"/>
                  </a:lnTo>
                  <a:lnTo>
                    <a:pt x="0" y="54782"/>
                  </a:lnTo>
                  <a:lnTo>
                    <a:pt x="4305" y="76106"/>
                  </a:lnTo>
                  <a:lnTo>
                    <a:pt x="16045" y="93519"/>
                  </a:lnTo>
                  <a:lnTo>
                    <a:pt x="33460" y="105259"/>
                  </a:lnTo>
                  <a:lnTo>
                    <a:pt x="54785" y="109564"/>
                  </a:lnTo>
                  <a:lnTo>
                    <a:pt x="76110" y="105259"/>
                  </a:lnTo>
                  <a:lnTo>
                    <a:pt x="93524" y="93519"/>
                  </a:lnTo>
                  <a:lnTo>
                    <a:pt x="105265" y="76106"/>
                  </a:lnTo>
                  <a:lnTo>
                    <a:pt x="109570" y="54782"/>
                  </a:lnTo>
                  <a:lnTo>
                    <a:pt x="105265" y="33458"/>
                  </a:lnTo>
                  <a:lnTo>
                    <a:pt x="93524" y="16045"/>
                  </a:lnTo>
                  <a:lnTo>
                    <a:pt x="76110" y="4305"/>
                  </a:lnTo>
                  <a:lnTo>
                    <a:pt x="54785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305" y="2107595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5">
                  <a:moveTo>
                    <a:pt x="109570" y="54782"/>
                  </a:moveTo>
                  <a:lnTo>
                    <a:pt x="105265" y="76106"/>
                  </a:lnTo>
                  <a:lnTo>
                    <a:pt x="93524" y="93519"/>
                  </a:lnTo>
                  <a:lnTo>
                    <a:pt x="76110" y="105259"/>
                  </a:lnTo>
                  <a:lnTo>
                    <a:pt x="54785" y="109564"/>
                  </a:lnTo>
                  <a:lnTo>
                    <a:pt x="33460" y="105259"/>
                  </a:lnTo>
                  <a:lnTo>
                    <a:pt x="16045" y="93519"/>
                  </a:lnTo>
                  <a:lnTo>
                    <a:pt x="4305" y="76106"/>
                  </a:lnTo>
                  <a:lnTo>
                    <a:pt x="0" y="54782"/>
                  </a:lnTo>
                  <a:lnTo>
                    <a:pt x="4305" y="33458"/>
                  </a:lnTo>
                  <a:lnTo>
                    <a:pt x="16045" y="16045"/>
                  </a:lnTo>
                  <a:lnTo>
                    <a:pt x="33460" y="4304"/>
                  </a:lnTo>
                  <a:lnTo>
                    <a:pt x="54785" y="0"/>
                  </a:lnTo>
                  <a:lnTo>
                    <a:pt x="76110" y="4305"/>
                  </a:lnTo>
                  <a:lnTo>
                    <a:pt x="93524" y="16045"/>
                  </a:lnTo>
                  <a:lnTo>
                    <a:pt x="105265" y="33458"/>
                  </a:lnTo>
                  <a:lnTo>
                    <a:pt x="109570" y="54782"/>
                  </a:lnTo>
                  <a:close/>
                </a:path>
              </a:pathLst>
            </a:custGeom>
            <a:ln w="6087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2493" y="2107595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5" h="109855">
                  <a:moveTo>
                    <a:pt x="54785" y="0"/>
                  </a:moveTo>
                  <a:lnTo>
                    <a:pt x="33460" y="4304"/>
                  </a:lnTo>
                  <a:lnTo>
                    <a:pt x="16045" y="16045"/>
                  </a:lnTo>
                  <a:lnTo>
                    <a:pt x="4305" y="33458"/>
                  </a:lnTo>
                  <a:lnTo>
                    <a:pt x="0" y="54782"/>
                  </a:lnTo>
                  <a:lnTo>
                    <a:pt x="4305" y="76106"/>
                  </a:lnTo>
                  <a:lnTo>
                    <a:pt x="16045" y="93519"/>
                  </a:lnTo>
                  <a:lnTo>
                    <a:pt x="33460" y="105259"/>
                  </a:lnTo>
                  <a:lnTo>
                    <a:pt x="54785" y="109564"/>
                  </a:lnTo>
                  <a:lnTo>
                    <a:pt x="76110" y="105259"/>
                  </a:lnTo>
                  <a:lnTo>
                    <a:pt x="93524" y="93519"/>
                  </a:lnTo>
                  <a:lnTo>
                    <a:pt x="105265" y="76106"/>
                  </a:lnTo>
                  <a:lnTo>
                    <a:pt x="109570" y="54782"/>
                  </a:lnTo>
                  <a:lnTo>
                    <a:pt x="105265" y="33458"/>
                  </a:lnTo>
                  <a:lnTo>
                    <a:pt x="93524" y="16045"/>
                  </a:lnTo>
                  <a:lnTo>
                    <a:pt x="76110" y="4305"/>
                  </a:lnTo>
                  <a:lnTo>
                    <a:pt x="54785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2493" y="2107595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5" h="109855">
                  <a:moveTo>
                    <a:pt x="109570" y="54782"/>
                  </a:moveTo>
                  <a:lnTo>
                    <a:pt x="105265" y="76106"/>
                  </a:lnTo>
                  <a:lnTo>
                    <a:pt x="93524" y="93519"/>
                  </a:lnTo>
                  <a:lnTo>
                    <a:pt x="76110" y="105259"/>
                  </a:lnTo>
                  <a:lnTo>
                    <a:pt x="54785" y="109564"/>
                  </a:lnTo>
                  <a:lnTo>
                    <a:pt x="33460" y="105259"/>
                  </a:lnTo>
                  <a:lnTo>
                    <a:pt x="16045" y="93519"/>
                  </a:lnTo>
                  <a:lnTo>
                    <a:pt x="4305" y="76106"/>
                  </a:lnTo>
                  <a:lnTo>
                    <a:pt x="0" y="54782"/>
                  </a:lnTo>
                  <a:lnTo>
                    <a:pt x="4305" y="33458"/>
                  </a:lnTo>
                  <a:lnTo>
                    <a:pt x="16045" y="16045"/>
                  </a:lnTo>
                  <a:lnTo>
                    <a:pt x="33460" y="4304"/>
                  </a:lnTo>
                  <a:lnTo>
                    <a:pt x="54785" y="0"/>
                  </a:lnTo>
                  <a:lnTo>
                    <a:pt x="76110" y="4305"/>
                  </a:lnTo>
                  <a:lnTo>
                    <a:pt x="93524" y="16045"/>
                  </a:lnTo>
                  <a:lnTo>
                    <a:pt x="105265" y="33458"/>
                  </a:lnTo>
                  <a:lnTo>
                    <a:pt x="109570" y="54782"/>
                  </a:lnTo>
                  <a:close/>
                </a:path>
              </a:pathLst>
            </a:custGeom>
            <a:ln w="6087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1614" y="2316986"/>
              <a:ext cx="219710" cy="109855"/>
            </a:xfrm>
            <a:custGeom>
              <a:avLst/>
              <a:gdLst/>
              <a:ahLst/>
              <a:cxnLst/>
              <a:rect l="l" t="t" r="r" b="b"/>
              <a:pathLst>
                <a:path w="219709" h="109855">
                  <a:moveTo>
                    <a:pt x="109570" y="0"/>
                  </a:moveTo>
                  <a:lnTo>
                    <a:pt x="64524" y="7304"/>
                  </a:lnTo>
                  <a:lnTo>
                    <a:pt x="23264" y="24937"/>
                  </a:lnTo>
                  <a:lnTo>
                    <a:pt x="0" y="46260"/>
                  </a:lnTo>
                  <a:lnTo>
                    <a:pt x="0" y="109564"/>
                  </a:lnTo>
                  <a:lnTo>
                    <a:pt x="219140" y="109564"/>
                  </a:lnTo>
                  <a:lnTo>
                    <a:pt x="219140" y="46260"/>
                  </a:lnTo>
                  <a:lnTo>
                    <a:pt x="215488" y="37739"/>
                  </a:lnTo>
                  <a:lnTo>
                    <a:pt x="208183" y="32869"/>
                  </a:lnTo>
                  <a:lnTo>
                    <a:pt x="196389" y="24423"/>
                  </a:lnTo>
                  <a:lnTo>
                    <a:pt x="154616" y="7304"/>
                  </a:lnTo>
                  <a:lnTo>
                    <a:pt x="121402" y="627"/>
                  </a:lnTo>
                  <a:lnTo>
                    <a:pt x="109570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1614" y="2316986"/>
              <a:ext cx="219710" cy="109855"/>
            </a:xfrm>
            <a:custGeom>
              <a:avLst/>
              <a:gdLst/>
              <a:ahLst/>
              <a:cxnLst/>
              <a:rect l="l" t="t" r="r" b="b"/>
              <a:pathLst>
                <a:path w="219709" h="109855">
                  <a:moveTo>
                    <a:pt x="219140" y="109564"/>
                  </a:moveTo>
                  <a:lnTo>
                    <a:pt x="219140" y="54782"/>
                  </a:lnTo>
                  <a:lnTo>
                    <a:pt x="219140" y="46260"/>
                  </a:lnTo>
                  <a:lnTo>
                    <a:pt x="215488" y="37739"/>
                  </a:lnTo>
                  <a:lnTo>
                    <a:pt x="208183" y="32869"/>
                  </a:lnTo>
                  <a:lnTo>
                    <a:pt x="196389" y="24423"/>
                  </a:lnTo>
                  <a:lnTo>
                    <a:pt x="154616" y="7304"/>
                  </a:lnTo>
                  <a:lnTo>
                    <a:pt x="109570" y="0"/>
                  </a:lnTo>
                  <a:lnTo>
                    <a:pt x="98423" y="456"/>
                  </a:lnTo>
                  <a:lnTo>
                    <a:pt x="50162" y="11812"/>
                  </a:lnTo>
                  <a:lnTo>
                    <a:pt x="10957" y="32869"/>
                  </a:lnTo>
                  <a:lnTo>
                    <a:pt x="0" y="46260"/>
                  </a:lnTo>
                  <a:lnTo>
                    <a:pt x="0" y="54782"/>
                  </a:lnTo>
                  <a:lnTo>
                    <a:pt x="0" y="109564"/>
                  </a:lnTo>
                  <a:lnTo>
                    <a:pt x="219140" y="109564"/>
                  </a:lnTo>
                  <a:close/>
                </a:path>
              </a:pathLst>
            </a:custGeom>
            <a:ln w="6087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6399" y="2192812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5" h="109855">
                  <a:moveTo>
                    <a:pt x="54785" y="0"/>
                  </a:moveTo>
                  <a:lnTo>
                    <a:pt x="33460" y="4304"/>
                  </a:lnTo>
                  <a:lnTo>
                    <a:pt x="16045" y="16045"/>
                  </a:lnTo>
                  <a:lnTo>
                    <a:pt x="4305" y="33458"/>
                  </a:lnTo>
                  <a:lnTo>
                    <a:pt x="0" y="54782"/>
                  </a:lnTo>
                  <a:lnTo>
                    <a:pt x="4305" y="76106"/>
                  </a:lnTo>
                  <a:lnTo>
                    <a:pt x="16045" y="93519"/>
                  </a:lnTo>
                  <a:lnTo>
                    <a:pt x="33460" y="105259"/>
                  </a:lnTo>
                  <a:lnTo>
                    <a:pt x="54785" y="109564"/>
                  </a:lnTo>
                  <a:lnTo>
                    <a:pt x="76110" y="105259"/>
                  </a:lnTo>
                  <a:lnTo>
                    <a:pt x="93524" y="93519"/>
                  </a:lnTo>
                  <a:lnTo>
                    <a:pt x="105265" y="76106"/>
                  </a:lnTo>
                  <a:lnTo>
                    <a:pt x="109570" y="54782"/>
                  </a:lnTo>
                  <a:lnTo>
                    <a:pt x="105265" y="33458"/>
                  </a:lnTo>
                  <a:lnTo>
                    <a:pt x="93524" y="16045"/>
                  </a:lnTo>
                  <a:lnTo>
                    <a:pt x="76110" y="4305"/>
                  </a:lnTo>
                  <a:lnTo>
                    <a:pt x="54785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6399" y="2192812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5" h="109855">
                  <a:moveTo>
                    <a:pt x="109570" y="54782"/>
                  </a:moveTo>
                  <a:lnTo>
                    <a:pt x="105265" y="76106"/>
                  </a:lnTo>
                  <a:lnTo>
                    <a:pt x="93524" y="93519"/>
                  </a:lnTo>
                  <a:lnTo>
                    <a:pt x="76110" y="105259"/>
                  </a:lnTo>
                  <a:lnTo>
                    <a:pt x="54785" y="109564"/>
                  </a:lnTo>
                  <a:lnTo>
                    <a:pt x="33460" y="105259"/>
                  </a:lnTo>
                  <a:lnTo>
                    <a:pt x="16045" y="93519"/>
                  </a:lnTo>
                  <a:lnTo>
                    <a:pt x="4305" y="76106"/>
                  </a:lnTo>
                  <a:lnTo>
                    <a:pt x="0" y="54782"/>
                  </a:lnTo>
                  <a:lnTo>
                    <a:pt x="4305" y="33458"/>
                  </a:lnTo>
                  <a:lnTo>
                    <a:pt x="16045" y="16045"/>
                  </a:lnTo>
                  <a:lnTo>
                    <a:pt x="33460" y="4304"/>
                  </a:lnTo>
                  <a:lnTo>
                    <a:pt x="54785" y="0"/>
                  </a:lnTo>
                  <a:lnTo>
                    <a:pt x="76110" y="4305"/>
                  </a:lnTo>
                  <a:lnTo>
                    <a:pt x="93524" y="16045"/>
                  </a:lnTo>
                  <a:lnTo>
                    <a:pt x="105265" y="33458"/>
                  </a:lnTo>
                  <a:lnTo>
                    <a:pt x="109570" y="54782"/>
                  </a:lnTo>
                  <a:close/>
                </a:path>
              </a:pathLst>
            </a:custGeom>
            <a:ln w="6087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05" y="2231769"/>
              <a:ext cx="198755" cy="109855"/>
            </a:xfrm>
            <a:custGeom>
              <a:avLst/>
              <a:gdLst/>
              <a:ahLst/>
              <a:cxnLst/>
              <a:rect l="l" t="t" r="r" b="b"/>
              <a:pathLst>
                <a:path w="198755" h="109855">
                  <a:moveTo>
                    <a:pt x="88873" y="0"/>
                  </a:moveTo>
                  <a:lnTo>
                    <a:pt x="43828" y="7304"/>
                  </a:lnTo>
                  <a:lnTo>
                    <a:pt x="21914" y="15826"/>
                  </a:lnTo>
                  <a:lnTo>
                    <a:pt x="21914" y="17043"/>
                  </a:lnTo>
                  <a:lnTo>
                    <a:pt x="20373" y="32260"/>
                  </a:lnTo>
                  <a:lnTo>
                    <a:pt x="15979" y="46565"/>
                  </a:lnTo>
                  <a:lnTo>
                    <a:pt x="9073" y="59499"/>
                  </a:lnTo>
                  <a:lnTo>
                    <a:pt x="0" y="70608"/>
                  </a:lnTo>
                  <a:lnTo>
                    <a:pt x="16454" y="76524"/>
                  </a:lnTo>
                  <a:lnTo>
                    <a:pt x="31197" y="83238"/>
                  </a:lnTo>
                  <a:lnTo>
                    <a:pt x="44341" y="90638"/>
                  </a:lnTo>
                  <a:lnTo>
                    <a:pt x="56002" y="98608"/>
                  </a:lnTo>
                  <a:lnTo>
                    <a:pt x="59655" y="102260"/>
                  </a:lnTo>
                  <a:lnTo>
                    <a:pt x="63307" y="104695"/>
                  </a:lnTo>
                  <a:lnTo>
                    <a:pt x="65742" y="109564"/>
                  </a:lnTo>
                  <a:lnTo>
                    <a:pt x="198444" y="109564"/>
                  </a:lnTo>
                  <a:lnTo>
                    <a:pt x="198444" y="46260"/>
                  </a:lnTo>
                  <a:lnTo>
                    <a:pt x="194791" y="37739"/>
                  </a:lnTo>
                  <a:lnTo>
                    <a:pt x="187487" y="32869"/>
                  </a:lnTo>
                  <a:lnTo>
                    <a:pt x="175693" y="24423"/>
                  </a:lnTo>
                  <a:lnTo>
                    <a:pt x="133919" y="7304"/>
                  </a:lnTo>
                  <a:lnTo>
                    <a:pt x="100705" y="627"/>
                  </a:lnTo>
                  <a:lnTo>
                    <a:pt x="8887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405" y="2231769"/>
              <a:ext cx="198755" cy="109855"/>
            </a:xfrm>
            <a:custGeom>
              <a:avLst/>
              <a:gdLst/>
              <a:ahLst/>
              <a:cxnLst/>
              <a:rect l="l" t="t" r="r" b="b"/>
              <a:pathLst>
                <a:path w="198755" h="109855">
                  <a:moveTo>
                    <a:pt x="187487" y="32869"/>
                  </a:moveTo>
                  <a:lnTo>
                    <a:pt x="148452" y="11641"/>
                  </a:lnTo>
                  <a:lnTo>
                    <a:pt x="100705" y="627"/>
                  </a:lnTo>
                  <a:lnTo>
                    <a:pt x="88873" y="0"/>
                  </a:lnTo>
                  <a:lnTo>
                    <a:pt x="77726" y="456"/>
                  </a:lnTo>
                  <a:lnTo>
                    <a:pt x="36523" y="9739"/>
                  </a:lnTo>
                  <a:lnTo>
                    <a:pt x="21914" y="15826"/>
                  </a:lnTo>
                  <a:lnTo>
                    <a:pt x="21914" y="17043"/>
                  </a:lnTo>
                  <a:lnTo>
                    <a:pt x="20373" y="32260"/>
                  </a:lnTo>
                  <a:lnTo>
                    <a:pt x="15979" y="46565"/>
                  </a:lnTo>
                  <a:lnTo>
                    <a:pt x="9073" y="59499"/>
                  </a:lnTo>
                  <a:lnTo>
                    <a:pt x="0" y="70608"/>
                  </a:lnTo>
                  <a:lnTo>
                    <a:pt x="16454" y="76524"/>
                  </a:lnTo>
                  <a:lnTo>
                    <a:pt x="31197" y="83238"/>
                  </a:lnTo>
                  <a:lnTo>
                    <a:pt x="44341" y="90638"/>
                  </a:lnTo>
                  <a:lnTo>
                    <a:pt x="56002" y="98608"/>
                  </a:lnTo>
                  <a:lnTo>
                    <a:pt x="59655" y="102260"/>
                  </a:lnTo>
                  <a:lnTo>
                    <a:pt x="63307" y="104695"/>
                  </a:lnTo>
                  <a:lnTo>
                    <a:pt x="65742" y="109564"/>
                  </a:lnTo>
                  <a:lnTo>
                    <a:pt x="198444" y="109564"/>
                  </a:lnTo>
                  <a:lnTo>
                    <a:pt x="198444" y="54782"/>
                  </a:lnTo>
                  <a:lnTo>
                    <a:pt x="198444" y="46260"/>
                  </a:lnTo>
                  <a:lnTo>
                    <a:pt x="194791" y="37739"/>
                  </a:lnTo>
                  <a:lnTo>
                    <a:pt x="187487" y="32869"/>
                  </a:lnTo>
                  <a:close/>
                </a:path>
              </a:pathLst>
            </a:custGeom>
            <a:ln w="6087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5519" y="2231769"/>
              <a:ext cx="198755" cy="109855"/>
            </a:xfrm>
            <a:custGeom>
              <a:avLst/>
              <a:gdLst/>
              <a:ahLst/>
              <a:cxnLst/>
              <a:rect l="l" t="t" r="r" b="b"/>
              <a:pathLst>
                <a:path w="198754" h="109855">
                  <a:moveTo>
                    <a:pt x="109572" y="0"/>
                  </a:moveTo>
                  <a:lnTo>
                    <a:pt x="64526" y="7304"/>
                  </a:lnTo>
                  <a:lnTo>
                    <a:pt x="23264" y="25108"/>
                  </a:lnTo>
                  <a:lnTo>
                    <a:pt x="0" y="109564"/>
                  </a:lnTo>
                  <a:lnTo>
                    <a:pt x="131486" y="109564"/>
                  </a:lnTo>
                  <a:lnTo>
                    <a:pt x="135138" y="104695"/>
                  </a:lnTo>
                  <a:lnTo>
                    <a:pt x="137573" y="102260"/>
                  </a:lnTo>
                  <a:lnTo>
                    <a:pt x="183874" y="75839"/>
                  </a:lnTo>
                  <a:lnTo>
                    <a:pt x="198445" y="70608"/>
                  </a:lnTo>
                  <a:lnTo>
                    <a:pt x="189372" y="58986"/>
                  </a:lnTo>
                  <a:lnTo>
                    <a:pt x="176656" y="18260"/>
                  </a:lnTo>
                  <a:lnTo>
                    <a:pt x="176531" y="14608"/>
                  </a:lnTo>
                  <a:lnTo>
                    <a:pt x="169227" y="12173"/>
                  </a:lnTo>
                  <a:lnTo>
                    <a:pt x="161922" y="8521"/>
                  </a:lnTo>
                  <a:lnTo>
                    <a:pt x="154617" y="7304"/>
                  </a:lnTo>
                  <a:lnTo>
                    <a:pt x="144155" y="4622"/>
                  </a:lnTo>
                  <a:lnTo>
                    <a:pt x="133007" y="2282"/>
                  </a:lnTo>
                  <a:lnTo>
                    <a:pt x="121404" y="627"/>
                  </a:lnTo>
                  <a:lnTo>
                    <a:pt x="109572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5519" y="2231769"/>
              <a:ext cx="198755" cy="109855"/>
            </a:xfrm>
            <a:custGeom>
              <a:avLst/>
              <a:gdLst/>
              <a:ahLst/>
              <a:cxnLst/>
              <a:rect l="l" t="t" r="r" b="b"/>
              <a:pathLst>
                <a:path w="198754" h="109855">
                  <a:moveTo>
                    <a:pt x="142443" y="98608"/>
                  </a:moveTo>
                  <a:lnTo>
                    <a:pt x="155644" y="89953"/>
                  </a:lnTo>
                  <a:lnTo>
                    <a:pt x="169531" y="82325"/>
                  </a:lnTo>
                  <a:lnTo>
                    <a:pt x="183874" y="75839"/>
                  </a:lnTo>
                  <a:lnTo>
                    <a:pt x="198445" y="70608"/>
                  </a:lnTo>
                  <a:lnTo>
                    <a:pt x="189372" y="58986"/>
                  </a:lnTo>
                  <a:lnTo>
                    <a:pt x="182466" y="46108"/>
                  </a:lnTo>
                  <a:lnTo>
                    <a:pt x="178072" y="32089"/>
                  </a:lnTo>
                  <a:lnTo>
                    <a:pt x="176531" y="17043"/>
                  </a:lnTo>
                  <a:lnTo>
                    <a:pt x="176531" y="15826"/>
                  </a:lnTo>
                  <a:lnTo>
                    <a:pt x="176531" y="14608"/>
                  </a:lnTo>
                  <a:lnTo>
                    <a:pt x="169227" y="12173"/>
                  </a:lnTo>
                  <a:lnTo>
                    <a:pt x="161922" y="8521"/>
                  </a:lnTo>
                  <a:lnTo>
                    <a:pt x="154617" y="7304"/>
                  </a:lnTo>
                  <a:lnTo>
                    <a:pt x="144155" y="4622"/>
                  </a:lnTo>
                  <a:lnTo>
                    <a:pt x="133007" y="2282"/>
                  </a:lnTo>
                  <a:lnTo>
                    <a:pt x="121404" y="627"/>
                  </a:lnTo>
                  <a:lnTo>
                    <a:pt x="109572" y="0"/>
                  </a:lnTo>
                  <a:lnTo>
                    <a:pt x="98424" y="456"/>
                  </a:lnTo>
                  <a:lnTo>
                    <a:pt x="50164" y="12326"/>
                  </a:lnTo>
                  <a:lnTo>
                    <a:pt x="10957" y="32869"/>
                  </a:lnTo>
                  <a:lnTo>
                    <a:pt x="0" y="46260"/>
                  </a:lnTo>
                  <a:lnTo>
                    <a:pt x="0" y="54782"/>
                  </a:lnTo>
                  <a:lnTo>
                    <a:pt x="0" y="109564"/>
                  </a:lnTo>
                  <a:lnTo>
                    <a:pt x="131486" y="109564"/>
                  </a:lnTo>
                  <a:lnTo>
                    <a:pt x="135138" y="104695"/>
                  </a:lnTo>
                  <a:lnTo>
                    <a:pt x="137573" y="102260"/>
                  </a:lnTo>
                  <a:lnTo>
                    <a:pt x="142443" y="98608"/>
                  </a:lnTo>
                  <a:close/>
                </a:path>
              </a:pathLst>
            </a:custGeom>
            <a:ln w="6087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6237" y="1938401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57550" y="438150"/>
              <a:ext cx="8096250" cy="923925"/>
            </a:xfrm>
            <a:custGeom>
              <a:avLst/>
              <a:gdLst/>
              <a:ahLst/>
              <a:cxnLst/>
              <a:rect l="l" t="t" r="r" b="b"/>
              <a:pathLst>
                <a:path w="8096250" h="923925">
                  <a:moveTo>
                    <a:pt x="8096250" y="0"/>
                  </a:moveTo>
                  <a:lnTo>
                    <a:pt x="0" y="0"/>
                  </a:lnTo>
                  <a:lnTo>
                    <a:pt x="0" y="923925"/>
                  </a:lnTo>
                  <a:lnTo>
                    <a:pt x="8096250" y="923925"/>
                  </a:lnTo>
                  <a:lnTo>
                    <a:pt x="8096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0895" y="396874"/>
            <a:ext cx="6880225" cy="932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4165"/>
              </a:lnSpc>
              <a:spcBef>
                <a:spcPts val="105"/>
              </a:spcBef>
            </a:pPr>
            <a:r>
              <a:rPr sz="3600" spc="-25" dirty="0">
                <a:solidFill>
                  <a:srgbClr val="F39E0C"/>
                </a:solidFill>
              </a:rPr>
              <a:t>INFRADEV-04</a:t>
            </a:r>
            <a:endParaRPr sz="3600"/>
          </a:p>
          <a:p>
            <a:pPr>
              <a:lnSpc>
                <a:spcPts val="2965"/>
              </a:lnSpc>
              <a:tabLst>
                <a:tab pos="6405245" algn="l"/>
              </a:tabLst>
            </a:pPr>
            <a:r>
              <a:rPr sz="2600" spc="-10" dirty="0"/>
              <a:t>Scope</a:t>
            </a:r>
            <a:r>
              <a:rPr sz="2600" dirty="0"/>
              <a:t>	</a:t>
            </a:r>
            <a:r>
              <a:rPr sz="2600" spc="-25" dirty="0"/>
              <a:t>1/2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3257550" y="1571625"/>
            <a:ext cx="7848600" cy="10763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6685" rIns="0" bIns="0" rtlCol="0">
            <a:spAutoFit/>
          </a:bodyPr>
          <a:lstStyle/>
          <a:p>
            <a:pPr marL="318770" marR="444500" indent="-166370">
              <a:lnSpc>
                <a:spcPct val="89200"/>
              </a:lnSpc>
              <a:spcBef>
                <a:spcPts val="1155"/>
              </a:spcBef>
              <a:buClr>
                <a:srgbClr val="004493"/>
              </a:buClr>
              <a:buFont typeface="Arial"/>
              <a:buChar char="•"/>
              <a:tabLst>
                <a:tab pos="320675" algn="l"/>
              </a:tabLst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TRAINING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STAFF</a:t>
            </a:r>
            <a:r>
              <a:rPr sz="2000" b="1" spc="-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MANAGING</a:t>
            </a:r>
            <a:r>
              <a:rPr sz="20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adequate</a:t>
            </a:r>
            <a:r>
              <a:rPr sz="20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supply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of 	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skilled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human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resources,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strengthening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sustaining 	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specific</a:t>
            </a:r>
            <a:r>
              <a:rPr sz="20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education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curricula</a:t>
            </a:r>
            <a:r>
              <a:rPr sz="20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courses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57550" y="3238500"/>
            <a:ext cx="7591425" cy="3495675"/>
            <a:chOff x="3257550" y="3238500"/>
            <a:chExt cx="7591425" cy="3495675"/>
          </a:xfrm>
        </p:grpSpPr>
        <p:sp>
          <p:nvSpPr>
            <p:cNvPr id="8" name="object 8"/>
            <p:cNvSpPr/>
            <p:nvPr/>
          </p:nvSpPr>
          <p:spPr>
            <a:xfrm>
              <a:off x="3257550" y="3238500"/>
              <a:ext cx="7591425" cy="3495675"/>
            </a:xfrm>
            <a:custGeom>
              <a:avLst/>
              <a:gdLst/>
              <a:ahLst/>
              <a:cxnLst/>
              <a:rect l="l" t="t" r="r" b="b"/>
              <a:pathLst>
                <a:path w="7591425" h="3495675">
                  <a:moveTo>
                    <a:pt x="7591425" y="0"/>
                  </a:moveTo>
                  <a:lnTo>
                    <a:pt x="0" y="0"/>
                  </a:lnTo>
                  <a:lnTo>
                    <a:pt x="0" y="3495675"/>
                  </a:lnTo>
                  <a:lnTo>
                    <a:pt x="7591425" y="349567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05251" y="3329051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2352675" y="0"/>
                  </a:moveTo>
                  <a:lnTo>
                    <a:pt x="0" y="0"/>
                  </a:lnTo>
                  <a:lnTo>
                    <a:pt x="0" y="1009650"/>
                  </a:lnTo>
                  <a:lnTo>
                    <a:pt x="2352675" y="1009650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9BD2E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05251" y="3329051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0" y="1009650"/>
                  </a:moveTo>
                  <a:lnTo>
                    <a:pt x="2352675" y="1009650"/>
                  </a:lnTo>
                  <a:lnTo>
                    <a:pt x="2352675" y="0"/>
                  </a:lnTo>
                  <a:lnTo>
                    <a:pt x="0" y="0"/>
                  </a:lnTo>
                  <a:lnTo>
                    <a:pt x="0" y="10096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86834" y="3339845"/>
            <a:ext cx="1792605" cy="91249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TRAINING</a:t>
            </a:r>
            <a:r>
              <a:rPr sz="1400" b="1" spc="-7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OF</a:t>
            </a:r>
            <a:r>
              <a:rPr sz="1400" b="1" spc="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79AC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  <a:p>
            <a:pPr marL="12700" marR="205104">
              <a:lnSpc>
                <a:spcPct val="87100"/>
              </a:lnSpc>
              <a:spcBef>
                <a:spcPts val="565"/>
              </a:spcBef>
            </a:pP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managing</a:t>
            </a:r>
            <a:r>
              <a:rPr sz="1400" spc="-5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RIs,</a:t>
            </a:r>
            <a:r>
              <a:rPr sz="1400" spc="4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A79AC"/>
                </a:solidFill>
                <a:latin typeface="Arial"/>
                <a:cs typeface="Arial"/>
              </a:rPr>
              <a:t>and </a:t>
            </a: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exchanges</a:t>
            </a:r>
            <a:r>
              <a:rPr sz="1400" b="1" spc="-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of</a:t>
            </a:r>
            <a:r>
              <a:rPr sz="1400" b="1" spc="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79AC"/>
                </a:solidFill>
                <a:latin typeface="Arial"/>
                <a:cs typeface="Arial"/>
              </a:rPr>
              <a:t>staff </a:t>
            </a: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and</a:t>
            </a:r>
            <a:r>
              <a:rPr sz="1400" b="1" spc="-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best</a:t>
            </a:r>
            <a:r>
              <a:rPr sz="1400" b="1" spc="1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practices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94126" y="3325876"/>
            <a:ext cx="4991100" cy="1016000"/>
            <a:chOff x="3294126" y="3325876"/>
            <a:chExt cx="4991100" cy="10160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0476" y="3357499"/>
              <a:ext cx="523875" cy="7715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00476" y="3357626"/>
              <a:ext cx="523875" cy="771525"/>
            </a:xfrm>
            <a:custGeom>
              <a:avLst/>
              <a:gdLst/>
              <a:ahLst/>
              <a:cxnLst/>
              <a:rect l="l" t="t" r="r" b="b"/>
              <a:pathLst>
                <a:path w="523875" h="771525">
                  <a:moveTo>
                    <a:pt x="0" y="771525"/>
                  </a:moveTo>
                  <a:lnTo>
                    <a:pt x="523875" y="771525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2700">
              <a:solidFill>
                <a:srgbClr val="9BD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29376" y="3329051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2352675" y="0"/>
                  </a:moveTo>
                  <a:lnTo>
                    <a:pt x="0" y="0"/>
                  </a:lnTo>
                  <a:lnTo>
                    <a:pt x="0" y="1009650"/>
                  </a:lnTo>
                  <a:lnTo>
                    <a:pt x="2352675" y="1009650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9BD2E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29376" y="3329051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0" y="1009650"/>
                  </a:moveTo>
                  <a:lnTo>
                    <a:pt x="2352675" y="1009650"/>
                  </a:lnTo>
                  <a:lnTo>
                    <a:pt x="2352675" y="0"/>
                  </a:lnTo>
                  <a:lnTo>
                    <a:pt x="0" y="0"/>
                  </a:lnTo>
                  <a:lnTo>
                    <a:pt x="0" y="10096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13246" y="3508120"/>
            <a:ext cx="1532255" cy="614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40"/>
              </a:spcBef>
            </a:pP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COURSES TARGETING</a:t>
            </a:r>
            <a:r>
              <a:rPr sz="1400" b="1" spc="-7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79AC"/>
                </a:solidFill>
                <a:latin typeface="Arial"/>
                <a:cs typeface="Arial"/>
              </a:rPr>
              <a:t>PAN- </a:t>
            </a: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EUROPEAN</a:t>
            </a:r>
            <a:r>
              <a:rPr sz="1400" b="1" spc="-9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79AC"/>
                </a:solidFill>
                <a:latin typeface="Arial"/>
                <a:cs typeface="Arial"/>
              </a:rPr>
              <a:t>RIs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18251" y="3325876"/>
            <a:ext cx="5029200" cy="1016000"/>
            <a:chOff x="5818251" y="3325876"/>
            <a:chExt cx="5029200" cy="10160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4601" y="3357499"/>
              <a:ext cx="523875" cy="7715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824601" y="3357626"/>
              <a:ext cx="523875" cy="771525"/>
            </a:xfrm>
            <a:custGeom>
              <a:avLst/>
              <a:gdLst/>
              <a:ahLst/>
              <a:cxnLst/>
              <a:rect l="l" t="t" r="r" b="b"/>
              <a:pathLst>
                <a:path w="523875" h="771525">
                  <a:moveTo>
                    <a:pt x="0" y="771525"/>
                  </a:moveTo>
                  <a:lnTo>
                    <a:pt x="523875" y="771525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2700">
              <a:solidFill>
                <a:srgbClr val="9BD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91601" y="3329051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2352675" y="0"/>
                  </a:moveTo>
                  <a:lnTo>
                    <a:pt x="0" y="0"/>
                  </a:lnTo>
                  <a:lnTo>
                    <a:pt x="0" y="1009650"/>
                  </a:lnTo>
                  <a:lnTo>
                    <a:pt x="2352675" y="1009650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9BD2E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91601" y="3329051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0" y="1009650"/>
                  </a:moveTo>
                  <a:lnTo>
                    <a:pt x="2352675" y="1009650"/>
                  </a:lnTo>
                  <a:lnTo>
                    <a:pt x="2352675" y="0"/>
                  </a:lnTo>
                  <a:lnTo>
                    <a:pt x="0" y="0"/>
                  </a:lnTo>
                  <a:lnTo>
                    <a:pt x="0" y="10096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980551" y="3508120"/>
            <a:ext cx="1660525" cy="6146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SCHOLARSHIP</a:t>
            </a:r>
            <a:r>
              <a:rPr sz="1400" b="1" spc="-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79AC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30"/>
              </a:lnSpc>
              <a:spcBef>
                <a:spcPts val="165"/>
              </a:spcBef>
            </a:pP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staff</a:t>
            </a:r>
            <a:r>
              <a:rPr sz="1400" b="1" spc="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in</a:t>
            </a:r>
            <a:r>
              <a:rPr sz="1400" b="1" spc="-7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UKRAINIAN </a:t>
            </a:r>
            <a:r>
              <a:rPr sz="1400" b="1" spc="-25" dirty="0">
                <a:solidFill>
                  <a:srgbClr val="1A79AC"/>
                </a:solidFill>
                <a:latin typeface="Arial"/>
                <a:cs typeface="Arial"/>
              </a:rPr>
              <a:t>RIs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02076" y="3351276"/>
            <a:ext cx="5514975" cy="2190750"/>
            <a:chOff x="3402076" y="3351276"/>
            <a:chExt cx="5514975" cy="219075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6223" y="3357499"/>
              <a:ext cx="514350" cy="7715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396351" y="3357626"/>
              <a:ext cx="514350" cy="771525"/>
            </a:xfrm>
            <a:custGeom>
              <a:avLst/>
              <a:gdLst/>
              <a:ahLst/>
              <a:cxnLst/>
              <a:rect l="l" t="t" r="r" b="b"/>
              <a:pathLst>
                <a:path w="514350" h="771525">
                  <a:moveTo>
                    <a:pt x="0" y="771525"/>
                  </a:moveTo>
                  <a:lnTo>
                    <a:pt x="514350" y="771525"/>
                  </a:lnTo>
                  <a:lnTo>
                    <a:pt x="514350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2700">
              <a:solidFill>
                <a:srgbClr val="9BD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05251" y="4433951"/>
              <a:ext cx="2352675" cy="1104900"/>
            </a:xfrm>
            <a:custGeom>
              <a:avLst/>
              <a:gdLst/>
              <a:ahLst/>
              <a:cxnLst/>
              <a:rect l="l" t="t" r="r" b="b"/>
              <a:pathLst>
                <a:path w="2352675" h="1104900">
                  <a:moveTo>
                    <a:pt x="2352675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2352675" y="1104900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9BD2E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05251" y="4433951"/>
              <a:ext cx="2352675" cy="1104900"/>
            </a:xfrm>
            <a:custGeom>
              <a:avLst/>
              <a:gdLst/>
              <a:ahLst/>
              <a:cxnLst/>
              <a:rect l="l" t="t" r="r" b="b"/>
              <a:pathLst>
                <a:path w="2352675" h="1104900">
                  <a:moveTo>
                    <a:pt x="0" y="1104900"/>
                  </a:moveTo>
                  <a:lnTo>
                    <a:pt x="2352675" y="1104900"/>
                  </a:lnTo>
                  <a:lnTo>
                    <a:pt x="2352675" y="0"/>
                  </a:lnTo>
                  <a:lnTo>
                    <a:pt x="0" y="0"/>
                  </a:lnTo>
                  <a:lnTo>
                    <a:pt x="0" y="11049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86834" y="4478591"/>
            <a:ext cx="1762760" cy="796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25"/>
              </a:spcBef>
            </a:pP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TRAINING</a:t>
            </a:r>
            <a:r>
              <a:rPr sz="1400" b="1" spc="-10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TOPICS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84900"/>
              </a:lnSpc>
              <a:spcBef>
                <a:spcPts val="165"/>
              </a:spcBef>
            </a:pP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on</a:t>
            </a:r>
            <a:r>
              <a:rPr sz="1400" spc="1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RIs</a:t>
            </a:r>
            <a:r>
              <a:rPr sz="1400" spc="-5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79AC"/>
                </a:solidFill>
                <a:latin typeface="Arial"/>
                <a:cs typeface="Arial"/>
              </a:rPr>
              <a:t>socioeconomic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impact,</a:t>
            </a:r>
            <a:r>
              <a:rPr sz="1400" spc="-5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79AC"/>
                </a:solidFill>
                <a:latin typeface="Arial"/>
                <a:cs typeface="Arial"/>
              </a:rPr>
              <a:t>scientific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capabilities,</a:t>
            </a:r>
            <a:r>
              <a:rPr sz="1400" spc="-4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79AC"/>
                </a:solidFill>
                <a:latin typeface="Arial"/>
                <a:cs typeface="Arial"/>
              </a:rPr>
              <a:t>academic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86834" y="5222557"/>
            <a:ext cx="148209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users</a:t>
            </a:r>
            <a:r>
              <a:rPr sz="1400" spc="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&amp;</a:t>
            </a:r>
            <a:r>
              <a:rPr sz="1400" spc="-8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79AC"/>
                </a:solidFill>
                <a:latin typeface="Arial"/>
                <a:cs typeface="Arial"/>
              </a:rPr>
              <a:t>industry…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94126" y="4402201"/>
            <a:ext cx="5000625" cy="1092200"/>
            <a:chOff x="3294126" y="4402201"/>
            <a:chExt cx="5000625" cy="109220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0476" y="4471924"/>
              <a:ext cx="523875" cy="77152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300476" y="4472051"/>
              <a:ext cx="523875" cy="771525"/>
            </a:xfrm>
            <a:custGeom>
              <a:avLst/>
              <a:gdLst/>
              <a:ahLst/>
              <a:cxnLst/>
              <a:rect l="l" t="t" r="r" b="b"/>
              <a:pathLst>
                <a:path w="523875" h="771525">
                  <a:moveTo>
                    <a:pt x="0" y="771525"/>
                  </a:moveTo>
                  <a:lnTo>
                    <a:pt x="523875" y="771525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2700">
              <a:solidFill>
                <a:srgbClr val="9BD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38901" y="4405376"/>
              <a:ext cx="2352675" cy="1085850"/>
            </a:xfrm>
            <a:custGeom>
              <a:avLst/>
              <a:gdLst/>
              <a:ahLst/>
              <a:cxnLst/>
              <a:rect l="l" t="t" r="r" b="b"/>
              <a:pathLst>
                <a:path w="2352675" h="1085850">
                  <a:moveTo>
                    <a:pt x="2352675" y="0"/>
                  </a:moveTo>
                  <a:lnTo>
                    <a:pt x="0" y="0"/>
                  </a:lnTo>
                  <a:lnTo>
                    <a:pt x="0" y="1085850"/>
                  </a:lnTo>
                  <a:lnTo>
                    <a:pt x="2352675" y="1085850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9BD2E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38901" y="4405376"/>
              <a:ext cx="2352675" cy="1085850"/>
            </a:xfrm>
            <a:custGeom>
              <a:avLst/>
              <a:gdLst/>
              <a:ahLst/>
              <a:cxnLst/>
              <a:rect l="l" t="t" r="r" b="b"/>
              <a:pathLst>
                <a:path w="2352675" h="1085850">
                  <a:moveTo>
                    <a:pt x="0" y="1085850"/>
                  </a:moveTo>
                  <a:lnTo>
                    <a:pt x="2352675" y="1085850"/>
                  </a:lnTo>
                  <a:lnTo>
                    <a:pt x="2352675" y="0"/>
                  </a:lnTo>
                  <a:lnTo>
                    <a:pt x="0" y="0"/>
                  </a:lnTo>
                  <a:lnTo>
                    <a:pt x="0" y="10858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423405" y="4493831"/>
            <a:ext cx="1639570" cy="873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25"/>
              </a:spcBef>
            </a:pPr>
            <a:r>
              <a:rPr sz="1400" b="1" spc="-20" dirty="0">
                <a:solidFill>
                  <a:srgbClr val="1A79AC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55"/>
              </a:lnSpc>
              <a:spcBef>
                <a:spcPts val="350"/>
              </a:spcBef>
            </a:pPr>
            <a:r>
              <a:rPr sz="1400" spc="-10" dirty="0">
                <a:solidFill>
                  <a:srgbClr val="1A79AC"/>
                </a:solidFill>
                <a:latin typeface="Arial"/>
                <a:cs typeface="Arial"/>
              </a:rPr>
              <a:t>(</a:t>
            </a: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FAIR</a:t>
            </a:r>
            <a:r>
              <a:rPr sz="1400" b="1" spc="-4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principles</a:t>
            </a:r>
            <a:r>
              <a:rPr sz="1400" spc="-7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A79AC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data</a:t>
            </a:r>
            <a:r>
              <a:rPr sz="1400" spc="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79AC"/>
                </a:solidFill>
                <a:latin typeface="Arial"/>
                <a:cs typeface="Arial"/>
              </a:rPr>
              <a:t>protection)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818251" y="4421251"/>
            <a:ext cx="5029200" cy="1139825"/>
            <a:chOff x="5818251" y="4421251"/>
            <a:chExt cx="5029200" cy="1139825"/>
          </a:xfrm>
        </p:grpSpPr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4601" y="4471924"/>
              <a:ext cx="523875" cy="77152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824601" y="4472051"/>
              <a:ext cx="523875" cy="771525"/>
            </a:xfrm>
            <a:custGeom>
              <a:avLst/>
              <a:gdLst/>
              <a:ahLst/>
              <a:cxnLst/>
              <a:rect l="l" t="t" r="r" b="b"/>
              <a:pathLst>
                <a:path w="523875" h="771525">
                  <a:moveTo>
                    <a:pt x="0" y="771525"/>
                  </a:moveTo>
                  <a:lnTo>
                    <a:pt x="523875" y="771525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2700">
              <a:solidFill>
                <a:srgbClr val="9BD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91601" y="4424426"/>
              <a:ext cx="2352675" cy="1133475"/>
            </a:xfrm>
            <a:custGeom>
              <a:avLst/>
              <a:gdLst/>
              <a:ahLst/>
              <a:cxnLst/>
              <a:rect l="l" t="t" r="r" b="b"/>
              <a:pathLst>
                <a:path w="2352675" h="1133475">
                  <a:moveTo>
                    <a:pt x="2352675" y="0"/>
                  </a:moveTo>
                  <a:lnTo>
                    <a:pt x="0" y="0"/>
                  </a:lnTo>
                  <a:lnTo>
                    <a:pt x="0" y="1133475"/>
                  </a:lnTo>
                  <a:lnTo>
                    <a:pt x="2352675" y="1133475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9BD2E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91601" y="4424426"/>
              <a:ext cx="2352675" cy="1133475"/>
            </a:xfrm>
            <a:custGeom>
              <a:avLst/>
              <a:gdLst/>
              <a:ahLst/>
              <a:cxnLst/>
              <a:rect l="l" t="t" r="r" b="b"/>
              <a:pathLst>
                <a:path w="2352675" h="1133475">
                  <a:moveTo>
                    <a:pt x="0" y="1133475"/>
                  </a:moveTo>
                  <a:lnTo>
                    <a:pt x="2352675" y="1133475"/>
                  </a:lnTo>
                  <a:lnTo>
                    <a:pt x="2352675" y="0"/>
                  </a:lnTo>
                  <a:lnTo>
                    <a:pt x="0" y="0"/>
                  </a:lnTo>
                  <a:lnTo>
                    <a:pt x="0" y="11334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980551" y="4386643"/>
            <a:ext cx="1544955" cy="9867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345"/>
              </a:spcBef>
            </a:pP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Training</a:t>
            </a:r>
            <a:r>
              <a:rPr sz="1400" spc="-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RIs</a:t>
            </a:r>
            <a:r>
              <a:rPr sz="1400" spc="-8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staff</a:t>
            </a:r>
            <a:r>
              <a:rPr sz="1400" spc="-6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A79AC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the</a:t>
            </a:r>
            <a:r>
              <a:rPr sz="1400" spc="-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DIFFERENT GOVERNEMENT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MODELS</a:t>
            </a:r>
            <a:r>
              <a:rPr sz="1400" b="1" spc="-3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A79AC"/>
                </a:solidFill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international</a:t>
            </a:r>
            <a:r>
              <a:rPr sz="1400" spc="-5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A79AC"/>
                </a:solidFill>
                <a:latin typeface="Arial"/>
                <a:cs typeface="Arial"/>
              </a:rPr>
              <a:t>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80551" y="5311711"/>
            <a:ext cx="112522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1A79AC"/>
                </a:solidFill>
                <a:latin typeface="Arial"/>
                <a:cs typeface="Arial"/>
              </a:rPr>
              <a:t>collaborations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402076" y="4465701"/>
            <a:ext cx="5514975" cy="2181225"/>
            <a:chOff x="3402076" y="4465701"/>
            <a:chExt cx="5514975" cy="2181225"/>
          </a:xfrm>
        </p:grpSpPr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6223" y="4471924"/>
              <a:ext cx="514350" cy="77152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396351" y="4472051"/>
              <a:ext cx="514350" cy="771525"/>
            </a:xfrm>
            <a:custGeom>
              <a:avLst/>
              <a:gdLst/>
              <a:ahLst/>
              <a:cxnLst/>
              <a:rect l="l" t="t" r="r" b="b"/>
              <a:pathLst>
                <a:path w="514350" h="771525">
                  <a:moveTo>
                    <a:pt x="0" y="771525"/>
                  </a:moveTo>
                  <a:lnTo>
                    <a:pt x="514350" y="771525"/>
                  </a:lnTo>
                  <a:lnTo>
                    <a:pt x="514350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2700">
              <a:solidFill>
                <a:srgbClr val="9BD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05251" y="5634037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2352675" y="0"/>
                  </a:moveTo>
                  <a:lnTo>
                    <a:pt x="0" y="0"/>
                  </a:lnTo>
                  <a:lnTo>
                    <a:pt x="0" y="1009650"/>
                  </a:lnTo>
                  <a:lnTo>
                    <a:pt x="2352675" y="1009650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9BD2E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05251" y="5634037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0" y="1009650"/>
                  </a:moveTo>
                  <a:lnTo>
                    <a:pt x="2352675" y="1009650"/>
                  </a:lnTo>
                  <a:lnTo>
                    <a:pt x="2352675" y="0"/>
                  </a:lnTo>
                  <a:lnTo>
                    <a:pt x="0" y="0"/>
                  </a:lnTo>
                  <a:lnTo>
                    <a:pt x="0" y="10096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886834" y="5818187"/>
            <a:ext cx="1203960" cy="6153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87200"/>
              </a:lnSpc>
              <a:spcBef>
                <a:spcPts val="340"/>
              </a:spcBef>
            </a:pP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TRAINING</a:t>
            </a:r>
            <a:r>
              <a:rPr sz="1400" b="1" spc="-10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79AC"/>
                </a:solidFill>
                <a:latin typeface="Arial"/>
                <a:cs typeface="Arial"/>
              </a:rPr>
              <a:t>ON </a:t>
            </a: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RESEARCH SECURITY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294126" y="5630862"/>
            <a:ext cx="4991100" cy="1016000"/>
            <a:chOff x="3294126" y="5630862"/>
            <a:chExt cx="4991100" cy="1016000"/>
          </a:xfrm>
        </p:grpSpPr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0476" y="5672137"/>
              <a:ext cx="523875" cy="77152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300476" y="5672137"/>
              <a:ext cx="523875" cy="771525"/>
            </a:xfrm>
            <a:custGeom>
              <a:avLst/>
              <a:gdLst/>
              <a:ahLst/>
              <a:cxnLst/>
              <a:rect l="l" t="t" r="r" b="b"/>
              <a:pathLst>
                <a:path w="523875" h="771525">
                  <a:moveTo>
                    <a:pt x="0" y="771525"/>
                  </a:moveTo>
                  <a:lnTo>
                    <a:pt x="523875" y="771525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2700">
              <a:solidFill>
                <a:srgbClr val="9BD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29376" y="5634037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2352675" y="0"/>
                  </a:moveTo>
                  <a:lnTo>
                    <a:pt x="0" y="0"/>
                  </a:lnTo>
                  <a:lnTo>
                    <a:pt x="0" y="1009650"/>
                  </a:lnTo>
                  <a:lnTo>
                    <a:pt x="2352675" y="1009650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9BD2E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29376" y="5634037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0" y="1009650"/>
                  </a:moveTo>
                  <a:lnTo>
                    <a:pt x="2352675" y="1009650"/>
                  </a:lnTo>
                  <a:lnTo>
                    <a:pt x="2352675" y="0"/>
                  </a:lnTo>
                  <a:lnTo>
                    <a:pt x="0" y="0"/>
                  </a:lnTo>
                  <a:lnTo>
                    <a:pt x="0" y="10096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413246" y="5818187"/>
            <a:ext cx="1677035" cy="6153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25"/>
              </a:spcBef>
            </a:pP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REPORT</a:t>
            </a:r>
            <a:r>
              <a:rPr sz="1400" b="1" spc="-6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79AC"/>
                </a:solidFill>
                <a:latin typeface="Arial"/>
                <a:cs typeface="Arial"/>
              </a:rPr>
              <a:t>ON </a:t>
            </a:r>
            <a:r>
              <a:rPr sz="1400" b="1" spc="-20" dirty="0">
                <a:solidFill>
                  <a:srgbClr val="1A79AC"/>
                </a:solidFill>
                <a:latin typeface="Arial"/>
                <a:cs typeface="Arial"/>
              </a:rPr>
              <a:t>SUSTAINABILITY</a:t>
            </a:r>
            <a:r>
              <a:rPr sz="1400" b="1" spc="4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A79AC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training</a:t>
            </a:r>
            <a:r>
              <a:rPr sz="1400" spc="3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79AC"/>
                </a:solidFill>
                <a:latin typeface="Arial"/>
                <a:cs typeface="Arial"/>
              </a:rPr>
              <a:t>activities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818251" y="5630862"/>
            <a:ext cx="5029200" cy="1016000"/>
            <a:chOff x="5818251" y="5630862"/>
            <a:chExt cx="5029200" cy="1016000"/>
          </a:xfrm>
        </p:grpSpPr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4601" y="5672137"/>
              <a:ext cx="523875" cy="77152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824601" y="5672137"/>
              <a:ext cx="523875" cy="771525"/>
            </a:xfrm>
            <a:custGeom>
              <a:avLst/>
              <a:gdLst/>
              <a:ahLst/>
              <a:cxnLst/>
              <a:rect l="l" t="t" r="r" b="b"/>
              <a:pathLst>
                <a:path w="523875" h="771525">
                  <a:moveTo>
                    <a:pt x="0" y="771525"/>
                  </a:moveTo>
                  <a:lnTo>
                    <a:pt x="523875" y="771525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2700">
              <a:solidFill>
                <a:srgbClr val="9BD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491601" y="5634037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2352675" y="0"/>
                  </a:moveTo>
                  <a:lnTo>
                    <a:pt x="0" y="0"/>
                  </a:lnTo>
                  <a:lnTo>
                    <a:pt x="0" y="1009650"/>
                  </a:lnTo>
                  <a:lnTo>
                    <a:pt x="2352675" y="1009650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9BD2E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91601" y="5634037"/>
              <a:ext cx="2352675" cy="1009650"/>
            </a:xfrm>
            <a:custGeom>
              <a:avLst/>
              <a:gdLst/>
              <a:ahLst/>
              <a:cxnLst/>
              <a:rect l="l" t="t" r="r" b="b"/>
              <a:pathLst>
                <a:path w="2352675" h="1009650">
                  <a:moveTo>
                    <a:pt x="0" y="1009650"/>
                  </a:moveTo>
                  <a:lnTo>
                    <a:pt x="2352675" y="1009650"/>
                  </a:lnTo>
                  <a:lnTo>
                    <a:pt x="2352675" y="0"/>
                  </a:lnTo>
                  <a:lnTo>
                    <a:pt x="0" y="0"/>
                  </a:lnTo>
                  <a:lnTo>
                    <a:pt x="0" y="10096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8980551" y="5726112"/>
            <a:ext cx="1773555" cy="7962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25"/>
              </a:spcBef>
            </a:pP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Evolution</a:t>
            </a:r>
            <a:r>
              <a:rPr sz="1400" b="1" spc="-8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BASED</a:t>
            </a: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A79AC"/>
                </a:solidFill>
                <a:latin typeface="Arial"/>
                <a:cs typeface="Arial"/>
              </a:rPr>
              <a:t>on </a:t>
            </a:r>
            <a:r>
              <a:rPr sz="1400" b="1" spc="-20" dirty="0">
                <a:solidFill>
                  <a:srgbClr val="1A79AC"/>
                </a:solidFill>
                <a:latin typeface="Arial"/>
                <a:cs typeface="Arial"/>
              </a:rPr>
              <a:t>RELATED</a:t>
            </a:r>
            <a:r>
              <a:rPr sz="1400" b="1" spc="-3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A79AC"/>
                </a:solidFill>
                <a:latin typeface="Arial"/>
                <a:cs typeface="Arial"/>
              </a:rPr>
              <a:t>PAST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85"/>
              </a:lnSpc>
            </a:pP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ACTIVITIES</a:t>
            </a:r>
            <a:r>
              <a:rPr sz="1400" b="1" spc="-7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79AC"/>
                </a:solidFill>
                <a:latin typeface="Arial"/>
                <a:cs typeface="Arial"/>
              </a:rPr>
              <a:t>(projects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55"/>
              </a:lnSpc>
            </a:pPr>
            <a:r>
              <a:rPr sz="1400" b="1" dirty="0">
                <a:solidFill>
                  <a:srgbClr val="1A79AC"/>
                </a:solidFill>
                <a:latin typeface="Arial"/>
                <a:cs typeface="Arial"/>
              </a:rPr>
              <a:t>RAMIRI</a:t>
            </a:r>
            <a:r>
              <a:rPr sz="1400" b="1" spc="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79AC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79AC"/>
                </a:solidFill>
                <a:latin typeface="Arial"/>
                <a:cs typeface="Arial"/>
              </a:rPr>
              <a:t>Ritrain</a:t>
            </a:r>
            <a:r>
              <a:rPr sz="1400" spc="-10" dirty="0">
                <a:solidFill>
                  <a:srgbClr val="1A79AC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257550" y="2847975"/>
            <a:ext cx="7591425" cy="3602354"/>
            <a:chOff x="3257550" y="2847975"/>
            <a:chExt cx="7591425" cy="3602354"/>
          </a:xfrm>
        </p:grpSpPr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6223" y="5672137"/>
              <a:ext cx="514350" cy="77152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396351" y="5672137"/>
              <a:ext cx="514350" cy="771525"/>
            </a:xfrm>
            <a:custGeom>
              <a:avLst/>
              <a:gdLst/>
              <a:ahLst/>
              <a:cxnLst/>
              <a:rect l="l" t="t" r="r" b="b"/>
              <a:pathLst>
                <a:path w="514350" h="771525">
                  <a:moveTo>
                    <a:pt x="0" y="771525"/>
                  </a:moveTo>
                  <a:lnTo>
                    <a:pt x="514350" y="771525"/>
                  </a:lnTo>
                  <a:lnTo>
                    <a:pt x="514350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2700">
              <a:solidFill>
                <a:srgbClr val="9BD2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257550" y="2847975"/>
              <a:ext cx="7591425" cy="400050"/>
            </a:xfrm>
            <a:custGeom>
              <a:avLst/>
              <a:gdLst/>
              <a:ahLst/>
              <a:cxnLst/>
              <a:rect l="l" t="t" r="r" b="b"/>
              <a:pathLst>
                <a:path w="7591425" h="400050">
                  <a:moveTo>
                    <a:pt x="759142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7591425" y="400050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338195" y="2871787"/>
            <a:ext cx="73005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should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include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1A79AC"/>
                </a:solidFill>
                <a:uFill>
                  <a:solidFill>
                    <a:srgbClr val="1A79AC"/>
                  </a:solidFill>
                </a:uFill>
                <a:latin typeface="Arial"/>
                <a:cs typeface="Arial"/>
              </a:rPr>
              <a:t>several</a:t>
            </a:r>
            <a:r>
              <a:rPr sz="2000" b="1" spc="-6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following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A79AC"/>
                </a:solidFill>
                <a:latin typeface="Arial"/>
                <a:cs typeface="Arial"/>
              </a:rPr>
              <a:t>objectives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5434" y="232079"/>
            <a:ext cx="3006090" cy="111696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600" spc="-30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04</a:t>
            </a:r>
            <a:endParaRPr sz="3600"/>
          </a:p>
          <a:p>
            <a:pPr marL="336550">
              <a:lnSpc>
                <a:spcPct val="100000"/>
              </a:lnSpc>
              <a:spcBef>
                <a:spcPts val="434"/>
              </a:spcBef>
            </a:pPr>
            <a:r>
              <a:rPr sz="2750" spc="-10" dirty="0"/>
              <a:t>Scope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10430509" y="900112"/>
            <a:ext cx="5168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2/2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92501" y="1754251"/>
            <a:ext cx="6635750" cy="2073275"/>
            <a:chOff x="2992501" y="1754251"/>
            <a:chExt cx="6635750" cy="2073275"/>
          </a:xfrm>
        </p:grpSpPr>
        <p:sp>
          <p:nvSpPr>
            <p:cNvPr id="5" name="object 5"/>
            <p:cNvSpPr/>
            <p:nvPr/>
          </p:nvSpPr>
          <p:spPr>
            <a:xfrm>
              <a:off x="2995676" y="1757426"/>
              <a:ext cx="6629400" cy="2066925"/>
            </a:xfrm>
            <a:custGeom>
              <a:avLst/>
              <a:gdLst/>
              <a:ahLst/>
              <a:cxnLst/>
              <a:rect l="l" t="t" r="r" b="b"/>
              <a:pathLst>
                <a:path w="6629400" h="2066925">
                  <a:moveTo>
                    <a:pt x="6629400" y="0"/>
                  </a:moveTo>
                  <a:lnTo>
                    <a:pt x="0" y="0"/>
                  </a:lnTo>
                  <a:lnTo>
                    <a:pt x="0" y="2066925"/>
                  </a:lnTo>
                  <a:lnTo>
                    <a:pt x="6629400" y="2066925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95676" y="1757426"/>
              <a:ext cx="6629400" cy="2066925"/>
            </a:xfrm>
            <a:custGeom>
              <a:avLst/>
              <a:gdLst/>
              <a:ahLst/>
              <a:cxnLst/>
              <a:rect l="l" t="t" r="r" b="b"/>
              <a:pathLst>
                <a:path w="6629400" h="2066925">
                  <a:moveTo>
                    <a:pt x="0" y="2066925"/>
                  </a:moveTo>
                  <a:lnTo>
                    <a:pt x="6629400" y="2066925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20669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88103" y="1767141"/>
            <a:ext cx="5002530" cy="199834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405765">
              <a:lnSpc>
                <a:spcPts val="2100"/>
              </a:lnSpc>
              <a:spcBef>
                <a:spcPts val="44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Pay</a:t>
            </a:r>
            <a:r>
              <a:rPr sz="20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attention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UPSKILLING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RIs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MANAGERS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regard</a:t>
            </a:r>
            <a:r>
              <a:rPr sz="2000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484"/>
              </a:spcBef>
              <a:buClr>
                <a:srgbClr val="921680"/>
              </a:buClr>
              <a:buFont typeface="Wingdings"/>
              <a:buChar char=""/>
              <a:tabLst>
                <a:tab pos="373380" algn="l"/>
              </a:tabLst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increased</a:t>
            </a:r>
            <a:r>
              <a:rPr sz="18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digitalisation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18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20"/>
              </a:spcBef>
              <a:buClr>
                <a:srgbClr val="921680"/>
              </a:buClr>
              <a:buFont typeface="Wingdings"/>
              <a:buChar char=""/>
              <a:tabLst>
                <a:tab pos="373380" algn="l"/>
              </a:tabLst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use</a:t>
            </a:r>
            <a:r>
              <a:rPr sz="18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b="1" spc="-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AI</a:t>
            </a:r>
            <a:endParaRPr sz="1800">
              <a:latin typeface="Arial"/>
              <a:cs typeface="Arial"/>
            </a:endParaRPr>
          </a:p>
          <a:p>
            <a:pPr marL="373380" marR="5080" indent="-361315">
              <a:lnSpc>
                <a:spcPts val="1800"/>
              </a:lnSpc>
              <a:spcBef>
                <a:spcPts val="380"/>
              </a:spcBef>
              <a:buClr>
                <a:srgbClr val="921680"/>
              </a:buClr>
              <a:buFont typeface="Wingdings"/>
              <a:buChar char=""/>
              <a:tabLst>
                <a:tab pos="373380" algn="l"/>
              </a:tabLst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further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internationalisation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geopolitical changes</a:t>
            </a:r>
            <a:endParaRPr sz="1800">
              <a:latin typeface="Arial"/>
              <a:cs typeface="Arial"/>
            </a:endParaRPr>
          </a:p>
          <a:p>
            <a:pPr marL="373380" indent="-360680">
              <a:lnSpc>
                <a:spcPct val="100000"/>
              </a:lnSpc>
              <a:spcBef>
                <a:spcPts val="20"/>
              </a:spcBef>
              <a:buClr>
                <a:srgbClr val="921680"/>
              </a:buClr>
              <a:buFont typeface="Wingdings"/>
              <a:buChar char=""/>
              <a:tabLst>
                <a:tab pos="373380" algn="l"/>
              </a:tabLst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closer</a:t>
            </a:r>
            <a:r>
              <a:rPr sz="18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inks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industry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13101" y="1446149"/>
            <a:ext cx="1470025" cy="2193925"/>
            <a:chOff x="2713101" y="1446149"/>
            <a:chExt cx="1470025" cy="21939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9451" y="1452499"/>
              <a:ext cx="1457325" cy="21812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19451" y="1452499"/>
              <a:ext cx="1457325" cy="2181225"/>
            </a:xfrm>
            <a:custGeom>
              <a:avLst/>
              <a:gdLst/>
              <a:ahLst/>
              <a:cxnLst/>
              <a:rect l="l" t="t" r="r" b="b"/>
              <a:pathLst>
                <a:path w="1457325" h="2181225">
                  <a:moveTo>
                    <a:pt x="0" y="2181225"/>
                  </a:moveTo>
                  <a:lnTo>
                    <a:pt x="1457325" y="2181225"/>
                  </a:lnTo>
                  <a:lnTo>
                    <a:pt x="1457325" y="0"/>
                  </a:lnTo>
                  <a:lnTo>
                    <a:pt x="0" y="0"/>
                  </a:lnTo>
                  <a:lnTo>
                    <a:pt x="0" y="21812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992501" y="4354512"/>
            <a:ext cx="6635750" cy="2082800"/>
            <a:chOff x="2992501" y="4354512"/>
            <a:chExt cx="6635750" cy="2082800"/>
          </a:xfrm>
        </p:grpSpPr>
        <p:sp>
          <p:nvSpPr>
            <p:cNvPr id="12" name="object 12"/>
            <p:cNvSpPr/>
            <p:nvPr/>
          </p:nvSpPr>
          <p:spPr>
            <a:xfrm>
              <a:off x="2995676" y="4357687"/>
              <a:ext cx="6629400" cy="2076450"/>
            </a:xfrm>
            <a:custGeom>
              <a:avLst/>
              <a:gdLst/>
              <a:ahLst/>
              <a:cxnLst/>
              <a:rect l="l" t="t" r="r" b="b"/>
              <a:pathLst>
                <a:path w="6629400" h="2076450">
                  <a:moveTo>
                    <a:pt x="6629400" y="0"/>
                  </a:moveTo>
                  <a:lnTo>
                    <a:pt x="0" y="0"/>
                  </a:lnTo>
                  <a:lnTo>
                    <a:pt x="0" y="2076450"/>
                  </a:lnTo>
                  <a:lnTo>
                    <a:pt x="6629400" y="2076450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95676" y="4357687"/>
              <a:ext cx="6629400" cy="2076450"/>
            </a:xfrm>
            <a:custGeom>
              <a:avLst/>
              <a:gdLst/>
              <a:ahLst/>
              <a:cxnLst/>
              <a:rect l="l" t="t" r="r" b="b"/>
              <a:pathLst>
                <a:path w="6629400" h="2076450">
                  <a:moveTo>
                    <a:pt x="0" y="2076450"/>
                  </a:moveTo>
                  <a:lnTo>
                    <a:pt x="6629400" y="2076450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20764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88103" y="4971478"/>
            <a:ext cx="5086350" cy="7505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ENGAGE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PAN-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0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prioritised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by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ESFRI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ERICs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EIROforum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13101" y="4056062"/>
            <a:ext cx="1470025" cy="2184400"/>
            <a:chOff x="2713101" y="4056062"/>
            <a:chExt cx="1470025" cy="21844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9451" y="4062412"/>
              <a:ext cx="1457325" cy="21717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19451" y="4062412"/>
              <a:ext cx="1457325" cy="2171700"/>
            </a:xfrm>
            <a:custGeom>
              <a:avLst/>
              <a:gdLst/>
              <a:ahLst/>
              <a:cxnLst/>
              <a:rect l="l" t="t" r="r" b="b"/>
              <a:pathLst>
                <a:path w="1457325" h="2171700">
                  <a:moveTo>
                    <a:pt x="0" y="2171700"/>
                  </a:moveTo>
                  <a:lnTo>
                    <a:pt x="1457325" y="2171700"/>
                  </a:lnTo>
                  <a:lnTo>
                    <a:pt x="1457325" y="0"/>
                  </a:lnTo>
                  <a:lnTo>
                    <a:pt x="0" y="0"/>
                  </a:lnTo>
                  <a:lnTo>
                    <a:pt x="0" y="21717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88284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80" dirty="0">
                <a:solidFill>
                  <a:srgbClr val="006CAE"/>
                </a:solidFill>
                <a:latin typeface="Arial"/>
                <a:cs typeface="Arial"/>
              </a:rPr>
              <a:t>DEV-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05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40885"/>
            <a:ext cx="6482715" cy="612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3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 infrastructures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as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accelerators</a:t>
            </a:r>
            <a:r>
              <a:rPr sz="20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integration</a:t>
            </a:r>
            <a:r>
              <a:rPr sz="20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Ukraine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European</a:t>
            </a:r>
            <a:r>
              <a:rPr sz="20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r>
              <a:rPr sz="2000" b="1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81087" y="1128775"/>
              <a:ext cx="10156825" cy="34925"/>
            </a:xfrm>
            <a:custGeom>
              <a:avLst/>
              <a:gdLst/>
              <a:ahLst/>
              <a:cxnLst/>
              <a:rect l="l" t="t" r="r" b="b"/>
              <a:pathLst>
                <a:path w="10156825" h="34925">
                  <a:moveTo>
                    <a:pt x="0" y="0"/>
                  </a:moveTo>
                  <a:lnTo>
                    <a:pt x="10156253" y="34416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  <a:tabLst>
                <a:tab pos="653415" algn="l"/>
                <a:tab pos="2795905" algn="l"/>
                <a:tab pos="6508750" algn="l"/>
              </a:tabLst>
            </a:pPr>
            <a:r>
              <a:rPr sz="2400" spc="110" dirty="0">
                <a:solidFill>
                  <a:srgbClr val="FFFFFF"/>
                </a:solidFill>
              </a:rPr>
              <a:t>HE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25" dirty="0">
                <a:solidFill>
                  <a:srgbClr val="FFFFFF"/>
                </a:solidFill>
              </a:rPr>
              <a:t>R</a:t>
            </a:r>
            <a:r>
              <a:rPr sz="2400" spc="-300" dirty="0">
                <a:solidFill>
                  <a:srgbClr val="FFFFFF"/>
                </a:solidFill>
              </a:rPr>
              <a:t> </a:t>
            </a:r>
            <a:r>
              <a:rPr sz="2400" spc="175" dirty="0">
                <a:solidFill>
                  <a:srgbClr val="FFFFFF"/>
                </a:solidFill>
              </a:rPr>
              <a:t>ESE</a:t>
            </a:r>
            <a:r>
              <a:rPr sz="2400" spc="-315" dirty="0">
                <a:solidFill>
                  <a:srgbClr val="FFFFFF"/>
                </a:solidFill>
              </a:rPr>
              <a:t> </a:t>
            </a:r>
            <a:r>
              <a:rPr sz="2400" spc="180" dirty="0">
                <a:solidFill>
                  <a:srgbClr val="FFFFFF"/>
                </a:solidFill>
              </a:rPr>
              <a:t>ARCH</a:t>
            </a:r>
            <a:r>
              <a:rPr sz="2400" dirty="0">
                <a:solidFill>
                  <a:srgbClr val="FFFFFF"/>
                </a:solidFill>
              </a:rPr>
              <a:t>	I</a:t>
            </a:r>
            <a:r>
              <a:rPr sz="2400" spc="-360" dirty="0">
                <a:solidFill>
                  <a:srgbClr val="FFFFFF"/>
                </a:solidFill>
              </a:rPr>
              <a:t> </a:t>
            </a:r>
            <a:r>
              <a:rPr sz="2400" spc="135" dirty="0">
                <a:solidFill>
                  <a:srgbClr val="FFFFFF"/>
                </a:solidFill>
              </a:rPr>
              <a:t>NF</a:t>
            </a:r>
            <a:r>
              <a:rPr sz="2400" spc="-330" dirty="0">
                <a:solidFill>
                  <a:srgbClr val="FFFFFF"/>
                </a:solidFill>
              </a:rPr>
              <a:t> </a:t>
            </a:r>
            <a:r>
              <a:rPr sz="2400" spc="200" dirty="0">
                <a:solidFill>
                  <a:srgbClr val="FFFFFF"/>
                </a:solidFill>
              </a:rPr>
              <a:t>RAST</a:t>
            </a:r>
            <a:r>
              <a:rPr sz="2400" spc="-335" dirty="0">
                <a:solidFill>
                  <a:srgbClr val="FFFFFF"/>
                </a:solidFill>
              </a:rPr>
              <a:t> </a:t>
            </a:r>
            <a:r>
              <a:rPr sz="2400" spc="200" dirty="0">
                <a:solidFill>
                  <a:srgbClr val="FFFFFF"/>
                </a:solidFill>
              </a:rPr>
              <a:t>RUCT</a:t>
            </a:r>
            <a:r>
              <a:rPr sz="2400" spc="-330" dirty="0">
                <a:solidFill>
                  <a:srgbClr val="FFFFFF"/>
                </a:solidFill>
              </a:rPr>
              <a:t> </a:t>
            </a:r>
            <a:r>
              <a:rPr sz="2400" spc="180" dirty="0">
                <a:solidFill>
                  <a:srgbClr val="FFFFFF"/>
                </a:solidFill>
              </a:rPr>
              <a:t>URES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100" dirty="0">
                <a:solidFill>
                  <a:srgbClr val="FFFFFF"/>
                </a:solidFill>
              </a:rPr>
              <a:t>20</a:t>
            </a:r>
            <a:r>
              <a:rPr sz="2400" spc="-350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2</a:t>
            </a:r>
            <a:r>
              <a:rPr sz="2400" spc="-35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6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001712" y="1352930"/>
            <a:ext cx="9731375" cy="149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100"/>
              </a:spcBef>
            </a:pPr>
            <a:r>
              <a:rPr sz="3200" b="1" spc="-20" dirty="0">
                <a:solidFill>
                  <a:srgbClr val="006CAE"/>
                </a:solidFill>
                <a:latin typeface="Arial"/>
                <a:cs typeface="Arial"/>
              </a:rPr>
              <a:t>DESTINATION</a:t>
            </a:r>
            <a:r>
              <a:rPr sz="32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INFRADEV</a:t>
            </a:r>
            <a:r>
              <a:rPr sz="3200" b="1" spc="-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-</a:t>
            </a:r>
            <a:r>
              <a:rPr sz="32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Consolidation</a:t>
            </a:r>
            <a:r>
              <a:rPr sz="32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evolution</a:t>
            </a:r>
            <a:r>
              <a:rPr sz="32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32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32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32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32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6CAE"/>
                </a:solidFill>
                <a:latin typeface="Arial"/>
                <a:cs typeface="Arial"/>
              </a:rPr>
              <a:t>Infrastructure landscape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100" y="3296348"/>
            <a:ext cx="25952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114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9289" y="3605085"/>
            <a:ext cx="2122805" cy="18573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8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8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32" y="3147631"/>
            <a:ext cx="2244090" cy="155194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29210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Innovation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Actions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(RIA)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8051" y="327190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327190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011342"/>
            <a:ext cx="877264" cy="8772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3132" y="185419"/>
            <a:ext cx="10346690" cy="1452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" algn="ctr">
              <a:lnSpc>
                <a:spcPts val="4125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</a:t>
            </a:r>
            <a:r>
              <a:rPr sz="3600" spc="-60" dirty="0">
                <a:solidFill>
                  <a:srgbClr val="F39E0C"/>
                </a:solidFill>
              </a:rPr>
              <a:t>DEV-</a:t>
            </a:r>
            <a:r>
              <a:rPr sz="3600" spc="-25" dirty="0">
                <a:solidFill>
                  <a:srgbClr val="F39E0C"/>
                </a:solidFill>
              </a:rPr>
              <a:t>05</a:t>
            </a:r>
            <a:endParaRPr sz="3600"/>
          </a:p>
          <a:p>
            <a:pPr marL="12700" marR="5080" indent="-2540" algn="ctr">
              <a:lnSpc>
                <a:spcPts val="3450"/>
              </a:lnSpc>
              <a:spcBef>
                <a:spcPts val="245"/>
              </a:spcBef>
            </a:pPr>
            <a:r>
              <a:rPr dirty="0"/>
              <a:t>Research</a:t>
            </a:r>
            <a:r>
              <a:rPr spc="-15" dirty="0"/>
              <a:t> </a:t>
            </a:r>
            <a:r>
              <a:rPr dirty="0"/>
              <a:t>infrastructures</a:t>
            </a:r>
            <a:r>
              <a:rPr spc="-65" dirty="0"/>
              <a:t> </a:t>
            </a:r>
            <a:r>
              <a:rPr dirty="0"/>
              <a:t>as</a:t>
            </a:r>
            <a:r>
              <a:rPr spc="-70" dirty="0"/>
              <a:t> </a:t>
            </a:r>
            <a:r>
              <a:rPr dirty="0"/>
              <a:t>accelerators</a:t>
            </a:r>
            <a:r>
              <a:rPr spc="-7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5" dirty="0"/>
              <a:t>the </a:t>
            </a:r>
            <a:r>
              <a:rPr dirty="0"/>
              <a:t>integration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Ukraine</a:t>
            </a:r>
            <a:r>
              <a:rPr spc="-6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European</a:t>
            </a:r>
            <a:r>
              <a:rPr spc="-5" dirty="0"/>
              <a:t> </a:t>
            </a:r>
            <a:r>
              <a:rPr dirty="0"/>
              <a:t>Research</a:t>
            </a:r>
            <a:r>
              <a:rPr spc="-155" dirty="0"/>
              <a:t> </a:t>
            </a:r>
            <a:r>
              <a:rPr spc="-20" dirty="0"/>
              <a:t>Area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019300"/>
            <a:ext cx="857250" cy="86677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329801" y="327190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91000" y="2057400"/>
            <a:ext cx="857250" cy="857250"/>
            <a:chOff x="4191000" y="2057400"/>
            <a:chExt cx="857250" cy="857250"/>
          </a:xfrm>
        </p:grpSpPr>
        <p:sp>
          <p:nvSpPr>
            <p:cNvPr id="12" name="object 12"/>
            <p:cNvSpPr/>
            <p:nvPr/>
          </p:nvSpPr>
          <p:spPr>
            <a:xfrm>
              <a:off x="4191000" y="2057400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0"/>
                  </a:moveTo>
                  <a:lnTo>
                    <a:pt x="381920" y="2515"/>
                  </a:lnTo>
                  <a:lnTo>
                    <a:pt x="336673" y="9885"/>
                  </a:lnTo>
                  <a:lnTo>
                    <a:pt x="293144" y="21851"/>
                  </a:lnTo>
                  <a:lnTo>
                    <a:pt x="251595" y="38149"/>
                  </a:lnTo>
                  <a:lnTo>
                    <a:pt x="212287" y="58518"/>
                  </a:lnTo>
                  <a:lnTo>
                    <a:pt x="175482" y="82698"/>
                  </a:lnTo>
                  <a:lnTo>
                    <a:pt x="141441" y="110426"/>
                  </a:lnTo>
                  <a:lnTo>
                    <a:pt x="110426" y="141441"/>
                  </a:lnTo>
                  <a:lnTo>
                    <a:pt x="82698" y="175482"/>
                  </a:lnTo>
                  <a:lnTo>
                    <a:pt x="58518" y="212287"/>
                  </a:lnTo>
                  <a:lnTo>
                    <a:pt x="38149" y="251595"/>
                  </a:lnTo>
                  <a:lnTo>
                    <a:pt x="21851" y="293144"/>
                  </a:lnTo>
                  <a:lnTo>
                    <a:pt x="9885" y="336673"/>
                  </a:lnTo>
                  <a:lnTo>
                    <a:pt x="2515" y="381920"/>
                  </a:lnTo>
                  <a:lnTo>
                    <a:pt x="0" y="428625"/>
                  </a:lnTo>
                  <a:lnTo>
                    <a:pt x="2515" y="475329"/>
                  </a:lnTo>
                  <a:lnTo>
                    <a:pt x="9885" y="520576"/>
                  </a:lnTo>
                  <a:lnTo>
                    <a:pt x="21851" y="564105"/>
                  </a:lnTo>
                  <a:lnTo>
                    <a:pt x="38149" y="605654"/>
                  </a:lnTo>
                  <a:lnTo>
                    <a:pt x="58518" y="644962"/>
                  </a:lnTo>
                  <a:lnTo>
                    <a:pt x="82698" y="681767"/>
                  </a:lnTo>
                  <a:lnTo>
                    <a:pt x="110426" y="715808"/>
                  </a:lnTo>
                  <a:lnTo>
                    <a:pt x="141441" y="746823"/>
                  </a:lnTo>
                  <a:lnTo>
                    <a:pt x="175482" y="774551"/>
                  </a:lnTo>
                  <a:lnTo>
                    <a:pt x="212287" y="798731"/>
                  </a:lnTo>
                  <a:lnTo>
                    <a:pt x="251595" y="819100"/>
                  </a:lnTo>
                  <a:lnTo>
                    <a:pt x="293144" y="835398"/>
                  </a:lnTo>
                  <a:lnTo>
                    <a:pt x="336673" y="847364"/>
                  </a:lnTo>
                  <a:lnTo>
                    <a:pt x="381920" y="854734"/>
                  </a:lnTo>
                  <a:lnTo>
                    <a:pt x="428625" y="857250"/>
                  </a:lnTo>
                  <a:lnTo>
                    <a:pt x="475329" y="854734"/>
                  </a:lnTo>
                  <a:lnTo>
                    <a:pt x="520576" y="847364"/>
                  </a:lnTo>
                  <a:lnTo>
                    <a:pt x="564105" y="835398"/>
                  </a:lnTo>
                  <a:lnTo>
                    <a:pt x="605654" y="819100"/>
                  </a:lnTo>
                  <a:lnTo>
                    <a:pt x="644962" y="798731"/>
                  </a:lnTo>
                  <a:lnTo>
                    <a:pt x="681767" y="774551"/>
                  </a:lnTo>
                  <a:lnTo>
                    <a:pt x="715808" y="746823"/>
                  </a:lnTo>
                  <a:lnTo>
                    <a:pt x="746823" y="715808"/>
                  </a:lnTo>
                  <a:lnTo>
                    <a:pt x="774551" y="681767"/>
                  </a:lnTo>
                  <a:lnTo>
                    <a:pt x="798731" y="644962"/>
                  </a:lnTo>
                  <a:lnTo>
                    <a:pt x="819100" y="605654"/>
                  </a:lnTo>
                  <a:lnTo>
                    <a:pt x="835398" y="564105"/>
                  </a:lnTo>
                  <a:lnTo>
                    <a:pt x="847364" y="520576"/>
                  </a:lnTo>
                  <a:lnTo>
                    <a:pt x="854734" y="475329"/>
                  </a:lnTo>
                  <a:lnTo>
                    <a:pt x="857250" y="428625"/>
                  </a:lnTo>
                  <a:lnTo>
                    <a:pt x="854734" y="381920"/>
                  </a:lnTo>
                  <a:lnTo>
                    <a:pt x="847364" y="336673"/>
                  </a:lnTo>
                  <a:lnTo>
                    <a:pt x="835398" y="293144"/>
                  </a:lnTo>
                  <a:lnTo>
                    <a:pt x="819100" y="251595"/>
                  </a:lnTo>
                  <a:lnTo>
                    <a:pt x="798731" y="212287"/>
                  </a:lnTo>
                  <a:lnTo>
                    <a:pt x="774551" y="175482"/>
                  </a:lnTo>
                  <a:lnTo>
                    <a:pt x="746823" y="141441"/>
                  </a:lnTo>
                  <a:lnTo>
                    <a:pt x="715808" y="110426"/>
                  </a:lnTo>
                  <a:lnTo>
                    <a:pt x="681767" y="82698"/>
                  </a:lnTo>
                  <a:lnTo>
                    <a:pt x="644962" y="58518"/>
                  </a:lnTo>
                  <a:lnTo>
                    <a:pt x="605654" y="38149"/>
                  </a:lnTo>
                  <a:lnTo>
                    <a:pt x="564105" y="21851"/>
                  </a:lnTo>
                  <a:lnTo>
                    <a:pt x="520576" y="9885"/>
                  </a:lnTo>
                  <a:lnTo>
                    <a:pt x="475329" y="251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114550"/>
              <a:ext cx="742950" cy="7429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191375" y="2019300"/>
            <a:ext cx="866775" cy="866775"/>
            <a:chOff x="7191375" y="2019300"/>
            <a:chExt cx="866775" cy="866775"/>
          </a:xfrm>
        </p:grpSpPr>
        <p:sp>
          <p:nvSpPr>
            <p:cNvPr id="15" name="object 15"/>
            <p:cNvSpPr/>
            <p:nvPr/>
          </p:nvSpPr>
          <p:spPr>
            <a:xfrm>
              <a:off x="7191375" y="2019300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950" y="2057400"/>
              <a:ext cx="800100" cy="79057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046215" y="3147631"/>
            <a:ext cx="3207385" cy="338327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marR="47625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Indicative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N°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projects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funded: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1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JRC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may</a:t>
            </a:r>
            <a:r>
              <a:rPr sz="20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participate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1</a:t>
            </a:r>
            <a:r>
              <a:rPr sz="2000" spc="-4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legal</a:t>
            </a:r>
            <a:r>
              <a:rPr sz="2000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entity</a:t>
            </a:r>
            <a:r>
              <a:rPr sz="2000" spc="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in</a:t>
            </a:r>
            <a:r>
              <a:rPr sz="2000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21680"/>
                </a:solidFill>
                <a:latin typeface="Arial"/>
                <a:cs typeface="Arial"/>
              </a:rPr>
              <a:t>Ukraine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Financial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third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parties: max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60.000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1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sum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53244" y="3147631"/>
            <a:ext cx="2065020" cy="20097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690880">
              <a:lnSpc>
                <a:spcPct val="100000"/>
              </a:lnSpc>
              <a:spcBef>
                <a:spcPts val="1295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1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3875" y="1379600"/>
            <a:ext cx="10688955" cy="5288280"/>
            <a:chOff x="1293875" y="1379600"/>
            <a:chExt cx="10688955" cy="5288280"/>
          </a:xfrm>
        </p:grpSpPr>
        <p:sp>
          <p:nvSpPr>
            <p:cNvPr id="3" name="object 3"/>
            <p:cNvSpPr/>
            <p:nvPr/>
          </p:nvSpPr>
          <p:spPr>
            <a:xfrm>
              <a:off x="1300225" y="1385950"/>
              <a:ext cx="9382125" cy="1028700"/>
            </a:xfrm>
            <a:custGeom>
              <a:avLst/>
              <a:gdLst/>
              <a:ahLst/>
              <a:cxnLst/>
              <a:rect l="l" t="t" r="r" b="b"/>
              <a:pathLst>
                <a:path w="9382125" h="1028700">
                  <a:moveTo>
                    <a:pt x="0" y="171450"/>
                  </a:moveTo>
                  <a:lnTo>
                    <a:pt x="6120" y="125853"/>
                  </a:lnTo>
                  <a:lnTo>
                    <a:pt x="23396" y="84892"/>
                  </a:lnTo>
                  <a:lnTo>
                    <a:pt x="50196" y="50196"/>
                  </a:lnTo>
                  <a:lnTo>
                    <a:pt x="84892" y="23396"/>
                  </a:lnTo>
                  <a:lnTo>
                    <a:pt x="125853" y="6120"/>
                  </a:lnTo>
                  <a:lnTo>
                    <a:pt x="171450" y="0"/>
                  </a:lnTo>
                  <a:lnTo>
                    <a:pt x="9210548" y="0"/>
                  </a:lnTo>
                  <a:lnTo>
                    <a:pt x="9256153" y="6120"/>
                  </a:lnTo>
                  <a:lnTo>
                    <a:pt x="9297138" y="23396"/>
                  </a:lnTo>
                  <a:lnTo>
                    <a:pt x="9331864" y="50196"/>
                  </a:lnTo>
                  <a:lnTo>
                    <a:pt x="9358695" y="84892"/>
                  </a:lnTo>
                  <a:lnTo>
                    <a:pt x="9375994" y="125853"/>
                  </a:lnTo>
                  <a:lnTo>
                    <a:pt x="9382125" y="171450"/>
                  </a:lnTo>
                  <a:lnTo>
                    <a:pt x="9382125" y="857123"/>
                  </a:lnTo>
                  <a:lnTo>
                    <a:pt x="9375994" y="902728"/>
                  </a:lnTo>
                  <a:lnTo>
                    <a:pt x="9358695" y="943713"/>
                  </a:lnTo>
                  <a:lnTo>
                    <a:pt x="9331864" y="978439"/>
                  </a:lnTo>
                  <a:lnTo>
                    <a:pt x="9297138" y="1005270"/>
                  </a:lnTo>
                  <a:lnTo>
                    <a:pt x="9256153" y="1022569"/>
                  </a:lnTo>
                  <a:lnTo>
                    <a:pt x="9210548" y="1028700"/>
                  </a:lnTo>
                  <a:lnTo>
                    <a:pt x="171450" y="1028700"/>
                  </a:lnTo>
                  <a:lnTo>
                    <a:pt x="125853" y="1022569"/>
                  </a:lnTo>
                  <a:lnTo>
                    <a:pt x="84892" y="1005270"/>
                  </a:lnTo>
                  <a:lnTo>
                    <a:pt x="50196" y="978439"/>
                  </a:lnTo>
                  <a:lnTo>
                    <a:pt x="23396" y="943713"/>
                  </a:lnTo>
                  <a:lnTo>
                    <a:pt x="6120" y="902728"/>
                  </a:lnTo>
                  <a:lnTo>
                    <a:pt x="0" y="857123"/>
                  </a:lnTo>
                  <a:lnTo>
                    <a:pt x="0" y="1714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0225" y="2405125"/>
              <a:ext cx="9382125" cy="1038225"/>
            </a:xfrm>
            <a:custGeom>
              <a:avLst/>
              <a:gdLst/>
              <a:ahLst/>
              <a:cxnLst/>
              <a:rect l="l" t="t" r="r" b="b"/>
              <a:pathLst>
                <a:path w="9382125" h="1038225">
                  <a:moveTo>
                    <a:pt x="9209024" y="0"/>
                  </a:moveTo>
                  <a:lnTo>
                    <a:pt x="172974" y="0"/>
                  </a:lnTo>
                  <a:lnTo>
                    <a:pt x="127000" y="6180"/>
                  </a:lnTo>
                  <a:lnTo>
                    <a:pt x="85682" y="23622"/>
                  </a:lnTo>
                  <a:lnTo>
                    <a:pt x="50672" y="50673"/>
                  </a:lnTo>
                  <a:lnTo>
                    <a:pt x="23621" y="85682"/>
                  </a:lnTo>
                  <a:lnTo>
                    <a:pt x="6180" y="127000"/>
                  </a:lnTo>
                  <a:lnTo>
                    <a:pt x="0" y="172974"/>
                  </a:lnTo>
                  <a:lnTo>
                    <a:pt x="0" y="865124"/>
                  </a:lnTo>
                  <a:lnTo>
                    <a:pt x="6180" y="911107"/>
                  </a:lnTo>
                  <a:lnTo>
                    <a:pt x="23621" y="952448"/>
                  </a:lnTo>
                  <a:lnTo>
                    <a:pt x="50672" y="987488"/>
                  </a:lnTo>
                  <a:lnTo>
                    <a:pt x="85682" y="1014570"/>
                  </a:lnTo>
                  <a:lnTo>
                    <a:pt x="127000" y="1032034"/>
                  </a:lnTo>
                  <a:lnTo>
                    <a:pt x="172974" y="1038225"/>
                  </a:lnTo>
                  <a:lnTo>
                    <a:pt x="9209024" y="1038225"/>
                  </a:lnTo>
                  <a:lnTo>
                    <a:pt x="9255007" y="1032034"/>
                  </a:lnTo>
                  <a:lnTo>
                    <a:pt x="9296348" y="1014570"/>
                  </a:lnTo>
                  <a:lnTo>
                    <a:pt x="9331388" y="987488"/>
                  </a:lnTo>
                  <a:lnTo>
                    <a:pt x="9358470" y="952448"/>
                  </a:lnTo>
                  <a:lnTo>
                    <a:pt x="9375934" y="911107"/>
                  </a:lnTo>
                  <a:lnTo>
                    <a:pt x="9382125" y="865124"/>
                  </a:lnTo>
                  <a:lnTo>
                    <a:pt x="9382125" y="172974"/>
                  </a:lnTo>
                  <a:lnTo>
                    <a:pt x="9375934" y="127000"/>
                  </a:lnTo>
                  <a:lnTo>
                    <a:pt x="9358470" y="85682"/>
                  </a:lnTo>
                  <a:lnTo>
                    <a:pt x="9331388" y="50673"/>
                  </a:lnTo>
                  <a:lnTo>
                    <a:pt x="9296348" y="23622"/>
                  </a:lnTo>
                  <a:lnTo>
                    <a:pt x="9255007" y="6180"/>
                  </a:lnTo>
                  <a:lnTo>
                    <a:pt x="9209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0225" y="2405125"/>
              <a:ext cx="9382125" cy="4191000"/>
            </a:xfrm>
            <a:custGeom>
              <a:avLst/>
              <a:gdLst/>
              <a:ahLst/>
              <a:cxnLst/>
              <a:rect l="l" t="t" r="r" b="b"/>
              <a:pathLst>
                <a:path w="9382125" h="4191000">
                  <a:moveTo>
                    <a:pt x="0" y="172974"/>
                  </a:moveTo>
                  <a:lnTo>
                    <a:pt x="6180" y="127000"/>
                  </a:lnTo>
                  <a:lnTo>
                    <a:pt x="23621" y="85682"/>
                  </a:lnTo>
                  <a:lnTo>
                    <a:pt x="50672" y="50673"/>
                  </a:lnTo>
                  <a:lnTo>
                    <a:pt x="85682" y="23622"/>
                  </a:lnTo>
                  <a:lnTo>
                    <a:pt x="127000" y="6180"/>
                  </a:lnTo>
                  <a:lnTo>
                    <a:pt x="172974" y="0"/>
                  </a:lnTo>
                  <a:lnTo>
                    <a:pt x="9209024" y="0"/>
                  </a:lnTo>
                  <a:lnTo>
                    <a:pt x="9255007" y="6180"/>
                  </a:lnTo>
                  <a:lnTo>
                    <a:pt x="9296348" y="23622"/>
                  </a:lnTo>
                  <a:lnTo>
                    <a:pt x="9331388" y="50673"/>
                  </a:lnTo>
                  <a:lnTo>
                    <a:pt x="9358470" y="85682"/>
                  </a:lnTo>
                  <a:lnTo>
                    <a:pt x="9375934" y="127000"/>
                  </a:lnTo>
                  <a:lnTo>
                    <a:pt x="9382125" y="172974"/>
                  </a:lnTo>
                  <a:lnTo>
                    <a:pt x="9382125" y="865124"/>
                  </a:lnTo>
                  <a:lnTo>
                    <a:pt x="9375934" y="911107"/>
                  </a:lnTo>
                  <a:lnTo>
                    <a:pt x="9358470" y="952448"/>
                  </a:lnTo>
                  <a:lnTo>
                    <a:pt x="9331388" y="987488"/>
                  </a:lnTo>
                  <a:lnTo>
                    <a:pt x="9296348" y="1014570"/>
                  </a:lnTo>
                  <a:lnTo>
                    <a:pt x="9255007" y="1032034"/>
                  </a:lnTo>
                  <a:lnTo>
                    <a:pt x="9209024" y="1038225"/>
                  </a:lnTo>
                  <a:lnTo>
                    <a:pt x="172974" y="1038225"/>
                  </a:lnTo>
                  <a:lnTo>
                    <a:pt x="127000" y="1032034"/>
                  </a:lnTo>
                  <a:lnTo>
                    <a:pt x="85682" y="1014570"/>
                  </a:lnTo>
                  <a:lnTo>
                    <a:pt x="50672" y="987488"/>
                  </a:lnTo>
                  <a:lnTo>
                    <a:pt x="23621" y="952448"/>
                  </a:lnTo>
                  <a:lnTo>
                    <a:pt x="6180" y="911107"/>
                  </a:lnTo>
                  <a:lnTo>
                    <a:pt x="0" y="865124"/>
                  </a:lnTo>
                  <a:lnTo>
                    <a:pt x="0" y="172974"/>
                  </a:lnTo>
                  <a:close/>
                </a:path>
                <a:path w="9382125" h="4191000">
                  <a:moveTo>
                    <a:pt x="0" y="1239774"/>
                  </a:moveTo>
                  <a:lnTo>
                    <a:pt x="6180" y="1193800"/>
                  </a:lnTo>
                  <a:lnTo>
                    <a:pt x="23621" y="1152482"/>
                  </a:lnTo>
                  <a:lnTo>
                    <a:pt x="50672" y="1117473"/>
                  </a:lnTo>
                  <a:lnTo>
                    <a:pt x="85682" y="1090422"/>
                  </a:lnTo>
                  <a:lnTo>
                    <a:pt x="127000" y="1072980"/>
                  </a:lnTo>
                  <a:lnTo>
                    <a:pt x="172974" y="1066800"/>
                  </a:lnTo>
                  <a:lnTo>
                    <a:pt x="9209024" y="1066800"/>
                  </a:lnTo>
                  <a:lnTo>
                    <a:pt x="9255007" y="1072980"/>
                  </a:lnTo>
                  <a:lnTo>
                    <a:pt x="9296348" y="1090422"/>
                  </a:lnTo>
                  <a:lnTo>
                    <a:pt x="9331388" y="1117473"/>
                  </a:lnTo>
                  <a:lnTo>
                    <a:pt x="9358470" y="1152482"/>
                  </a:lnTo>
                  <a:lnTo>
                    <a:pt x="9375934" y="1193800"/>
                  </a:lnTo>
                  <a:lnTo>
                    <a:pt x="9382125" y="1239774"/>
                  </a:lnTo>
                  <a:lnTo>
                    <a:pt x="9382125" y="1931924"/>
                  </a:lnTo>
                  <a:lnTo>
                    <a:pt x="9375934" y="1977907"/>
                  </a:lnTo>
                  <a:lnTo>
                    <a:pt x="9358470" y="2019248"/>
                  </a:lnTo>
                  <a:lnTo>
                    <a:pt x="9331388" y="2054288"/>
                  </a:lnTo>
                  <a:lnTo>
                    <a:pt x="9296348" y="2081370"/>
                  </a:lnTo>
                  <a:lnTo>
                    <a:pt x="9255007" y="2098834"/>
                  </a:lnTo>
                  <a:lnTo>
                    <a:pt x="9209024" y="2105025"/>
                  </a:lnTo>
                  <a:lnTo>
                    <a:pt x="172974" y="2105025"/>
                  </a:lnTo>
                  <a:lnTo>
                    <a:pt x="127000" y="2098834"/>
                  </a:lnTo>
                  <a:lnTo>
                    <a:pt x="85682" y="2081370"/>
                  </a:lnTo>
                  <a:lnTo>
                    <a:pt x="50672" y="2054288"/>
                  </a:lnTo>
                  <a:lnTo>
                    <a:pt x="23621" y="2019248"/>
                  </a:lnTo>
                  <a:lnTo>
                    <a:pt x="6180" y="1977907"/>
                  </a:lnTo>
                  <a:lnTo>
                    <a:pt x="0" y="1931924"/>
                  </a:lnTo>
                  <a:lnTo>
                    <a:pt x="0" y="1239774"/>
                  </a:lnTo>
                  <a:close/>
                </a:path>
                <a:path w="9382125" h="4191000">
                  <a:moveTo>
                    <a:pt x="0" y="2286000"/>
                  </a:moveTo>
                  <a:lnTo>
                    <a:pt x="6120" y="2240403"/>
                  </a:lnTo>
                  <a:lnTo>
                    <a:pt x="23396" y="2199442"/>
                  </a:lnTo>
                  <a:lnTo>
                    <a:pt x="50196" y="2164746"/>
                  </a:lnTo>
                  <a:lnTo>
                    <a:pt x="84892" y="2137946"/>
                  </a:lnTo>
                  <a:lnTo>
                    <a:pt x="125853" y="2120670"/>
                  </a:lnTo>
                  <a:lnTo>
                    <a:pt x="171450" y="2114550"/>
                  </a:lnTo>
                  <a:lnTo>
                    <a:pt x="9210548" y="2114550"/>
                  </a:lnTo>
                  <a:lnTo>
                    <a:pt x="9256153" y="2120670"/>
                  </a:lnTo>
                  <a:lnTo>
                    <a:pt x="9297138" y="2137946"/>
                  </a:lnTo>
                  <a:lnTo>
                    <a:pt x="9331864" y="2164746"/>
                  </a:lnTo>
                  <a:lnTo>
                    <a:pt x="9358695" y="2199442"/>
                  </a:lnTo>
                  <a:lnTo>
                    <a:pt x="9375994" y="2240403"/>
                  </a:lnTo>
                  <a:lnTo>
                    <a:pt x="9382125" y="2286000"/>
                  </a:lnTo>
                  <a:lnTo>
                    <a:pt x="9382125" y="2971673"/>
                  </a:lnTo>
                  <a:lnTo>
                    <a:pt x="9375994" y="3017278"/>
                  </a:lnTo>
                  <a:lnTo>
                    <a:pt x="9358695" y="3058263"/>
                  </a:lnTo>
                  <a:lnTo>
                    <a:pt x="9331864" y="3092989"/>
                  </a:lnTo>
                  <a:lnTo>
                    <a:pt x="9297138" y="3119820"/>
                  </a:lnTo>
                  <a:lnTo>
                    <a:pt x="9256153" y="3137119"/>
                  </a:lnTo>
                  <a:lnTo>
                    <a:pt x="9210548" y="3143250"/>
                  </a:lnTo>
                  <a:lnTo>
                    <a:pt x="171450" y="3143250"/>
                  </a:lnTo>
                  <a:lnTo>
                    <a:pt x="125853" y="3137119"/>
                  </a:lnTo>
                  <a:lnTo>
                    <a:pt x="84892" y="3119820"/>
                  </a:lnTo>
                  <a:lnTo>
                    <a:pt x="50196" y="3092989"/>
                  </a:lnTo>
                  <a:lnTo>
                    <a:pt x="23396" y="3058263"/>
                  </a:lnTo>
                  <a:lnTo>
                    <a:pt x="6120" y="3017278"/>
                  </a:lnTo>
                  <a:lnTo>
                    <a:pt x="0" y="2971673"/>
                  </a:lnTo>
                  <a:lnTo>
                    <a:pt x="0" y="2286000"/>
                  </a:lnTo>
                  <a:close/>
                </a:path>
                <a:path w="9382125" h="4191000">
                  <a:moveTo>
                    <a:pt x="0" y="3333686"/>
                  </a:moveTo>
                  <a:lnTo>
                    <a:pt x="6120" y="3288112"/>
                  </a:lnTo>
                  <a:lnTo>
                    <a:pt x="23396" y="3247167"/>
                  </a:lnTo>
                  <a:lnTo>
                    <a:pt x="50196" y="3212484"/>
                  </a:lnTo>
                  <a:lnTo>
                    <a:pt x="84892" y="3185691"/>
                  </a:lnTo>
                  <a:lnTo>
                    <a:pt x="125853" y="3168419"/>
                  </a:lnTo>
                  <a:lnTo>
                    <a:pt x="171450" y="3162300"/>
                  </a:lnTo>
                  <a:lnTo>
                    <a:pt x="9210548" y="3162300"/>
                  </a:lnTo>
                  <a:lnTo>
                    <a:pt x="9256153" y="3168419"/>
                  </a:lnTo>
                  <a:lnTo>
                    <a:pt x="9297138" y="3185691"/>
                  </a:lnTo>
                  <a:lnTo>
                    <a:pt x="9331864" y="3212484"/>
                  </a:lnTo>
                  <a:lnTo>
                    <a:pt x="9358695" y="3247167"/>
                  </a:lnTo>
                  <a:lnTo>
                    <a:pt x="9375994" y="3288112"/>
                  </a:lnTo>
                  <a:lnTo>
                    <a:pt x="9382125" y="3333686"/>
                  </a:lnTo>
                  <a:lnTo>
                    <a:pt x="9382125" y="4019486"/>
                  </a:lnTo>
                  <a:lnTo>
                    <a:pt x="9375994" y="4065065"/>
                  </a:lnTo>
                  <a:lnTo>
                    <a:pt x="9358695" y="4106021"/>
                  </a:lnTo>
                  <a:lnTo>
                    <a:pt x="9331864" y="4140720"/>
                  </a:lnTo>
                  <a:lnTo>
                    <a:pt x="9297138" y="4167528"/>
                  </a:lnTo>
                  <a:lnTo>
                    <a:pt x="9256153" y="4184812"/>
                  </a:lnTo>
                  <a:lnTo>
                    <a:pt x="9210548" y="4190936"/>
                  </a:lnTo>
                  <a:lnTo>
                    <a:pt x="171450" y="4190936"/>
                  </a:lnTo>
                  <a:lnTo>
                    <a:pt x="125853" y="4184812"/>
                  </a:lnTo>
                  <a:lnTo>
                    <a:pt x="84892" y="4167528"/>
                  </a:lnTo>
                  <a:lnTo>
                    <a:pt x="50196" y="4140720"/>
                  </a:lnTo>
                  <a:lnTo>
                    <a:pt x="23396" y="4106021"/>
                  </a:lnTo>
                  <a:lnTo>
                    <a:pt x="6120" y="4065065"/>
                  </a:lnTo>
                  <a:lnTo>
                    <a:pt x="0" y="4019486"/>
                  </a:lnTo>
                  <a:lnTo>
                    <a:pt x="0" y="3333686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10734" y="212090"/>
            <a:ext cx="3006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05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424939" y="727392"/>
            <a:ext cx="8686800" cy="5676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79450" algn="ctr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Expected</a:t>
            </a:r>
            <a:r>
              <a:rPr sz="2750" b="1" spc="21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Outcomes</a:t>
            </a:r>
            <a:r>
              <a:rPr sz="2750" b="1" spc="229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(All)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2680"/>
              </a:lnSpc>
              <a:spcBef>
                <a:spcPts val="2855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Collaboration</a:t>
            </a:r>
            <a:r>
              <a:rPr sz="2400" b="1" spc="-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frameworks</a:t>
            </a:r>
            <a:r>
              <a:rPr sz="24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between</a:t>
            </a:r>
            <a:r>
              <a:rPr sz="24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Ukrainian</a:t>
            </a:r>
            <a:r>
              <a:rPr sz="2400" b="1" spc="-4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400">
              <a:latin typeface="Arial"/>
              <a:cs typeface="Arial"/>
            </a:endParaRPr>
          </a:p>
          <a:p>
            <a:pPr marL="12700" marR="422275">
              <a:lnSpc>
                <a:spcPts val="2480"/>
              </a:lnSpc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Implementation</a:t>
            </a:r>
            <a:r>
              <a:rPr sz="24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plan</a:t>
            </a:r>
            <a:r>
              <a:rPr sz="24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400" spc="-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reconstruction</a:t>
            </a:r>
            <a:r>
              <a:rPr sz="24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upgrade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Ukrainian</a:t>
            </a:r>
            <a:r>
              <a:rPr sz="24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2400">
              <a:latin typeface="Arial"/>
              <a:cs typeface="Arial"/>
            </a:endParaRPr>
          </a:p>
          <a:p>
            <a:pPr marL="12700" marR="276860" algn="just">
              <a:lnSpc>
                <a:spcPct val="87400"/>
              </a:lnSpc>
              <a:spcBef>
                <a:spcPts val="2140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Remote</a:t>
            </a:r>
            <a:r>
              <a:rPr sz="2400" b="1" spc="-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access</a:t>
            </a:r>
            <a:r>
              <a:rPr sz="24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Ukrainian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researchers</a:t>
            </a:r>
            <a:r>
              <a:rPr sz="24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spc="-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innovators</a:t>
            </a:r>
            <a:r>
              <a:rPr sz="2400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400" b="1" spc="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enhance</a:t>
            </a:r>
            <a:r>
              <a:rPr sz="2400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their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integration</a:t>
            </a:r>
            <a:r>
              <a:rPr sz="2400" b="1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into</a:t>
            </a:r>
            <a:r>
              <a:rPr sz="24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European </a:t>
            </a:r>
            <a:r>
              <a:rPr sz="2400" spc="-20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400" spc="-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Area</a:t>
            </a:r>
            <a:r>
              <a:rPr sz="24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6CAE"/>
                </a:solidFill>
                <a:latin typeface="Arial"/>
                <a:cs typeface="Arial"/>
              </a:rPr>
              <a:t>(ERA)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Remote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fellowships</a:t>
            </a:r>
            <a:r>
              <a:rPr sz="2400" b="1" spc="-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researchers</a:t>
            </a:r>
            <a:r>
              <a:rPr sz="24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based</a:t>
            </a:r>
            <a:r>
              <a:rPr sz="24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 Ukraine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  <a:spcBef>
                <a:spcPts val="5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Systems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monitoring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evaluating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progress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 and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impact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integration</a:t>
            </a:r>
            <a:r>
              <a:rPr sz="24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efforts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7987" y="1598675"/>
            <a:ext cx="793750" cy="708025"/>
            <a:chOff x="407987" y="1598675"/>
            <a:chExt cx="793750" cy="708025"/>
          </a:xfrm>
        </p:grpSpPr>
        <p:sp>
          <p:nvSpPr>
            <p:cNvPr id="9" name="object 9"/>
            <p:cNvSpPr/>
            <p:nvPr/>
          </p:nvSpPr>
          <p:spPr>
            <a:xfrm>
              <a:off x="618405" y="1776410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54785" y="0"/>
                  </a:moveTo>
                  <a:lnTo>
                    <a:pt x="33460" y="4374"/>
                  </a:lnTo>
                  <a:lnTo>
                    <a:pt x="16045" y="16304"/>
                  </a:lnTo>
                  <a:lnTo>
                    <a:pt x="4305" y="33998"/>
                  </a:lnTo>
                  <a:lnTo>
                    <a:pt x="0" y="55666"/>
                  </a:lnTo>
                  <a:lnTo>
                    <a:pt x="4305" y="77334"/>
                  </a:lnTo>
                  <a:lnTo>
                    <a:pt x="16045" y="95028"/>
                  </a:lnTo>
                  <a:lnTo>
                    <a:pt x="33460" y="106958"/>
                  </a:lnTo>
                  <a:lnTo>
                    <a:pt x="54785" y="111332"/>
                  </a:lnTo>
                  <a:lnTo>
                    <a:pt x="76110" y="106958"/>
                  </a:lnTo>
                  <a:lnTo>
                    <a:pt x="93524" y="95028"/>
                  </a:lnTo>
                  <a:lnTo>
                    <a:pt x="105265" y="77334"/>
                  </a:lnTo>
                  <a:lnTo>
                    <a:pt x="109570" y="55666"/>
                  </a:lnTo>
                  <a:lnTo>
                    <a:pt x="105265" y="33998"/>
                  </a:lnTo>
                  <a:lnTo>
                    <a:pt x="93524" y="16304"/>
                  </a:lnTo>
                  <a:lnTo>
                    <a:pt x="76110" y="4374"/>
                  </a:lnTo>
                  <a:lnTo>
                    <a:pt x="54785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8405" y="1776410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109570" y="55666"/>
                  </a:moveTo>
                  <a:lnTo>
                    <a:pt x="105265" y="77334"/>
                  </a:lnTo>
                  <a:lnTo>
                    <a:pt x="93524" y="95028"/>
                  </a:lnTo>
                  <a:lnTo>
                    <a:pt x="76110" y="106958"/>
                  </a:lnTo>
                  <a:lnTo>
                    <a:pt x="54785" y="111332"/>
                  </a:lnTo>
                  <a:lnTo>
                    <a:pt x="33460" y="106958"/>
                  </a:lnTo>
                  <a:lnTo>
                    <a:pt x="16045" y="95028"/>
                  </a:lnTo>
                  <a:lnTo>
                    <a:pt x="4305" y="77334"/>
                  </a:lnTo>
                  <a:lnTo>
                    <a:pt x="0" y="55666"/>
                  </a:lnTo>
                  <a:lnTo>
                    <a:pt x="4305" y="33998"/>
                  </a:lnTo>
                  <a:lnTo>
                    <a:pt x="16045" y="16304"/>
                  </a:lnTo>
                  <a:lnTo>
                    <a:pt x="33460" y="4374"/>
                  </a:lnTo>
                  <a:lnTo>
                    <a:pt x="54785" y="0"/>
                  </a:lnTo>
                  <a:lnTo>
                    <a:pt x="76110" y="4374"/>
                  </a:lnTo>
                  <a:lnTo>
                    <a:pt x="93524" y="16304"/>
                  </a:lnTo>
                  <a:lnTo>
                    <a:pt x="105265" y="33998"/>
                  </a:lnTo>
                  <a:lnTo>
                    <a:pt x="109570" y="55666"/>
                  </a:lnTo>
                  <a:close/>
                </a:path>
              </a:pathLst>
            </a:custGeom>
            <a:ln w="613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0593" y="1776410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5" h="111760">
                  <a:moveTo>
                    <a:pt x="54785" y="0"/>
                  </a:moveTo>
                  <a:lnTo>
                    <a:pt x="33460" y="4374"/>
                  </a:lnTo>
                  <a:lnTo>
                    <a:pt x="16045" y="16304"/>
                  </a:lnTo>
                  <a:lnTo>
                    <a:pt x="4305" y="33998"/>
                  </a:lnTo>
                  <a:lnTo>
                    <a:pt x="0" y="55666"/>
                  </a:lnTo>
                  <a:lnTo>
                    <a:pt x="4305" y="77334"/>
                  </a:lnTo>
                  <a:lnTo>
                    <a:pt x="16045" y="95028"/>
                  </a:lnTo>
                  <a:lnTo>
                    <a:pt x="33460" y="106958"/>
                  </a:lnTo>
                  <a:lnTo>
                    <a:pt x="54785" y="111332"/>
                  </a:lnTo>
                  <a:lnTo>
                    <a:pt x="76110" y="106958"/>
                  </a:lnTo>
                  <a:lnTo>
                    <a:pt x="93524" y="95028"/>
                  </a:lnTo>
                  <a:lnTo>
                    <a:pt x="105265" y="77334"/>
                  </a:lnTo>
                  <a:lnTo>
                    <a:pt x="109570" y="55666"/>
                  </a:lnTo>
                  <a:lnTo>
                    <a:pt x="105265" y="33998"/>
                  </a:lnTo>
                  <a:lnTo>
                    <a:pt x="93524" y="16304"/>
                  </a:lnTo>
                  <a:lnTo>
                    <a:pt x="76110" y="4374"/>
                  </a:lnTo>
                  <a:lnTo>
                    <a:pt x="54785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0593" y="1776410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5" h="111760">
                  <a:moveTo>
                    <a:pt x="109570" y="55666"/>
                  </a:moveTo>
                  <a:lnTo>
                    <a:pt x="105265" y="77334"/>
                  </a:lnTo>
                  <a:lnTo>
                    <a:pt x="93524" y="95028"/>
                  </a:lnTo>
                  <a:lnTo>
                    <a:pt x="76110" y="106958"/>
                  </a:lnTo>
                  <a:lnTo>
                    <a:pt x="54785" y="111332"/>
                  </a:lnTo>
                  <a:lnTo>
                    <a:pt x="33460" y="106958"/>
                  </a:lnTo>
                  <a:lnTo>
                    <a:pt x="16045" y="95028"/>
                  </a:lnTo>
                  <a:lnTo>
                    <a:pt x="4305" y="77334"/>
                  </a:lnTo>
                  <a:lnTo>
                    <a:pt x="0" y="55666"/>
                  </a:lnTo>
                  <a:lnTo>
                    <a:pt x="4305" y="33998"/>
                  </a:lnTo>
                  <a:lnTo>
                    <a:pt x="16045" y="16304"/>
                  </a:lnTo>
                  <a:lnTo>
                    <a:pt x="33460" y="4374"/>
                  </a:lnTo>
                  <a:lnTo>
                    <a:pt x="54785" y="0"/>
                  </a:lnTo>
                  <a:lnTo>
                    <a:pt x="76110" y="4374"/>
                  </a:lnTo>
                  <a:lnTo>
                    <a:pt x="93524" y="16304"/>
                  </a:lnTo>
                  <a:lnTo>
                    <a:pt x="105265" y="33998"/>
                  </a:lnTo>
                  <a:lnTo>
                    <a:pt x="109570" y="55666"/>
                  </a:lnTo>
                  <a:close/>
                </a:path>
              </a:pathLst>
            </a:custGeom>
            <a:ln w="613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9714" y="1989179"/>
              <a:ext cx="219710" cy="111760"/>
            </a:xfrm>
            <a:custGeom>
              <a:avLst/>
              <a:gdLst/>
              <a:ahLst/>
              <a:cxnLst/>
              <a:rect l="l" t="t" r="r" b="b"/>
              <a:pathLst>
                <a:path w="219709" h="111760">
                  <a:moveTo>
                    <a:pt x="109570" y="0"/>
                  </a:moveTo>
                  <a:lnTo>
                    <a:pt x="64524" y="7422"/>
                  </a:lnTo>
                  <a:lnTo>
                    <a:pt x="23264" y="25339"/>
                  </a:lnTo>
                  <a:lnTo>
                    <a:pt x="0" y="47007"/>
                  </a:lnTo>
                  <a:lnTo>
                    <a:pt x="0" y="111332"/>
                  </a:lnTo>
                  <a:lnTo>
                    <a:pt x="219140" y="111332"/>
                  </a:lnTo>
                  <a:lnTo>
                    <a:pt x="219140" y="47007"/>
                  </a:lnTo>
                  <a:lnTo>
                    <a:pt x="215488" y="38347"/>
                  </a:lnTo>
                  <a:lnTo>
                    <a:pt x="208183" y="33399"/>
                  </a:lnTo>
                  <a:lnTo>
                    <a:pt x="196389" y="24817"/>
                  </a:lnTo>
                  <a:lnTo>
                    <a:pt x="154616" y="7422"/>
                  </a:lnTo>
                  <a:lnTo>
                    <a:pt x="121402" y="637"/>
                  </a:lnTo>
                  <a:lnTo>
                    <a:pt x="109570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9714" y="1989179"/>
              <a:ext cx="219710" cy="111760"/>
            </a:xfrm>
            <a:custGeom>
              <a:avLst/>
              <a:gdLst/>
              <a:ahLst/>
              <a:cxnLst/>
              <a:rect l="l" t="t" r="r" b="b"/>
              <a:pathLst>
                <a:path w="219709" h="111760">
                  <a:moveTo>
                    <a:pt x="219140" y="111332"/>
                  </a:moveTo>
                  <a:lnTo>
                    <a:pt x="219140" y="55666"/>
                  </a:lnTo>
                  <a:lnTo>
                    <a:pt x="219140" y="47007"/>
                  </a:lnTo>
                  <a:lnTo>
                    <a:pt x="215488" y="38347"/>
                  </a:lnTo>
                  <a:lnTo>
                    <a:pt x="208183" y="33399"/>
                  </a:lnTo>
                  <a:lnTo>
                    <a:pt x="196389" y="24817"/>
                  </a:lnTo>
                  <a:lnTo>
                    <a:pt x="154616" y="7422"/>
                  </a:lnTo>
                  <a:lnTo>
                    <a:pt x="109570" y="0"/>
                  </a:lnTo>
                  <a:lnTo>
                    <a:pt x="98423" y="463"/>
                  </a:lnTo>
                  <a:lnTo>
                    <a:pt x="50162" y="12003"/>
                  </a:lnTo>
                  <a:lnTo>
                    <a:pt x="10957" y="33399"/>
                  </a:lnTo>
                  <a:lnTo>
                    <a:pt x="0" y="47007"/>
                  </a:lnTo>
                  <a:lnTo>
                    <a:pt x="0" y="55666"/>
                  </a:lnTo>
                  <a:lnTo>
                    <a:pt x="0" y="111332"/>
                  </a:lnTo>
                  <a:lnTo>
                    <a:pt x="219140" y="111332"/>
                  </a:lnTo>
                  <a:close/>
                </a:path>
              </a:pathLst>
            </a:custGeom>
            <a:ln w="616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4499" y="1863002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5" h="111760">
                  <a:moveTo>
                    <a:pt x="54785" y="0"/>
                  </a:moveTo>
                  <a:lnTo>
                    <a:pt x="33460" y="4374"/>
                  </a:lnTo>
                  <a:lnTo>
                    <a:pt x="16045" y="16304"/>
                  </a:lnTo>
                  <a:lnTo>
                    <a:pt x="4305" y="33998"/>
                  </a:lnTo>
                  <a:lnTo>
                    <a:pt x="0" y="55666"/>
                  </a:lnTo>
                  <a:lnTo>
                    <a:pt x="4305" y="77334"/>
                  </a:lnTo>
                  <a:lnTo>
                    <a:pt x="16045" y="95028"/>
                  </a:lnTo>
                  <a:lnTo>
                    <a:pt x="33460" y="106958"/>
                  </a:lnTo>
                  <a:lnTo>
                    <a:pt x="54785" y="111332"/>
                  </a:lnTo>
                  <a:lnTo>
                    <a:pt x="76110" y="106958"/>
                  </a:lnTo>
                  <a:lnTo>
                    <a:pt x="93524" y="95028"/>
                  </a:lnTo>
                  <a:lnTo>
                    <a:pt x="105265" y="77334"/>
                  </a:lnTo>
                  <a:lnTo>
                    <a:pt x="109570" y="55666"/>
                  </a:lnTo>
                  <a:lnTo>
                    <a:pt x="105265" y="33998"/>
                  </a:lnTo>
                  <a:lnTo>
                    <a:pt x="93524" y="16304"/>
                  </a:lnTo>
                  <a:lnTo>
                    <a:pt x="76110" y="4374"/>
                  </a:lnTo>
                  <a:lnTo>
                    <a:pt x="54785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4499" y="1863002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5" h="111760">
                  <a:moveTo>
                    <a:pt x="109570" y="55666"/>
                  </a:moveTo>
                  <a:lnTo>
                    <a:pt x="105265" y="77334"/>
                  </a:lnTo>
                  <a:lnTo>
                    <a:pt x="93524" y="95028"/>
                  </a:lnTo>
                  <a:lnTo>
                    <a:pt x="76110" y="106958"/>
                  </a:lnTo>
                  <a:lnTo>
                    <a:pt x="54785" y="111332"/>
                  </a:lnTo>
                  <a:lnTo>
                    <a:pt x="33460" y="106958"/>
                  </a:lnTo>
                  <a:lnTo>
                    <a:pt x="16045" y="95028"/>
                  </a:lnTo>
                  <a:lnTo>
                    <a:pt x="4305" y="77334"/>
                  </a:lnTo>
                  <a:lnTo>
                    <a:pt x="0" y="55666"/>
                  </a:lnTo>
                  <a:lnTo>
                    <a:pt x="4305" y="33998"/>
                  </a:lnTo>
                  <a:lnTo>
                    <a:pt x="16045" y="16304"/>
                  </a:lnTo>
                  <a:lnTo>
                    <a:pt x="33460" y="4374"/>
                  </a:lnTo>
                  <a:lnTo>
                    <a:pt x="54785" y="0"/>
                  </a:lnTo>
                  <a:lnTo>
                    <a:pt x="76110" y="4374"/>
                  </a:lnTo>
                  <a:lnTo>
                    <a:pt x="93524" y="16304"/>
                  </a:lnTo>
                  <a:lnTo>
                    <a:pt x="105265" y="33998"/>
                  </a:lnTo>
                  <a:lnTo>
                    <a:pt x="109570" y="55666"/>
                  </a:lnTo>
                  <a:close/>
                </a:path>
              </a:pathLst>
            </a:custGeom>
            <a:ln w="613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6505" y="1902587"/>
              <a:ext cx="198755" cy="111760"/>
            </a:xfrm>
            <a:custGeom>
              <a:avLst/>
              <a:gdLst/>
              <a:ahLst/>
              <a:cxnLst/>
              <a:rect l="l" t="t" r="r" b="b"/>
              <a:pathLst>
                <a:path w="198755" h="111760">
                  <a:moveTo>
                    <a:pt x="88873" y="0"/>
                  </a:moveTo>
                  <a:lnTo>
                    <a:pt x="43828" y="7422"/>
                  </a:lnTo>
                  <a:lnTo>
                    <a:pt x="21914" y="16081"/>
                  </a:lnTo>
                  <a:lnTo>
                    <a:pt x="21914" y="17318"/>
                  </a:lnTo>
                  <a:lnTo>
                    <a:pt x="20373" y="32781"/>
                  </a:lnTo>
                  <a:lnTo>
                    <a:pt x="15979" y="47316"/>
                  </a:lnTo>
                  <a:lnTo>
                    <a:pt x="9073" y="60459"/>
                  </a:lnTo>
                  <a:lnTo>
                    <a:pt x="0" y="71747"/>
                  </a:lnTo>
                  <a:lnTo>
                    <a:pt x="16454" y="77758"/>
                  </a:lnTo>
                  <a:lnTo>
                    <a:pt x="31197" y="84581"/>
                  </a:lnTo>
                  <a:lnTo>
                    <a:pt x="44341" y="92100"/>
                  </a:lnTo>
                  <a:lnTo>
                    <a:pt x="56002" y="100199"/>
                  </a:lnTo>
                  <a:lnTo>
                    <a:pt x="59655" y="103910"/>
                  </a:lnTo>
                  <a:lnTo>
                    <a:pt x="63307" y="106384"/>
                  </a:lnTo>
                  <a:lnTo>
                    <a:pt x="65742" y="111332"/>
                  </a:lnTo>
                  <a:lnTo>
                    <a:pt x="198444" y="111332"/>
                  </a:lnTo>
                  <a:lnTo>
                    <a:pt x="198444" y="47007"/>
                  </a:lnTo>
                  <a:lnTo>
                    <a:pt x="194791" y="38347"/>
                  </a:lnTo>
                  <a:lnTo>
                    <a:pt x="187487" y="33399"/>
                  </a:lnTo>
                  <a:lnTo>
                    <a:pt x="175693" y="24817"/>
                  </a:lnTo>
                  <a:lnTo>
                    <a:pt x="133919" y="7422"/>
                  </a:lnTo>
                  <a:lnTo>
                    <a:pt x="100705" y="637"/>
                  </a:lnTo>
                  <a:lnTo>
                    <a:pt x="8887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6505" y="1902587"/>
              <a:ext cx="198755" cy="111760"/>
            </a:xfrm>
            <a:custGeom>
              <a:avLst/>
              <a:gdLst/>
              <a:ahLst/>
              <a:cxnLst/>
              <a:rect l="l" t="t" r="r" b="b"/>
              <a:pathLst>
                <a:path w="198755" h="111760">
                  <a:moveTo>
                    <a:pt x="187487" y="33399"/>
                  </a:moveTo>
                  <a:lnTo>
                    <a:pt x="148452" y="11829"/>
                  </a:lnTo>
                  <a:lnTo>
                    <a:pt x="100705" y="637"/>
                  </a:lnTo>
                  <a:lnTo>
                    <a:pt x="88873" y="0"/>
                  </a:lnTo>
                  <a:lnTo>
                    <a:pt x="77726" y="463"/>
                  </a:lnTo>
                  <a:lnTo>
                    <a:pt x="36523" y="9896"/>
                  </a:lnTo>
                  <a:lnTo>
                    <a:pt x="21914" y="16081"/>
                  </a:lnTo>
                  <a:lnTo>
                    <a:pt x="21914" y="17318"/>
                  </a:lnTo>
                  <a:lnTo>
                    <a:pt x="20373" y="32781"/>
                  </a:lnTo>
                  <a:lnTo>
                    <a:pt x="15979" y="47316"/>
                  </a:lnTo>
                  <a:lnTo>
                    <a:pt x="9073" y="60459"/>
                  </a:lnTo>
                  <a:lnTo>
                    <a:pt x="0" y="71747"/>
                  </a:lnTo>
                  <a:lnTo>
                    <a:pt x="16454" y="77758"/>
                  </a:lnTo>
                  <a:lnTo>
                    <a:pt x="31197" y="84581"/>
                  </a:lnTo>
                  <a:lnTo>
                    <a:pt x="44341" y="92100"/>
                  </a:lnTo>
                  <a:lnTo>
                    <a:pt x="56002" y="100199"/>
                  </a:lnTo>
                  <a:lnTo>
                    <a:pt x="59655" y="103910"/>
                  </a:lnTo>
                  <a:lnTo>
                    <a:pt x="63307" y="106384"/>
                  </a:lnTo>
                  <a:lnTo>
                    <a:pt x="65742" y="111332"/>
                  </a:lnTo>
                  <a:lnTo>
                    <a:pt x="198444" y="111332"/>
                  </a:lnTo>
                  <a:lnTo>
                    <a:pt x="198444" y="55666"/>
                  </a:lnTo>
                  <a:lnTo>
                    <a:pt x="198444" y="47007"/>
                  </a:lnTo>
                  <a:lnTo>
                    <a:pt x="194791" y="38347"/>
                  </a:lnTo>
                  <a:lnTo>
                    <a:pt x="187487" y="33399"/>
                  </a:lnTo>
                  <a:close/>
                </a:path>
              </a:pathLst>
            </a:custGeom>
            <a:ln w="61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3619" y="1902587"/>
              <a:ext cx="198755" cy="111760"/>
            </a:xfrm>
            <a:custGeom>
              <a:avLst/>
              <a:gdLst/>
              <a:ahLst/>
              <a:cxnLst/>
              <a:rect l="l" t="t" r="r" b="b"/>
              <a:pathLst>
                <a:path w="198754" h="111760">
                  <a:moveTo>
                    <a:pt x="109572" y="0"/>
                  </a:moveTo>
                  <a:lnTo>
                    <a:pt x="64526" y="7422"/>
                  </a:lnTo>
                  <a:lnTo>
                    <a:pt x="23264" y="25513"/>
                  </a:lnTo>
                  <a:lnTo>
                    <a:pt x="0" y="111332"/>
                  </a:lnTo>
                  <a:lnTo>
                    <a:pt x="131486" y="111332"/>
                  </a:lnTo>
                  <a:lnTo>
                    <a:pt x="135138" y="106384"/>
                  </a:lnTo>
                  <a:lnTo>
                    <a:pt x="137573" y="103910"/>
                  </a:lnTo>
                  <a:lnTo>
                    <a:pt x="183874" y="77063"/>
                  </a:lnTo>
                  <a:lnTo>
                    <a:pt x="198445" y="71747"/>
                  </a:lnTo>
                  <a:lnTo>
                    <a:pt x="189372" y="59937"/>
                  </a:lnTo>
                  <a:lnTo>
                    <a:pt x="176656" y="18555"/>
                  </a:lnTo>
                  <a:lnTo>
                    <a:pt x="176531" y="14844"/>
                  </a:lnTo>
                  <a:lnTo>
                    <a:pt x="169227" y="12370"/>
                  </a:lnTo>
                  <a:lnTo>
                    <a:pt x="161922" y="8659"/>
                  </a:lnTo>
                  <a:lnTo>
                    <a:pt x="154617" y="7422"/>
                  </a:lnTo>
                  <a:lnTo>
                    <a:pt x="144155" y="4696"/>
                  </a:lnTo>
                  <a:lnTo>
                    <a:pt x="133007" y="2319"/>
                  </a:lnTo>
                  <a:lnTo>
                    <a:pt x="121404" y="637"/>
                  </a:lnTo>
                  <a:lnTo>
                    <a:pt x="109572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3619" y="1902587"/>
              <a:ext cx="198755" cy="111760"/>
            </a:xfrm>
            <a:custGeom>
              <a:avLst/>
              <a:gdLst/>
              <a:ahLst/>
              <a:cxnLst/>
              <a:rect l="l" t="t" r="r" b="b"/>
              <a:pathLst>
                <a:path w="198754" h="111760">
                  <a:moveTo>
                    <a:pt x="142443" y="100199"/>
                  </a:moveTo>
                  <a:lnTo>
                    <a:pt x="155644" y="91404"/>
                  </a:lnTo>
                  <a:lnTo>
                    <a:pt x="169531" y="83654"/>
                  </a:lnTo>
                  <a:lnTo>
                    <a:pt x="183874" y="77063"/>
                  </a:lnTo>
                  <a:lnTo>
                    <a:pt x="198445" y="71747"/>
                  </a:lnTo>
                  <a:lnTo>
                    <a:pt x="189372" y="59937"/>
                  </a:lnTo>
                  <a:lnTo>
                    <a:pt x="182466" y="46852"/>
                  </a:lnTo>
                  <a:lnTo>
                    <a:pt x="178072" y="32607"/>
                  </a:lnTo>
                  <a:lnTo>
                    <a:pt x="176531" y="17318"/>
                  </a:lnTo>
                  <a:lnTo>
                    <a:pt x="176531" y="16081"/>
                  </a:lnTo>
                  <a:lnTo>
                    <a:pt x="176531" y="14844"/>
                  </a:lnTo>
                  <a:lnTo>
                    <a:pt x="169227" y="12370"/>
                  </a:lnTo>
                  <a:lnTo>
                    <a:pt x="161922" y="8659"/>
                  </a:lnTo>
                  <a:lnTo>
                    <a:pt x="154617" y="7422"/>
                  </a:lnTo>
                  <a:lnTo>
                    <a:pt x="144155" y="4696"/>
                  </a:lnTo>
                  <a:lnTo>
                    <a:pt x="133007" y="2319"/>
                  </a:lnTo>
                  <a:lnTo>
                    <a:pt x="121404" y="637"/>
                  </a:lnTo>
                  <a:lnTo>
                    <a:pt x="109572" y="0"/>
                  </a:lnTo>
                  <a:lnTo>
                    <a:pt x="98424" y="463"/>
                  </a:lnTo>
                  <a:lnTo>
                    <a:pt x="50164" y="12524"/>
                  </a:lnTo>
                  <a:lnTo>
                    <a:pt x="10957" y="33399"/>
                  </a:lnTo>
                  <a:lnTo>
                    <a:pt x="0" y="47007"/>
                  </a:lnTo>
                  <a:lnTo>
                    <a:pt x="0" y="55666"/>
                  </a:lnTo>
                  <a:lnTo>
                    <a:pt x="0" y="111332"/>
                  </a:lnTo>
                  <a:lnTo>
                    <a:pt x="131486" y="111332"/>
                  </a:lnTo>
                  <a:lnTo>
                    <a:pt x="135138" y="106384"/>
                  </a:lnTo>
                  <a:lnTo>
                    <a:pt x="137573" y="103910"/>
                  </a:lnTo>
                  <a:lnTo>
                    <a:pt x="142443" y="100199"/>
                  </a:lnTo>
                  <a:close/>
                </a:path>
              </a:pathLst>
            </a:custGeom>
            <a:ln w="61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4337" y="1605025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07987" y="2608326"/>
            <a:ext cx="793750" cy="698500"/>
            <a:chOff x="407987" y="2608326"/>
            <a:chExt cx="793750" cy="698500"/>
          </a:xfrm>
        </p:grpSpPr>
        <p:sp>
          <p:nvSpPr>
            <p:cNvPr id="23" name="object 23"/>
            <p:cNvSpPr/>
            <p:nvPr/>
          </p:nvSpPr>
          <p:spPr>
            <a:xfrm>
              <a:off x="414337" y="2614676"/>
              <a:ext cx="781050" cy="685800"/>
            </a:xfrm>
            <a:custGeom>
              <a:avLst/>
              <a:gdLst/>
              <a:ahLst/>
              <a:cxnLst/>
              <a:rect l="l" t="t" r="r" b="b"/>
              <a:pathLst>
                <a:path w="781050" h="685800">
                  <a:moveTo>
                    <a:pt x="0" y="114300"/>
                  </a:moveTo>
                  <a:lnTo>
                    <a:pt x="8983" y="69758"/>
                  </a:lnTo>
                  <a:lnTo>
                    <a:pt x="33480" y="33432"/>
                  </a:lnTo>
                  <a:lnTo>
                    <a:pt x="69812" y="8965"/>
                  </a:lnTo>
                  <a:lnTo>
                    <a:pt x="114300" y="0"/>
                  </a:lnTo>
                  <a:lnTo>
                    <a:pt x="666750" y="0"/>
                  </a:lnTo>
                  <a:lnTo>
                    <a:pt x="711243" y="8965"/>
                  </a:lnTo>
                  <a:lnTo>
                    <a:pt x="747574" y="33432"/>
                  </a:lnTo>
                  <a:lnTo>
                    <a:pt x="772068" y="69758"/>
                  </a:lnTo>
                  <a:lnTo>
                    <a:pt x="781050" y="114300"/>
                  </a:lnTo>
                  <a:lnTo>
                    <a:pt x="781050" y="571373"/>
                  </a:lnTo>
                  <a:lnTo>
                    <a:pt x="772068" y="615934"/>
                  </a:lnTo>
                  <a:lnTo>
                    <a:pt x="747574" y="652303"/>
                  </a:lnTo>
                  <a:lnTo>
                    <a:pt x="711243" y="676814"/>
                  </a:lnTo>
                  <a:lnTo>
                    <a:pt x="666750" y="685800"/>
                  </a:lnTo>
                  <a:lnTo>
                    <a:pt x="114300" y="685800"/>
                  </a:lnTo>
                  <a:lnTo>
                    <a:pt x="69812" y="676814"/>
                  </a:lnTo>
                  <a:lnTo>
                    <a:pt x="33480" y="652303"/>
                  </a:lnTo>
                  <a:lnTo>
                    <a:pt x="8983" y="615934"/>
                  </a:lnTo>
                  <a:lnTo>
                    <a:pt x="0" y="57137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5650" y="2820644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149237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149237" y="74614"/>
                  </a:lnTo>
                  <a:lnTo>
                    <a:pt x="14923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5650" y="2820644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0" y="74614"/>
                  </a:moveTo>
                  <a:lnTo>
                    <a:pt x="149237" y="74614"/>
                  </a:lnTo>
                  <a:lnTo>
                    <a:pt x="149237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6565" y="2820644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149237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149237" y="74614"/>
                  </a:lnTo>
                  <a:lnTo>
                    <a:pt x="14923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6565" y="2820644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0" y="74614"/>
                  </a:moveTo>
                  <a:lnTo>
                    <a:pt x="149237" y="74614"/>
                  </a:lnTo>
                  <a:lnTo>
                    <a:pt x="149237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6108" y="2925115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149237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149237" y="74614"/>
                  </a:lnTo>
                  <a:lnTo>
                    <a:pt x="14923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6108" y="2925115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0" y="74614"/>
                  </a:moveTo>
                  <a:lnTo>
                    <a:pt x="149237" y="74614"/>
                  </a:lnTo>
                  <a:lnTo>
                    <a:pt x="149237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5192" y="2925115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149237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149237" y="74614"/>
                  </a:lnTo>
                  <a:lnTo>
                    <a:pt x="14923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5192" y="2925115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0" y="74614"/>
                  </a:moveTo>
                  <a:lnTo>
                    <a:pt x="149237" y="74614"/>
                  </a:lnTo>
                  <a:lnTo>
                    <a:pt x="149237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5650" y="3029576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149237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149237" y="74614"/>
                  </a:lnTo>
                  <a:lnTo>
                    <a:pt x="14923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5650" y="3029576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0" y="74614"/>
                  </a:moveTo>
                  <a:lnTo>
                    <a:pt x="149237" y="74614"/>
                  </a:lnTo>
                  <a:lnTo>
                    <a:pt x="149237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6565" y="3029576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149237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149237" y="74614"/>
                  </a:lnTo>
                  <a:lnTo>
                    <a:pt x="14923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6565" y="3029576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0" y="74614"/>
                  </a:moveTo>
                  <a:lnTo>
                    <a:pt x="149237" y="74614"/>
                  </a:lnTo>
                  <a:lnTo>
                    <a:pt x="149237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4734" y="3029576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149237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149237" y="74614"/>
                  </a:lnTo>
                  <a:lnTo>
                    <a:pt x="14923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4734" y="3029576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0" y="74614"/>
                  </a:moveTo>
                  <a:lnTo>
                    <a:pt x="149237" y="74614"/>
                  </a:lnTo>
                  <a:lnTo>
                    <a:pt x="149237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6108" y="3134036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149237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149237" y="74614"/>
                  </a:lnTo>
                  <a:lnTo>
                    <a:pt x="14923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6108" y="3134036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0" y="74614"/>
                  </a:moveTo>
                  <a:lnTo>
                    <a:pt x="149237" y="74614"/>
                  </a:lnTo>
                  <a:lnTo>
                    <a:pt x="149237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5192" y="3134037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149237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149237" y="74614"/>
                  </a:lnTo>
                  <a:lnTo>
                    <a:pt x="14923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5192" y="3134037"/>
              <a:ext cx="149860" cy="74930"/>
            </a:xfrm>
            <a:custGeom>
              <a:avLst/>
              <a:gdLst/>
              <a:ahLst/>
              <a:cxnLst/>
              <a:rect l="l" t="t" r="r" b="b"/>
              <a:pathLst>
                <a:path w="149859" h="74930">
                  <a:moveTo>
                    <a:pt x="0" y="74614"/>
                  </a:moveTo>
                  <a:lnTo>
                    <a:pt x="149237" y="74614"/>
                  </a:lnTo>
                  <a:lnTo>
                    <a:pt x="149237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9811" y="2678867"/>
              <a:ext cx="166370" cy="127000"/>
            </a:xfrm>
            <a:custGeom>
              <a:avLst/>
              <a:gdLst/>
              <a:ahLst/>
              <a:cxnLst/>
              <a:rect l="l" t="t" r="r" b="b"/>
              <a:pathLst>
                <a:path w="166369" h="127000">
                  <a:moveTo>
                    <a:pt x="137178" y="0"/>
                  </a:moveTo>
                  <a:lnTo>
                    <a:pt x="0" y="58776"/>
                  </a:lnTo>
                  <a:lnTo>
                    <a:pt x="29180" y="126864"/>
                  </a:lnTo>
                  <a:lnTo>
                    <a:pt x="166349" y="68088"/>
                  </a:lnTo>
                  <a:lnTo>
                    <a:pt x="137178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9811" y="2678867"/>
              <a:ext cx="166370" cy="127000"/>
            </a:xfrm>
            <a:custGeom>
              <a:avLst/>
              <a:gdLst/>
              <a:ahLst/>
              <a:cxnLst/>
              <a:rect l="l" t="t" r="r" b="b"/>
              <a:pathLst>
                <a:path w="166369" h="127000">
                  <a:moveTo>
                    <a:pt x="0" y="58776"/>
                  </a:moveTo>
                  <a:lnTo>
                    <a:pt x="137178" y="0"/>
                  </a:lnTo>
                  <a:lnTo>
                    <a:pt x="166349" y="68088"/>
                  </a:lnTo>
                  <a:lnTo>
                    <a:pt x="29180" y="126864"/>
                  </a:lnTo>
                  <a:lnTo>
                    <a:pt x="0" y="58776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07987" y="3637026"/>
            <a:ext cx="793750" cy="708025"/>
            <a:chOff x="407987" y="3637026"/>
            <a:chExt cx="793750" cy="708025"/>
          </a:xfrm>
        </p:grpSpPr>
        <p:sp>
          <p:nvSpPr>
            <p:cNvPr id="45" name="object 45"/>
            <p:cNvSpPr/>
            <p:nvPr/>
          </p:nvSpPr>
          <p:spPr>
            <a:xfrm>
              <a:off x="414337" y="3643376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8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7500" y="3709322"/>
              <a:ext cx="554990" cy="554355"/>
            </a:xfrm>
            <a:custGeom>
              <a:avLst/>
              <a:gdLst/>
              <a:ahLst/>
              <a:cxnLst/>
              <a:rect l="l" t="t" r="r" b="b"/>
              <a:pathLst>
                <a:path w="554990" h="554354">
                  <a:moveTo>
                    <a:pt x="204470" y="476022"/>
                  </a:moveTo>
                  <a:lnTo>
                    <a:pt x="165426" y="476022"/>
                  </a:lnTo>
                  <a:lnTo>
                    <a:pt x="177947" y="482530"/>
                  </a:lnTo>
                  <a:lnTo>
                    <a:pt x="190743" y="488241"/>
                  </a:lnTo>
                  <a:lnTo>
                    <a:pt x="203728" y="493139"/>
                  </a:lnTo>
                  <a:lnTo>
                    <a:pt x="216765" y="497209"/>
                  </a:lnTo>
                  <a:lnTo>
                    <a:pt x="245286" y="554249"/>
                  </a:lnTo>
                  <a:lnTo>
                    <a:pt x="310479" y="554249"/>
                  </a:lnTo>
                  <a:lnTo>
                    <a:pt x="318595" y="538017"/>
                  </a:lnTo>
                  <a:lnTo>
                    <a:pt x="255370" y="538017"/>
                  </a:lnTo>
                  <a:lnTo>
                    <a:pt x="228097" y="483421"/>
                  </a:lnTo>
                  <a:lnTo>
                    <a:pt x="221067" y="481509"/>
                  </a:lnTo>
                  <a:lnTo>
                    <a:pt x="209194" y="477782"/>
                  </a:lnTo>
                  <a:lnTo>
                    <a:pt x="204470" y="476022"/>
                  </a:lnTo>
                  <a:close/>
                </a:path>
                <a:path w="554990" h="554354">
                  <a:moveTo>
                    <a:pt x="387830" y="458313"/>
                  </a:moveTo>
                  <a:lnTo>
                    <a:pt x="387625" y="458313"/>
                  </a:lnTo>
                  <a:lnTo>
                    <a:pt x="381343" y="461952"/>
                  </a:lnTo>
                  <a:lnTo>
                    <a:pt x="370177" y="467961"/>
                  </a:lnTo>
                  <a:lnTo>
                    <a:pt x="358656" y="473234"/>
                  </a:lnTo>
                  <a:lnTo>
                    <a:pt x="346729" y="477782"/>
                  </a:lnTo>
                  <a:lnTo>
                    <a:pt x="334698" y="481509"/>
                  </a:lnTo>
                  <a:lnTo>
                    <a:pt x="327668" y="483421"/>
                  </a:lnTo>
                  <a:lnTo>
                    <a:pt x="300385" y="538017"/>
                  </a:lnTo>
                  <a:lnTo>
                    <a:pt x="318595" y="538017"/>
                  </a:lnTo>
                  <a:lnTo>
                    <a:pt x="339001" y="497209"/>
                  </a:lnTo>
                  <a:lnTo>
                    <a:pt x="352122" y="493139"/>
                  </a:lnTo>
                  <a:lnTo>
                    <a:pt x="364943" y="488241"/>
                  </a:lnTo>
                  <a:lnTo>
                    <a:pt x="377424" y="482531"/>
                  </a:lnTo>
                  <a:lnTo>
                    <a:pt x="389525" y="476022"/>
                  </a:lnTo>
                  <a:lnTo>
                    <a:pt x="440952" y="476022"/>
                  </a:lnTo>
                  <a:lnTo>
                    <a:pt x="387830" y="458313"/>
                  </a:lnTo>
                  <a:close/>
                </a:path>
                <a:path w="554990" h="554354">
                  <a:moveTo>
                    <a:pt x="104308" y="57855"/>
                  </a:moveTo>
                  <a:lnTo>
                    <a:pt x="57858" y="104302"/>
                  </a:lnTo>
                  <a:lnTo>
                    <a:pt x="78231" y="165417"/>
                  </a:lnTo>
                  <a:lnTo>
                    <a:pt x="71797" y="177762"/>
                  </a:lnTo>
                  <a:lnTo>
                    <a:pt x="66113" y="190458"/>
                  </a:lnTo>
                  <a:lnTo>
                    <a:pt x="61191" y="203467"/>
                  </a:lnTo>
                  <a:lnTo>
                    <a:pt x="57043" y="216754"/>
                  </a:lnTo>
                  <a:lnTo>
                    <a:pt x="0" y="244459"/>
                  </a:lnTo>
                  <a:lnTo>
                    <a:pt x="0" y="309648"/>
                  </a:lnTo>
                  <a:lnTo>
                    <a:pt x="57043" y="338169"/>
                  </a:lnTo>
                  <a:lnTo>
                    <a:pt x="61102" y="351328"/>
                  </a:lnTo>
                  <a:lnTo>
                    <a:pt x="65999" y="364185"/>
                  </a:lnTo>
                  <a:lnTo>
                    <a:pt x="71615" y="376482"/>
                  </a:lnTo>
                  <a:lnTo>
                    <a:pt x="71714" y="376699"/>
                  </a:lnTo>
                  <a:lnTo>
                    <a:pt x="78231" y="388832"/>
                  </a:lnTo>
                  <a:lnTo>
                    <a:pt x="57858" y="449947"/>
                  </a:lnTo>
                  <a:lnTo>
                    <a:pt x="104308" y="496394"/>
                  </a:lnTo>
                  <a:lnTo>
                    <a:pt x="160145" y="477782"/>
                  </a:lnTo>
                  <a:lnTo>
                    <a:pt x="108741" y="477782"/>
                  </a:lnTo>
                  <a:lnTo>
                    <a:pt x="76525" y="445557"/>
                  </a:lnTo>
                  <a:lnTo>
                    <a:pt x="95959" y="387224"/>
                  </a:lnTo>
                  <a:lnTo>
                    <a:pt x="96028" y="387017"/>
                  </a:lnTo>
                  <a:lnTo>
                    <a:pt x="92356" y="380661"/>
                  </a:lnTo>
                  <a:lnTo>
                    <a:pt x="72798" y="334007"/>
                  </a:lnTo>
                  <a:lnTo>
                    <a:pt x="70875" y="326978"/>
                  </a:lnTo>
                  <a:lnTo>
                    <a:pt x="16298" y="299696"/>
                  </a:lnTo>
                  <a:lnTo>
                    <a:pt x="16298" y="254759"/>
                  </a:lnTo>
                  <a:lnTo>
                    <a:pt x="70820" y="228249"/>
                  </a:lnTo>
                  <a:lnTo>
                    <a:pt x="72765" y="221111"/>
                  </a:lnTo>
                  <a:lnTo>
                    <a:pt x="86521" y="184826"/>
                  </a:lnTo>
                  <a:lnTo>
                    <a:pt x="95941" y="167069"/>
                  </a:lnTo>
                  <a:lnTo>
                    <a:pt x="76514" y="108768"/>
                  </a:lnTo>
                  <a:lnTo>
                    <a:pt x="80795" y="104444"/>
                  </a:lnTo>
                  <a:lnTo>
                    <a:pt x="108686" y="76553"/>
                  </a:lnTo>
                  <a:lnTo>
                    <a:pt x="160406" y="76553"/>
                  </a:lnTo>
                  <a:lnTo>
                    <a:pt x="104308" y="57855"/>
                  </a:lnTo>
                  <a:close/>
                </a:path>
                <a:path w="554990" h="554354">
                  <a:moveTo>
                    <a:pt x="440952" y="476022"/>
                  </a:moveTo>
                  <a:lnTo>
                    <a:pt x="389525" y="476022"/>
                  </a:lnTo>
                  <a:lnTo>
                    <a:pt x="450643" y="496394"/>
                  </a:lnTo>
                  <a:lnTo>
                    <a:pt x="469255" y="477782"/>
                  </a:lnTo>
                  <a:lnTo>
                    <a:pt x="446232" y="477782"/>
                  </a:lnTo>
                  <a:lnTo>
                    <a:pt x="440952" y="476022"/>
                  </a:lnTo>
                  <a:close/>
                </a:path>
                <a:path w="554990" h="554354">
                  <a:moveTo>
                    <a:pt x="167045" y="458312"/>
                  </a:moveTo>
                  <a:lnTo>
                    <a:pt x="108654" y="477782"/>
                  </a:lnTo>
                  <a:lnTo>
                    <a:pt x="160145" y="477782"/>
                  </a:lnTo>
                  <a:lnTo>
                    <a:pt x="165426" y="476022"/>
                  </a:lnTo>
                  <a:lnTo>
                    <a:pt x="204470" y="476022"/>
                  </a:lnTo>
                  <a:lnTo>
                    <a:pt x="196597" y="473034"/>
                  </a:lnTo>
                  <a:lnTo>
                    <a:pt x="184783" y="467740"/>
                  </a:lnTo>
                  <a:lnTo>
                    <a:pt x="173292" y="461757"/>
                  </a:lnTo>
                  <a:lnTo>
                    <a:pt x="167045" y="458312"/>
                  </a:lnTo>
                  <a:close/>
                </a:path>
                <a:path w="554990" h="554354">
                  <a:moveTo>
                    <a:pt x="468386" y="76553"/>
                  </a:moveTo>
                  <a:lnTo>
                    <a:pt x="445449" y="76553"/>
                  </a:lnTo>
                  <a:lnTo>
                    <a:pt x="477665" y="108768"/>
                  </a:lnTo>
                  <a:lnTo>
                    <a:pt x="458220" y="167069"/>
                  </a:lnTo>
                  <a:lnTo>
                    <a:pt x="458140" y="167308"/>
                  </a:lnTo>
                  <a:lnTo>
                    <a:pt x="461823" y="173653"/>
                  </a:lnTo>
                  <a:lnTo>
                    <a:pt x="467839" y="184827"/>
                  </a:lnTo>
                  <a:lnTo>
                    <a:pt x="473114" y="196354"/>
                  </a:lnTo>
                  <a:lnTo>
                    <a:pt x="477633" y="208197"/>
                  </a:lnTo>
                  <a:lnTo>
                    <a:pt x="481381" y="220317"/>
                  </a:lnTo>
                  <a:lnTo>
                    <a:pt x="483348" y="227510"/>
                  </a:lnTo>
                  <a:lnTo>
                    <a:pt x="538653" y="254009"/>
                  </a:lnTo>
                  <a:lnTo>
                    <a:pt x="538653" y="298881"/>
                  </a:lnTo>
                  <a:lnTo>
                    <a:pt x="484087" y="326163"/>
                  </a:lnTo>
                  <a:lnTo>
                    <a:pt x="482174" y="333193"/>
                  </a:lnTo>
                  <a:lnTo>
                    <a:pt x="468421" y="369489"/>
                  </a:lnTo>
                  <a:lnTo>
                    <a:pt x="459112" y="387017"/>
                  </a:lnTo>
                  <a:lnTo>
                    <a:pt x="458998" y="387224"/>
                  </a:lnTo>
                  <a:lnTo>
                    <a:pt x="478448" y="445557"/>
                  </a:lnTo>
                  <a:lnTo>
                    <a:pt x="446232" y="477782"/>
                  </a:lnTo>
                  <a:lnTo>
                    <a:pt x="469255" y="477782"/>
                  </a:lnTo>
                  <a:lnTo>
                    <a:pt x="497093" y="449947"/>
                  </a:lnTo>
                  <a:lnTo>
                    <a:pt x="476720" y="388832"/>
                  </a:lnTo>
                  <a:lnTo>
                    <a:pt x="483036" y="376699"/>
                  </a:lnTo>
                  <a:lnTo>
                    <a:pt x="483149" y="376482"/>
                  </a:lnTo>
                  <a:lnTo>
                    <a:pt x="488834" y="363787"/>
                  </a:lnTo>
                  <a:lnTo>
                    <a:pt x="493758" y="350780"/>
                  </a:lnTo>
                  <a:lnTo>
                    <a:pt x="497908" y="337495"/>
                  </a:lnTo>
                  <a:lnTo>
                    <a:pt x="554951" y="308975"/>
                  </a:lnTo>
                  <a:lnTo>
                    <a:pt x="554951" y="243786"/>
                  </a:lnTo>
                  <a:lnTo>
                    <a:pt x="497093" y="216080"/>
                  </a:lnTo>
                  <a:lnTo>
                    <a:pt x="493023" y="202959"/>
                  </a:lnTo>
                  <a:lnTo>
                    <a:pt x="488247" y="190458"/>
                  </a:lnTo>
                  <a:lnTo>
                    <a:pt x="488125" y="190139"/>
                  </a:lnTo>
                  <a:lnTo>
                    <a:pt x="482461" y="177762"/>
                  </a:lnTo>
                  <a:lnTo>
                    <a:pt x="475905" y="165559"/>
                  </a:lnTo>
                  <a:lnTo>
                    <a:pt x="496278" y="104444"/>
                  </a:lnTo>
                  <a:lnTo>
                    <a:pt x="468386" y="76553"/>
                  </a:lnTo>
                  <a:close/>
                </a:path>
                <a:path w="554990" h="554354">
                  <a:moveTo>
                    <a:pt x="160406" y="76553"/>
                  </a:moveTo>
                  <a:lnTo>
                    <a:pt x="108817" y="76553"/>
                  </a:lnTo>
                  <a:lnTo>
                    <a:pt x="167240" y="96034"/>
                  </a:lnTo>
                  <a:lnTo>
                    <a:pt x="173596" y="92351"/>
                  </a:lnTo>
                  <a:lnTo>
                    <a:pt x="184769" y="86342"/>
                  </a:lnTo>
                  <a:lnTo>
                    <a:pt x="196292" y="81069"/>
                  </a:lnTo>
                  <a:lnTo>
                    <a:pt x="203734" y="78227"/>
                  </a:lnTo>
                  <a:lnTo>
                    <a:pt x="165426" y="78227"/>
                  </a:lnTo>
                  <a:lnTo>
                    <a:pt x="160406" y="76553"/>
                  </a:lnTo>
                  <a:close/>
                </a:path>
                <a:path w="554990" h="554354">
                  <a:moveTo>
                    <a:pt x="317561" y="16297"/>
                  </a:moveTo>
                  <a:lnTo>
                    <a:pt x="299472" y="16297"/>
                  </a:lnTo>
                  <a:lnTo>
                    <a:pt x="323581" y="66004"/>
                  </a:lnTo>
                  <a:lnTo>
                    <a:pt x="326042" y="70882"/>
                  </a:lnTo>
                  <a:lnTo>
                    <a:pt x="333101" y="72805"/>
                  </a:lnTo>
                  <a:lnTo>
                    <a:pt x="345466" y="76686"/>
                  </a:lnTo>
                  <a:lnTo>
                    <a:pt x="357571" y="81280"/>
                  </a:lnTo>
                  <a:lnTo>
                    <a:pt x="369385" y="86574"/>
                  </a:lnTo>
                  <a:lnTo>
                    <a:pt x="380876" y="92557"/>
                  </a:lnTo>
                  <a:lnTo>
                    <a:pt x="387183" y="96034"/>
                  </a:lnTo>
                  <a:lnTo>
                    <a:pt x="387026" y="96034"/>
                  </a:lnTo>
                  <a:lnTo>
                    <a:pt x="440008" y="78368"/>
                  </a:lnTo>
                  <a:lnTo>
                    <a:pt x="388710" y="78368"/>
                  </a:lnTo>
                  <a:lnTo>
                    <a:pt x="376360" y="71935"/>
                  </a:lnTo>
                  <a:lnTo>
                    <a:pt x="363664" y="66251"/>
                  </a:lnTo>
                  <a:lnTo>
                    <a:pt x="350656" y="61329"/>
                  </a:lnTo>
                  <a:lnTo>
                    <a:pt x="337371" y="57181"/>
                  </a:lnTo>
                  <a:lnTo>
                    <a:pt x="317561" y="16297"/>
                  </a:lnTo>
                  <a:close/>
                </a:path>
                <a:path w="554990" h="554354">
                  <a:moveTo>
                    <a:pt x="449828" y="57996"/>
                  </a:moveTo>
                  <a:lnTo>
                    <a:pt x="388710" y="78368"/>
                  </a:lnTo>
                  <a:lnTo>
                    <a:pt x="440008" y="78368"/>
                  </a:lnTo>
                  <a:lnTo>
                    <a:pt x="445449" y="76553"/>
                  </a:lnTo>
                  <a:lnTo>
                    <a:pt x="468386" y="76553"/>
                  </a:lnTo>
                  <a:lnTo>
                    <a:pt x="449828" y="57996"/>
                  </a:lnTo>
                  <a:close/>
                </a:path>
                <a:path w="554990" h="554354">
                  <a:moveTo>
                    <a:pt x="309664" y="0"/>
                  </a:moveTo>
                  <a:lnTo>
                    <a:pt x="244472" y="0"/>
                  </a:lnTo>
                  <a:lnTo>
                    <a:pt x="215950" y="57040"/>
                  </a:lnTo>
                  <a:lnTo>
                    <a:pt x="202822" y="61105"/>
                  </a:lnTo>
                  <a:lnTo>
                    <a:pt x="189999" y="66004"/>
                  </a:lnTo>
                  <a:lnTo>
                    <a:pt x="177520" y="71717"/>
                  </a:lnTo>
                  <a:lnTo>
                    <a:pt x="165426" y="78227"/>
                  </a:lnTo>
                  <a:lnTo>
                    <a:pt x="203734" y="78227"/>
                  </a:lnTo>
                  <a:lnTo>
                    <a:pt x="208114" y="76553"/>
                  </a:lnTo>
                  <a:lnTo>
                    <a:pt x="220207" y="72805"/>
                  </a:lnTo>
                  <a:lnTo>
                    <a:pt x="227272" y="70882"/>
                  </a:lnTo>
                  <a:lnTo>
                    <a:pt x="254555" y="16297"/>
                  </a:lnTo>
                  <a:lnTo>
                    <a:pt x="317561" y="16297"/>
                  </a:lnTo>
                  <a:lnTo>
                    <a:pt x="309664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7500" y="3709322"/>
              <a:ext cx="554990" cy="554355"/>
            </a:xfrm>
            <a:custGeom>
              <a:avLst/>
              <a:gdLst/>
              <a:ahLst/>
              <a:cxnLst/>
              <a:rect l="l" t="t" r="r" b="b"/>
              <a:pathLst>
                <a:path w="554990" h="554354">
                  <a:moveTo>
                    <a:pt x="78231" y="388832"/>
                  </a:moveTo>
                  <a:lnTo>
                    <a:pt x="57858" y="449946"/>
                  </a:lnTo>
                  <a:lnTo>
                    <a:pt x="104308" y="496394"/>
                  </a:lnTo>
                  <a:lnTo>
                    <a:pt x="165426" y="476022"/>
                  </a:lnTo>
                  <a:lnTo>
                    <a:pt x="177770" y="482451"/>
                  </a:lnTo>
                  <a:lnTo>
                    <a:pt x="190464" y="488135"/>
                  </a:lnTo>
                  <a:lnTo>
                    <a:pt x="203473" y="493060"/>
                  </a:lnTo>
                  <a:lnTo>
                    <a:pt x="216765" y="497209"/>
                  </a:lnTo>
                  <a:lnTo>
                    <a:pt x="245286" y="554249"/>
                  </a:lnTo>
                  <a:lnTo>
                    <a:pt x="310479" y="554249"/>
                  </a:lnTo>
                  <a:lnTo>
                    <a:pt x="339001" y="497209"/>
                  </a:lnTo>
                  <a:lnTo>
                    <a:pt x="352122" y="493139"/>
                  </a:lnTo>
                  <a:lnTo>
                    <a:pt x="364943" y="488241"/>
                  </a:lnTo>
                  <a:lnTo>
                    <a:pt x="377424" y="482530"/>
                  </a:lnTo>
                  <a:lnTo>
                    <a:pt x="389525" y="476022"/>
                  </a:lnTo>
                  <a:lnTo>
                    <a:pt x="450643" y="496394"/>
                  </a:lnTo>
                  <a:lnTo>
                    <a:pt x="497093" y="449947"/>
                  </a:lnTo>
                  <a:lnTo>
                    <a:pt x="476720" y="388832"/>
                  </a:lnTo>
                  <a:lnTo>
                    <a:pt x="483149" y="376482"/>
                  </a:lnTo>
                  <a:lnTo>
                    <a:pt x="488834" y="363787"/>
                  </a:lnTo>
                  <a:lnTo>
                    <a:pt x="493758" y="350780"/>
                  </a:lnTo>
                  <a:lnTo>
                    <a:pt x="497908" y="337495"/>
                  </a:lnTo>
                  <a:lnTo>
                    <a:pt x="554951" y="308975"/>
                  </a:lnTo>
                  <a:lnTo>
                    <a:pt x="554951" y="243786"/>
                  </a:lnTo>
                  <a:lnTo>
                    <a:pt x="497093" y="216080"/>
                  </a:lnTo>
                  <a:lnTo>
                    <a:pt x="493023" y="202959"/>
                  </a:lnTo>
                  <a:lnTo>
                    <a:pt x="488125" y="190139"/>
                  </a:lnTo>
                  <a:lnTo>
                    <a:pt x="482414" y="177659"/>
                  </a:lnTo>
                  <a:lnTo>
                    <a:pt x="475905" y="165559"/>
                  </a:lnTo>
                  <a:lnTo>
                    <a:pt x="496278" y="104444"/>
                  </a:lnTo>
                  <a:lnTo>
                    <a:pt x="449828" y="57996"/>
                  </a:lnTo>
                  <a:lnTo>
                    <a:pt x="388710" y="78368"/>
                  </a:lnTo>
                  <a:lnTo>
                    <a:pt x="376360" y="71935"/>
                  </a:lnTo>
                  <a:lnTo>
                    <a:pt x="363664" y="66251"/>
                  </a:lnTo>
                  <a:lnTo>
                    <a:pt x="350656" y="61329"/>
                  </a:lnTo>
                  <a:lnTo>
                    <a:pt x="337371" y="57181"/>
                  </a:lnTo>
                  <a:lnTo>
                    <a:pt x="309664" y="0"/>
                  </a:lnTo>
                  <a:lnTo>
                    <a:pt x="244472" y="0"/>
                  </a:lnTo>
                  <a:lnTo>
                    <a:pt x="215950" y="57040"/>
                  </a:lnTo>
                  <a:lnTo>
                    <a:pt x="202822" y="61105"/>
                  </a:lnTo>
                  <a:lnTo>
                    <a:pt x="189999" y="66004"/>
                  </a:lnTo>
                  <a:lnTo>
                    <a:pt x="177520" y="71717"/>
                  </a:lnTo>
                  <a:lnTo>
                    <a:pt x="165426" y="78227"/>
                  </a:lnTo>
                  <a:lnTo>
                    <a:pt x="104308" y="57855"/>
                  </a:lnTo>
                  <a:lnTo>
                    <a:pt x="57858" y="104302"/>
                  </a:lnTo>
                  <a:lnTo>
                    <a:pt x="78231" y="165417"/>
                  </a:lnTo>
                  <a:lnTo>
                    <a:pt x="71797" y="177762"/>
                  </a:lnTo>
                  <a:lnTo>
                    <a:pt x="66113" y="190458"/>
                  </a:lnTo>
                  <a:lnTo>
                    <a:pt x="61191" y="203467"/>
                  </a:lnTo>
                  <a:lnTo>
                    <a:pt x="57043" y="216754"/>
                  </a:lnTo>
                  <a:lnTo>
                    <a:pt x="0" y="244459"/>
                  </a:lnTo>
                  <a:lnTo>
                    <a:pt x="0" y="309648"/>
                  </a:lnTo>
                  <a:lnTo>
                    <a:pt x="57043" y="338169"/>
                  </a:lnTo>
                  <a:lnTo>
                    <a:pt x="61102" y="351328"/>
                  </a:lnTo>
                  <a:lnTo>
                    <a:pt x="65999" y="364185"/>
                  </a:lnTo>
                  <a:lnTo>
                    <a:pt x="71714" y="376699"/>
                  </a:lnTo>
                  <a:lnTo>
                    <a:pt x="78231" y="388832"/>
                  </a:lnTo>
                  <a:close/>
                </a:path>
                <a:path w="554990" h="554354">
                  <a:moveTo>
                    <a:pt x="16298" y="254759"/>
                  </a:moveTo>
                  <a:lnTo>
                    <a:pt x="64160" y="231508"/>
                  </a:lnTo>
                  <a:lnTo>
                    <a:pt x="70820" y="228249"/>
                  </a:lnTo>
                  <a:lnTo>
                    <a:pt x="72765" y="221111"/>
                  </a:lnTo>
                  <a:lnTo>
                    <a:pt x="76640" y="208738"/>
                  </a:lnTo>
                  <a:lnTo>
                    <a:pt x="81232" y="196627"/>
                  </a:lnTo>
                  <a:lnTo>
                    <a:pt x="86529" y="184808"/>
                  </a:lnTo>
                  <a:lnTo>
                    <a:pt x="92519" y="173316"/>
                  </a:lnTo>
                  <a:lnTo>
                    <a:pt x="95941" y="167069"/>
                  </a:lnTo>
                  <a:lnTo>
                    <a:pt x="93692" y="160311"/>
                  </a:lnTo>
                  <a:lnTo>
                    <a:pt x="76503" y="108735"/>
                  </a:lnTo>
                  <a:lnTo>
                    <a:pt x="108719" y="76521"/>
                  </a:lnTo>
                  <a:lnTo>
                    <a:pt x="160275" y="93709"/>
                  </a:lnTo>
                  <a:lnTo>
                    <a:pt x="167240" y="96034"/>
                  </a:lnTo>
                  <a:lnTo>
                    <a:pt x="173596" y="92351"/>
                  </a:lnTo>
                  <a:lnTo>
                    <a:pt x="220242" y="72794"/>
                  </a:lnTo>
                  <a:lnTo>
                    <a:pt x="227272" y="70882"/>
                  </a:lnTo>
                  <a:lnTo>
                    <a:pt x="230531" y="64363"/>
                  </a:lnTo>
                  <a:lnTo>
                    <a:pt x="254555" y="16297"/>
                  </a:lnTo>
                  <a:lnTo>
                    <a:pt x="299472" y="16297"/>
                  </a:lnTo>
                  <a:lnTo>
                    <a:pt x="322703" y="64211"/>
                  </a:lnTo>
                  <a:lnTo>
                    <a:pt x="325962" y="70860"/>
                  </a:lnTo>
                  <a:lnTo>
                    <a:pt x="369385" y="86574"/>
                  </a:lnTo>
                  <a:lnTo>
                    <a:pt x="387124" y="96002"/>
                  </a:lnTo>
                  <a:lnTo>
                    <a:pt x="393893" y="93742"/>
                  </a:lnTo>
                  <a:lnTo>
                    <a:pt x="445449" y="76553"/>
                  </a:lnTo>
                  <a:lnTo>
                    <a:pt x="477665" y="108768"/>
                  </a:lnTo>
                  <a:lnTo>
                    <a:pt x="460465" y="160343"/>
                  </a:lnTo>
                  <a:lnTo>
                    <a:pt x="458140" y="167308"/>
                  </a:lnTo>
                  <a:lnTo>
                    <a:pt x="461823" y="173653"/>
                  </a:lnTo>
                  <a:lnTo>
                    <a:pt x="481381" y="220317"/>
                  </a:lnTo>
                  <a:lnTo>
                    <a:pt x="483348" y="227510"/>
                  </a:lnTo>
                  <a:lnTo>
                    <a:pt x="490074" y="230726"/>
                  </a:lnTo>
                  <a:lnTo>
                    <a:pt x="538653" y="254009"/>
                  </a:lnTo>
                  <a:lnTo>
                    <a:pt x="538653" y="298881"/>
                  </a:lnTo>
                  <a:lnTo>
                    <a:pt x="490606" y="322904"/>
                  </a:lnTo>
                  <a:lnTo>
                    <a:pt x="484087" y="326163"/>
                  </a:lnTo>
                  <a:lnTo>
                    <a:pt x="468421" y="369489"/>
                  </a:lnTo>
                  <a:lnTo>
                    <a:pt x="458998" y="387224"/>
                  </a:lnTo>
                  <a:lnTo>
                    <a:pt x="461248" y="393992"/>
                  </a:lnTo>
                  <a:lnTo>
                    <a:pt x="478448" y="445557"/>
                  </a:lnTo>
                  <a:lnTo>
                    <a:pt x="446232" y="477782"/>
                  </a:lnTo>
                  <a:lnTo>
                    <a:pt x="394675" y="460583"/>
                  </a:lnTo>
                  <a:lnTo>
                    <a:pt x="387700" y="458269"/>
                  </a:lnTo>
                  <a:lnTo>
                    <a:pt x="346818" y="477755"/>
                  </a:lnTo>
                  <a:lnTo>
                    <a:pt x="327668" y="483421"/>
                  </a:lnTo>
                  <a:lnTo>
                    <a:pt x="324408" y="489940"/>
                  </a:lnTo>
                  <a:lnTo>
                    <a:pt x="300385" y="538017"/>
                  </a:lnTo>
                  <a:lnTo>
                    <a:pt x="255370" y="538017"/>
                  </a:lnTo>
                  <a:lnTo>
                    <a:pt x="231357" y="489940"/>
                  </a:lnTo>
                  <a:lnTo>
                    <a:pt x="228097" y="483421"/>
                  </a:lnTo>
                  <a:lnTo>
                    <a:pt x="184783" y="467740"/>
                  </a:lnTo>
                  <a:lnTo>
                    <a:pt x="167045" y="458312"/>
                  </a:lnTo>
                  <a:lnTo>
                    <a:pt x="160286" y="460572"/>
                  </a:lnTo>
                  <a:lnTo>
                    <a:pt x="108719" y="477761"/>
                  </a:lnTo>
                  <a:lnTo>
                    <a:pt x="76514" y="445546"/>
                  </a:lnTo>
                  <a:lnTo>
                    <a:pt x="93714" y="393992"/>
                  </a:lnTo>
                  <a:lnTo>
                    <a:pt x="96028" y="387017"/>
                  </a:lnTo>
                  <a:lnTo>
                    <a:pt x="76546" y="346127"/>
                  </a:lnTo>
                  <a:lnTo>
                    <a:pt x="70875" y="326978"/>
                  </a:lnTo>
                  <a:lnTo>
                    <a:pt x="64355" y="323718"/>
                  </a:lnTo>
                  <a:lnTo>
                    <a:pt x="16298" y="299696"/>
                  </a:lnTo>
                  <a:lnTo>
                    <a:pt x="16298" y="254759"/>
                  </a:lnTo>
                  <a:close/>
                </a:path>
              </a:pathLst>
            </a:custGeom>
            <a:ln w="814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705" y="3884660"/>
              <a:ext cx="203726" cy="20371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09587" y="3824351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152400" y="0"/>
                  </a:moveTo>
                  <a:lnTo>
                    <a:pt x="104231" y="8011"/>
                  </a:lnTo>
                  <a:lnTo>
                    <a:pt x="62396" y="30317"/>
                  </a:lnTo>
                  <a:lnTo>
                    <a:pt x="29405" y="64328"/>
                  </a:lnTo>
                  <a:lnTo>
                    <a:pt x="7769" y="107452"/>
                  </a:lnTo>
                  <a:lnTo>
                    <a:pt x="0" y="157099"/>
                  </a:lnTo>
                  <a:lnTo>
                    <a:pt x="7769" y="206759"/>
                  </a:lnTo>
                  <a:lnTo>
                    <a:pt x="29405" y="249914"/>
                  </a:lnTo>
                  <a:lnTo>
                    <a:pt x="62396" y="283962"/>
                  </a:lnTo>
                  <a:lnTo>
                    <a:pt x="104231" y="306300"/>
                  </a:lnTo>
                  <a:lnTo>
                    <a:pt x="152400" y="314325"/>
                  </a:lnTo>
                  <a:lnTo>
                    <a:pt x="200568" y="306300"/>
                  </a:lnTo>
                  <a:lnTo>
                    <a:pt x="242403" y="283962"/>
                  </a:lnTo>
                  <a:lnTo>
                    <a:pt x="275394" y="249914"/>
                  </a:lnTo>
                  <a:lnTo>
                    <a:pt x="297030" y="206759"/>
                  </a:lnTo>
                  <a:lnTo>
                    <a:pt x="304800" y="157099"/>
                  </a:lnTo>
                  <a:lnTo>
                    <a:pt x="297030" y="107452"/>
                  </a:lnTo>
                  <a:lnTo>
                    <a:pt x="275394" y="64328"/>
                  </a:lnTo>
                  <a:lnTo>
                    <a:pt x="242403" y="30317"/>
                  </a:lnTo>
                  <a:lnTo>
                    <a:pt x="200568" y="8011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9587" y="3824351"/>
              <a:ext cx="304800" cy="314325"/>
            </a:xfrm>
            <a:custGeom>
              <a:avLst/>
              <a:gdLst/>
              <a:ahLst/>
              <a:cxnLst/>
              <a:rect l="l" t="t" r="r" b="b"/>
              <a:pathLst>
                <a:path w="304800" h="314325">
                  <a:moveTo>
                    <a:pt x="0" y="157099"/>
                  </a:moveTo>
                  <a:lnTo>
                    <a:pt x="7769" y="107452"/>
                  </a:lnTo>
                  <a:lnTo>
                    <a:pt x="29405" y="64328"/>
                  </a:lnTo>
                  <a:lnTo>
                    <a:pt x="62396" y="30317"/>
                  </a:lnTo>
                  <a:lnTo>
                    <a:pt x="104231" y="8011"/>
                  </a:lnTo>
                  <a:lnTo>
                    <a:pt x="152400" y="0"/>
                  </a:lnTo>
                  <a:lnTo>
                    <a:pt x="200568" y="8011"/>
                  </a:lnTo>
                  <a:lnTo>
                    <a:pt x="242403" y="30317"/>
                  </a:lnTo>
                  <a:lnTo>
                    <a:pt x="275394" y="64328"/>
                  </a:lnTo>
                  <a:lnTo>
                    <a:pt x="297030" y="107452"/>
                  </a:lnTo>
                  <a:lnTo>
                    <a:pt x="304800" y="157099"/>
                  </a:lnTo>
                  <a:lnTo>
                    <a:pt x="297030" y="206759"/>
                  </a:lnTo>
                  <a:lnTo>
                    <a:pt x="275394" y="249914"/>
                  </a:lnTo>
                  <a:lnTo>
                    <a:pt x="242403" y="283962"/>
                  </a:lnTo>
                  <a:lnTo>
                    <a:pt x="200568" y="306300"/>
                  </a:lnTo>
                  <a:lnTo>
                    <a:pt x="152400" y="314325"/>
                  </a:lnTo>
                  <a:lnTo>
                    <a:pt x="104231" y="306300"/>
                  </a:lnTo>
                  <a:lnTo>
                    <a:pt x="62396" y="283962"/>
                  </a:lnTo>
                  <a:lnTo>
                    <a:pt x="29405" y="249914"/>
                  </a:lnTo>
                  <a:lnTo>
                    <a:pt x="7769" y="206759"/>
                  </a:lnTo>
                  <a:lnTo>
                    <a:pt x="0" y="1570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9627" y="3861478"/>
              <a:ext cx="366395" cy="263525"/>
            </a:xfrm>
            <a:custGeom>
              <a:avLst/>
              <a:gdLst/>
              <a:ahLst/>
              <a:cxnLst/>
              <a:rect l="l" t="t" r="r" b="b"/>
              <a:pathLst>
                <a:path w="366394" h="263525">
                  <a:moveTo>
                    <a:pt x="361590" y="148032"/>
                  </a:moveTo>
                  <a:lnTo>
                    <a:pt x="365779" y="143981"/>
                  </a:lnTo>
                  <a:lnTo>
                    <a:pt x="365862" y="138430"/>
                  </a:lnTo>
                  <a:lnTo>
                    <a:pt x="361861" y="134305"/>
                  </a:lnTo>
                  <a:lnTo>
                    <a:pt x="361138" y="133755"/>
                  </a:lnTo>
                  <a:lnTo>
                    <a:pt x="120931" y="2260"/>
                  </a:lnTo>
                  <a:lnTo>
                    <a:pt x="116606" y="0"/>
                  </a:lnTo>
                  <a:lnTo>
                    <a:pt x="111271" y="1672"/>
                  </a:lnTo>
                  <a:lnTo>
                    <a:pt x="107777" y="8356"/>
                  </a:lnTo>
                  <a:lnTo>
                    <a:pt x="107675" y="11151"/>
                  </a:lnTo>
                  <a:lnTo>
                    <a:pt x="146239" y="101495"/>
                  </a:lnTo>
                  <a:lnTo>
                    <a:pt x="2346" y="96271"/>
                  </a:lnTo>
                  <a:lnTo>
                    <a:pt x="0" y="159768"/>
                  </a:lnTo>
                  <a:lnTo>
                    <a:pt x="143998" y="164959"/>
                  </a:lnTo>
                  <a:lnTo>
                    <a:pt x="97960" y="254102"/>
                  </a:lnTo>
                  <a:lnTo>
                    <a:pt x="99580" y="259449"/>
                  </a:lnTo>
                  <a:lnTo>
                    <a:pt x="106280" y="263029"/>
                  </a:lnTo>
                  <a:lnTo>
                    <a:pt x="109142" y="263133"/>
                  </a:lnTo>
                  <a:lnTo>
                    <a:pt x="360776" y="148579"/>
                  </a:lnTo>
                  <a:lnTo>
                    <a:pt x="361590" y="148032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9627" y="3861478"/>
              <a:ext cx="366395" cy="263525"/>
            </a:xfrm>
            <a:custGeom>
              <a:avLst/>
              <a:gdLst/>
              <a:ahLst/>
              <a:cxnLst/>
              <a:rect l="l" t="t" r="r" b="b"/>
              <a:pathLst>
                <a:path w="366394" h="263525">
                  <a:moveTo>
                    <a:pt x="0" y="159768"/>
                  </a:moveTo>
                  <a:lnTo>
                    <a:pt x="143998" y="164959"/>
                  </a:lnTo>
                  <a:lnTo>
                    <a:pt x="100254" y="249801"/>
                  </a:lnTo>
                  <a:lnTo>
                    <a:pt x="97960" y="254102"/>
                  </a:lnTo>
                  <a:lnTo>
                    <a:pt x="99580" y="259449"/>
                  </a:lnTo>
                  <a:lnTo>
                    <a:pt x="103885" y="261747"/>
                  </a:lnTo>
                  <a:lnTo>
                    <a:pt x="106280" y="263029"/>
                  </a:lnTo>
                  <a:lnTo>
                    <a:pt x="109142" y="263133"/>
                  </a:lnTo>
                  <a:lnTo>
                    <a:pt x="359885" y="148984"/>
                  </a:lnTo>
                  <a:lnTo>
                    <a:pt x="365862" y="138430"/>
                  </a:lnTo>
                  <a:lnTo>
                    <a:pt x="362485" y="134947"/>
                  </a:lnTo>
                  <a:lnTo>
                    <a:pt x="361861" y="134305"/>
                  </a:lnTo>
                  <a:lnTo>
                    <a:pt x="361138" y="133755"/>
                  </a:lnTo>
                  <a:lnTo>
                    <a:pt x="360349" y="133332"/>
                  </a:lnTo>
                  <a:lnTo>
                    <a:pt x="120931" y="2260"/>
                  </a:lnTo>
                  <a:lnTo>
                    <a:pt x="116606" y="0"/>
                  </a:lnTo>
                  <a:lnTo>
                    <a:pt x="111271" y="1672"/>
                  </a:lnTo>
                  <a:lnTo>
                    <a:pt x="109015" y="5993"/>
                  </a:lnTo>
                  <a:lnTo>
                    <a:pt x="107777" y="8356"/>
                  </a:lnTo>
                  <a:lnTo>
                    <a:pt x="107675" y="11151"/>
                  </a:lnTo>
                  <a:lnTo>
                    <a:pt x="108738" y="13598"/>
                  </a:lnTo>
                  <a:lnTo>
                    <a:pt x="146239" y="101495"/>
                  </a:lnTo>
                  <a:lnTo>
                    <a:pt x="2346" y="96271"/>
                  </a:lnTo>
                  <a:lnTo>
                    <a:pt x="0" y="159768"/>
                  </a:lnTo>
                </a:path>
              </a:pathLst>
            </a:custGeom>
            <a:ln w="504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46087" y="5703887"/>
            <a:ext cx="793750" cy="708025"/>
            <a:chOff x="446087" y="5703887"/>
            <a:chExt cx="793750" cy="708025"/>
          </a:xfrm>
        </p:grpSpPr>
        <p:sp>
          <p:nvSpPr>
            <p:cNvPr id="54" name="object 54"/>
            <p:cNvSpPr/>
            <p:nvPr/>
          </p:nvSpPr>
          <p:spPr>
            <a:xfrm>
              <a:off x="452437" y="5710237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87"/>
                  </a:moveTo>
                  <a:lnTo>
                    <a:pt x="9108" y="70782"/>
                  </a:lnTo>
                  <a:lnTo>
                    <a:pt x="33945" y="33945"/>
                  </a:lnTo>
                  <a:lnTo>
                    <a:pt x="70782" y="9108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108"/>
                  </a:lnTo>
                  <a:lnTo>
                    <a:pt x="747109" y="33945"/>
                  </a:lnTo>
                  <a:lnTo>
                    <a:pt x="771943" y="70782"/>
                  </a:lnTo>
                  <a:lnTo>
                    <a:pt x="781050" y="115887"/>
                  </a:lnTo>
                  <a:lnTo>
                    <a:pt x="781050" y="579437"/>
                  </a:lnTo>
                  <a:lnTo>
                    <a:pt x="771943" y="624548"/>
                  </a:lnTo>
                  <a:lnTo>
                    <a:pt x="747109" y="661384"/>
                  </a:lnTo>
                  <a:lnTo>
                    <a:pt x="710273" y="68621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18"/>
                  </a:lnTo>
                  <a:lnTo>
                    <a:pt x="33945" y="661384"/>
                  </a:lnTo>
                  <a:lnTo>
                    <a:pt x="9108" y="624548"/>
                  </a:lnTo>
                  <a:lnTo>
                    <a:pt x="0" y="579437"/>
                  </a:lnTo>
                  <a:lnTo>
                    <a:pt x="0" y="115887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2443" y="5788764"/>
              <a:ext cx="612140" cy="603885"/>
            </a:xfrm>
            <a:custGeom>
              <a:avLst/>
              <a:gdLst/>
              <a:ahLst/>
              <a:cxnLst/>
              <a:rect l="l" t="t" r="r" b="b"/>
              <a:pathLst>
                <a:path w="612140" h="603885">
                  <a:moveTo>
                    <a:pt x="322040" y="444636"/>
                  </a:moveTo>
                  <a:lnTo>
                    <a:pt x="289836" y="444636"/>
                  </a:lnTo>
                  <a:lnTo>
                    <a:pt x="289836" y="596582"/>
                  </a:lnTo>
                  <a:lnTo>
                    <a:pt x="297039" y="603791"/>
                  </a:lnTo>
                  <a:lnTo>
                    <a:pt x="314826" y="603791"/>
                  </a:lnTo>
                  <a:lnTo>
                    <a:pt x="322040" y="596582"/>
                  </a:lnTo>
                  <a:lnTo>
                    <a:pt x="322040" y="444636"/>
                  </a:lnTo>
                  <a:close/>
                </a:path>
                <a:path w="612140" h="603885">
                  <a:moveTo>
                    <a:pt x="349896" y="426678"/>
                  </a:moveTo>
                  <a:lnTo>
                    <a:pt x="261980" y="426678"/>
                  </a:lnTo>
                  <a:lnTo>
                    <a:pt x="137995" y="550657"/>
                  </a:lnTo>
                  <a:lnTo>
                    <a:pt x="134466" y="556032"/>
                  </a:lnTo>
                  <a:lnTo>
                    <a:pt x="133373" y="561809"/>
                  </a:lnTo>
                  <a:lnTo>
                    <a:pt x="133312" y="562134"/>
                  </a:lnTo>
                  <a:lnTo>
                    <a:pt x="134458" y="567870"/>
                  </a:lnTo>
                  <a:lnTo>
                    <a:pt x="134529" y="568224"/>
                  </a:lnTo>
                  <a:lnTo>
                    <a:pt x="138113" y="573563"/>
                  </a:lnTo>
                  <a:lnTo>
                    <a:pt x="143489" y="577092"/>
                  </a:lnTo>
                  <a:lnTo>
                    <a:pt x="149591" y="578246"/>
                  </a:lnTo>
                  <a:lnTo>
                    <a:pt x="155366" y="577092"/>
                  </a:lnTo>
                  <a:lnTo>
                    <a:pt x="155587" y="577092"/>
                  </a:lnTo>
                  <a:lnTo>
                    <a:pt x="160845" y="573563"/>
                  </a:lnTo>
                  <a:lnTo>
                    <a:pt x="161268" y="573198"/>
                  </a:lnTo>
                  <a:lnTo>
                    <a:pt x="289836" y="444636"/>
                  </a:lnTo>
                  <a:lnTo>
                    <a:pt x="322040" y="444636"/>
                  </a:lnTo>
                  <a:lnTo>
                    <a:pt x="322040" y="444389"/>
                  </a:lnTo>
                  <a:lnTo>
                    <a:pt x="367606" y="444389"/>
                  </a:lnTo>
                  <a:lnTo>
                    <a:pt x="349896" y="426678"/>
                  </a:lnTo>
                  <a:close/>
                </a:path>
                <a:path w="612140" h="603885">
                  <a:moveTo>
                    <a:pt x="367606" y="444389"/>
                  </a:moveTo>
                  <a:lnTo>
                    <a:pt x="322040" y="444389"/>
                  </a:lnTo>
                  <a:lnTo>
                    <a:pt x="450855" y="573198"/>
                  </a:lnTo>
                  <a:lnTo>
                    <a:pt x="456183" y="576736"/>
                  </a:lnTo>
                  <a:lnTo>
                    <a:pt x="462244" y="577916"/>
                  </a:lnTo>
                  <a:lnTo>
                    <a:pt x="468305" y="576736"/>
                  </a:lnTo>
                  <a:lnTo>
                    <a:pt x="473634" y="573198"/>
                  </a:lnTo>
                  <a:lnTo>
                    <a:pt x="477172" y="567870"/>
                  </a:lnTo>
                  <a:lnTo>
                    <a:pt x="478288" y="562134"/>
                  </a:lnTo>
                  <a:lnTo>
                    <a:pt x="478351" y="561809"/>
                  </a:lnTo>
                  <a:lnTo>
                    <a:pt x="477227" y="556032"/>
                  </a:lnTo>
                  <a:lnTo>
                    <a:pt x="477172" y="555749"/>
                  </a:lnTo>
                  <a:lnTo>
                    <a:pt x="473634" y="550420"/>
                  </a:lnTo>
                  <a:lnTo>
                    <a:pt x="367606" y="444389"/>
                  </a:lnTo>
                  <a:close/>
                </a:path>
                <a:path w="612140" h="603885">
                  <a:moveTo>
                    <a:pt x="604660" y="394476"/>
                  </a:moveTo>
                  <a:lnTo>
                    <a:pt x="7208" y="394476"/>
                  </a:lnTo>
                  <a:lnTo>
                    <a:pt x="0" y="401689"/>
                  </a:lnTo>
                  <a:lnTo>
                    <a:pt x="0" y="419476"/>
                  </a:lnTo>
                  <a:lnTo>
                    <a:pt x="7208" y="426678"/>
                  </a:lnTo>
                  <a:lnTo>
                    <a:pt x="604660" y="426678"/>
                  </a:lnTo>
                  <a:lnTo>
                    <a:pt x="611874" y="419476"/>
                  </a:lnTo>
                  <a:lnTo>
                    <a:pt x="611874" y="401689"/>
                  </a:lnTo>
                  <a:lnTo>
                    <a:pt x="604660" y="394476"/>
                  </a:lnTo>
                  <a:close/>
                </a:path>
                <a:path w="612140" h="603885">
                  <a:moveTo>
                    <a:pt x="579670" y="64404"/>
                  </a:moveTo>
                  <a:lnTo>
                    <a:pt x="32205" y="64404"/>
                  </a:lnTo>
                  <a:lnTo>
                    <a:pt x="32205" y="394476"/>
                  </a:lnTo>
                  <a:lnTo>
                    <a:pt x="579670" y="394476"/>
                  </a:lnTo>
                  <a:lnTo>
                    <a:pt x="579670" y="378375"/>
                  </a:lnTo>
                  <a:lnTo>
                    <a:pt x="80511" y="378375"/>
                  </a:lnTo>
                  <a:lnTo>
                    <a:pt x="80511" y="88555"/>
                  </a:lnTo>
                  <a:lnTo>
                    <a:pt x="579670" y="88555"/>
                  </a:lnTo>
                  <a:lnTo>
                    <a:pt x="579670" y="64404"/>
                  </a:lnTo>
                  <a:close/>
                </a:path>
                <a:path w="612140" h="603885">
                  <a:moveTo>
                    <a:pt x="579670" y="88555"/>
                  </a:moveTo>
                  <a:lnTo>
                    <a:pt x="531364" y="88555"/>
                  </a:lnTo>
                  <a:lnTo>
                    <a:pt x="531364" y="378375"/>
                  </a:lnTo>
                  <a:lnTo>
                    <a:pt x="579670" y="378375"/>
                  </a:lnTo>
                  <a:lnTo>
                    <a:pt x="579670" y="88555"/>
                  </a:lnTo>
                  <a:close/>
                </a:path>
                <a:path w="612140" h="603885">
                  <a:moveTo>
                    <a:pt x="604660" y="32202"/>
                  </a:moveTo>
                  <a:lnTo>
                    <a:pt x="7208" y="32202"/>
                  </a:lnTo>
                  <a:lnTo>
                    <a:pt x="0" y="39415"/>
                  </a:lnTo>
                  <a:lnTo>
                    <a:pt x="0" y="57201"/>
                  </a:lnTo>
                  <a:lnTo>
                    <a:pt x="7208" y="64404"/>
                  </a:lnTo>
                  <a:lnTo>
                    <a:pt x="604660" y="64404"/>
                  </a:lnTo>
                  <a:lnTo>
                    <a:pt x="611874" y="57201"/>
                  </a:lnTo>
                  <a:lnTo>
                    <a:pt x="611874" y="39415"/>
                  </a:lnTo>
                  <a:lnTo>
                    <a:pt x="604660" y="32202"/>
                  </a:lnTo>
                  <a:close/>
                </a:path>
                <a:path w="612140" h="603885">
                  <a:moveTo>
                    <a:pt x="314826" y="0"/>
                  </a:moveTo>
                  <a:lnTo>
                    <a:pt x="297039" y="0"/>
                  </a:lnTo>
                  <a:lnTo>
                    <a:pt x="289836" y="7213"/>
                  </a:lnTo>
                  <a:lnTo>
                    <a:pt x="289836" y="32202"/>
                  </a:lnTo>
                  <a:lnTo>
                    <a:pt x="322040" y="32202"/>
                  </a:lnTo>
                  <a:lnTo>
                    <a:pt x="322040" y="7213"/>
                  </a:lnTo>
                  <a:lnTo>
                    <a:pt x="314826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2443" y="5788764"/>
              <a:ext cx="612140" cy="603885"/>
            </a:xfrm>
            <a:custGeom>
              <a:avLst/>
              <a:gdLst/>
              <a:ahLst/>
              <a:cxnLst/>
              <a:rect l="l" t="t" r="r" b="b"/>
              <a:pathLst>
                <a:path w="612140" h="603885">
                  <a:moveTo>
                    <a:pt x="531364" y="88555"/>
                  </a:moveTo>
                  <a:lnTo>
                    <a:pt x="531364" y="378375"/>
                  </a:lnTo>
                  <a:lnTo>
                    <a:pt x="80511" y="378375"/>
                  </a:lnTo>
                  <a:lnTo>
                    <a:pt x="80511" y="88555"/>
                  </a:lnTo>
                  <a:lnTo>
                    <a:pt x="531364" y="88555"/>
                  </a:lnTo>
                  <a:close/>
                </a:path>
                <a:path w="612140" h="603885">
                  <a:moveTo>
                    <a:pt x="595772" y="394476"/>
                  </a:moveTo>
                  <a:lnTo>
                    <a:pt x="579670" y="394476"/>
                  </a:lnTo>
                  <a:lnTo>
                    <a:pt x="579670" y="64404"/>
                  </a:lnTo>
                  <a:lnTo>
                    <a:pt x="595772" y="64404"/>
                  </a:lnTo>
                  <a:lnTo>
                    <a:pt x="604660" y="64404"/>
                  </a:lnTo>
                  <a:lnTo>
                    <a:pt x="611874" y="57201"/>
                  </a:lnTo>
                  <a:lnTo>
                    <a:pt x="611874" y="48303"/>
                  </a:lnTo>
                  <a:lnTo>
                    <a:pt x="611874" y="39415"/>
                  </a:lnTo>
                  <a:lnTo>
                    <a:pt x="604660" y="32202"/>
                  </a:lnTo>
                  <a:lnTo>
                    <a:pt x="595772" y="32202"/>
                  </a:lnTo>
                  <a:lnTo>
                    <a:pt x="322040" y="32202"/>
                  </a:lnTo>
                  <a:lnTo>
                    <a:pt x="322040" y="16101"/>
                  </a:lnTo>
                  <a:lnTo>
                    <a:pt x="322040" y="7213"/>
                  </a:lnTo>
                  <a:lnTo>
                    <a:pt x="314826" y="0"/>
                  </a:lnTo>
                  <a:lnTo>
                    <a:pt x="305938" y="0"/>
                  </a:lnTo>
                  <a:lnTo>
                    <a:pt x="297039" y="0"/>
                  </a:lnTo>
                  <a:lnTo>
                    <a:pt x="289836" y="7213"/>
                  </a:lnTo>
                  <a:lnTo>
                    <a:pt x="289836" y="16101"/>
                  </a:lnTo>
                  <a:lnTo>
                    <a:pt x="289836" y="32202"/>
                  </a:lnTo>
                  <a:lnTo>
                    <a:pt x="16101" y="32202"/>
                  </a:lnTo>
                  <a:lnTo>
                    <a:pt x="7208" y="32202"/>
                  </a:lnTo>
                  <a:lnTo>
                    <a:pt x="0" y="39415"/>
                  </a:lnTo>
                  <a:lnTo>
                    <a:pt x="0" y="48303"/>
                  </a:lnTo>
                  <a:lnTo>
                    <a:pt x="0" y="57201"/>
                  </a:lnTo>
                  <a:lnTo>
                    <a:pt x="7208" y="64404"/>
                  </a:lnTo>
                  <a:lnTo>
                    <a:pt x="16101" y="64404"/>
                  </a:lnTo>
                  <a:lnTo>
                    <a:pt x="32205" y="64404"/>
                  </a:lnTo>
                  <a:lnTo>
                    <a:pt x="32205" y="394476"/>
                  </a:lnTo>
                  <a:lnTo>
                    <a:pt x="16101" y="394476"/>
                  </a:lnTo>
                  <a:lnTo>
                    <a:pt x="7208" y="394476"/>
                  </a:lnTo>
                  <a:lnTo>
                    <a:pt x="0" y="401689"/>
                  </a:lnTo>
                  <a:lnTo>
                    <a:pt x="0" y="410577"/>
                  </a:lnTo>
                  <a:lnTo>
                    <a:pt x="0" y="419476"/>
                  </a:lnTo>
                  <a:lnTo>
                    <a:pt x="7208" y="426678"/>
                  </a:lnTo>
                  <a:lnTo>
                    <a:pt x="16101" y="426678"/>
                  </a:lnTo>
                  <a:lnTo>
                    <a:pt x="261980" y="426678"/>
                  </a:lnTo>
                  <a:lnTo>
                    <a:pt x="137995" y="550657"/>
                  </a:lnTo>
                  <a:lnTo>
                    <a:pt x="134466" y="556032"/>
                  </a:lnTo>
                  <a:lnTo>
                    <a:pt x="133312" y="562134"/>
                  </a:lnTo>
                  <a:lnTo>
                    <a:pt x="134529" y="568224"/>
                  </a:lnTo>
                  <a:lnTo>
                    <a:pt x="138113" y="573563"/>
                  </a:lnTo>
                  <a:lnTo>
                    <a:pt x="143489" y="577092"/>
                  </a:lnTo>
                  <a:lnTo>
                    <a:pt x="149591" y="578246"/>
                  </a:lnTo>
                  <a:lnTo>
                    <a:pt x="155681" y="577029"/>
                  </a:lnTo>
                  <a:lnTo>
                    <a:pt x="161021" y="573445"/>
                  </a:lnTo>
                  <a:lnTo>
                    <a:pt x="289836" y="444636"/>
                  </a:lnTo>
                  <a:lnTo>
                    <a:pt x="289836" y="587690"/>
                  </a:lnTo>
                  <a:lnTo>
                    <a:pt x="289836" y="596582"/>
                  </a:lnTo>
                  <a:lnTo>
                    <a:pt x="297039" y="603791"/>
                  </a:lnTo>
                  <a:lnTo>
                    <a:pt x="305938" y="603791"/>
                  </a:lnTo>
                  <a:lnTo>
                    <a:pt x="314826" y="603791"/>
                  </a:lnTo>
                  <a:lnTo>
                    <a:pt x="322040" y="596582"/>
                  </a:lnTo>
                  <a:lnTo>
                    <a:pt x="322040" y="587690"/>
                  </a:lnTo>
                  <a:lnTo>
                    <a:pt x="322040" y="444389"/>
                  </a:lnTo>
                  <a:lnTo>
                    <a:pt x="450855" y="573198"/>
                  </a:lnTo>
                  <a:lnTo>
                    <a:pt x="456183" y="576736"/>
                  </a:lnTo>
                  <a:lnTo>
                    <a:pt x="462244" y="577916"/>
                  </a:lnTo>
                  <a:lnTo>
                    <a:pt x="468305" y="576736"/>
                  </a:lnTo>
                  <a:lnTo>
                    <a:pt x="473634" y="573198"/>
                  </a:lnTo>
                  <a:lnTo>
                    <a:pt x="477172" y="567870"/>
                  </a:lnTo>
                  <a:lnTo>
                    <a:pt x="478351" y="561809"/>
                  </a:lnTo>
                  <a:lnTo>
                    <a:pt x="477172" y="555748"/>
                  </a:lnTo>
                  <a:lnTo>
                    <a:pt x="473634" y="550420"/>
                  </a:lnTo>
                  <a:lnTo>
                    <a:pt x="349896" y="426678"/>
                  </a:lnTo>
                  <a:lnTo>
                    <a:pt x="595772" y="426678"/>
                  </a:lnTo>
                  <a:lnTo>
                    <a:pt x="604660" y="426678"/>
                  </a:lnTo>
                  <a:lnTo>
                    <a:pt x="611874" y="419476"/>
                  </a:lnTo>
                  <a:lnTo>
                    <a:pt x="611874" y="410577"/>
                  </a:lnTo>
                  <a:lnTo>
                    <a:pt x="611874" y="401689"/>
                  </a:lnTo>
                  <a:lnTo>
                    <a:pt x="604660" y="394476"/>
                  </a:lnTo>
                  <a:lnTo>
                    <a:pt x="595772" y="394476"/>
                  </a:lnTo>
                  <a:close/>
                </a:path>
              </a:pathLst>
            </a:custGeom>
            <a:ln w="805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02789" y="5909522"/>
              <a:ext cx="64769" cy="225425"/>
            </a:xfrm>
            <a:custGeom>
              <a:avLst/>
              <a:gdLst/>
              <a:ahLst/>
              <a:cxnLst/>
              <a:rect l="l" t="t" r="r" b="b"/>
              <a:pathLst>
                <a:path w="64769" h="225425">
                  <a:moveTo>
                    <a:pt x="64407" y="0"/>
                  </a:moveTo>
                  <a:lnTo>
                    <a:pt x="0" y="0"/>
                  </a:lnTo>
                  <a:lnTo>
                    <a:pt x="0" y="225415"/>
                  </a:lnTo>
                  <a:lnTo>
                    <a:pt x="64407" y="225415"/>
                  </a:lnTo>
                  <a:lnTo>
                    <a:pt x="6440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02789" y="5909522"/>
              <a:ext cx="64769" cy="225425"/>
            </a:xfrm>
            <a:custGeom>
              <a:avLst/>
              <a:gdLst/>
              <a:ahLst/>
              <a:cxnLst/>
              <a:rect l="l" t="t" r="r" b="b"/>
              <a:pathLst>
                <a:path w="64769" h="225425">
                  <a:moveTo>
                    <a:pt x="0" y="225415"/>
                  </a:moveTo>
                  <a:lnTo>
                    <a:pt x="64407" y="225415"/>
                  </a:lnTo>
                  <a:lnTo>
                    <a:pt x="64407" y="0"/>
                  </a:lnTo>
                  <a:lnTo>
                    <a:pt x="0" y="0"/>
                  </a:lnTo>
                  <a:lnTo>
                    <a:pt x="0" y="225415"/>
                  </a:lnTo>
                  <a:close/>
                </a:path>
              </a:pathLst>
            </a:custGeom>
            <a:ln w="805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6178" y="5981977"/>
              <a:ext cx="64769" cy="153035"/>
            </a:xfrm>
            <a:custGeom>
              <a:avLst/>
              <a:gdLst/>
              <a:ahLst/>
              <a:cxnLst/>
              <a:rect l="l" t="t" r="r" b="b"/>
              <a:pathLst>
                <a:path w="64769" h="153035">
                  <a:moveTo>
                    <a:pt x="64407" y="0"/>
                  </a:moveTo>
                  <a:lnTo>
                    <a:pt x="0" y="0"/>
                  </a:lnTo>
                  <a:lnTo>
                    <a:pt x="0" y="152960"/>
                  </a:lnTo>
                  <a:lnTo>
                    <a:pt x="64407" y="152960"/>
                  </a:lnTo>
                  <a:lnTo>
                    <a:pt x="6440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6178" y="5981977"/>
              <a:ext cx="64769" cy="153035"/>
            </a:xfrm>
            <a:custGeom>
              <a:avLst/>
              <a:gdLst/>
              <a:ahLst/>
              <a:cxnLst/>
              <a:rect l="l" t="t" r="r" b="b"/>
              <a:pathLst>
                <a:path w="64769" h="153035">
                  <a:moveTo>
                    <a:pt x="0" y="152960"/>
                  </a:moveTo>
                  <a:lnTo>
                    <a:pt x="64407" y="152960"/>
                  </a:lnTo>
                  <a:lnTo>
                    <a:pt x="64407" y="0"/>
                  </a:lnTo>
                  <a:lnTo>
                    <a:pt x="0" y="0"/>
                  </a:lnTo>
                  <a:lnTo>
                    <a:pt x="0" y="152960"/>
                  </a:lnTo>
                  <a:close/>
                </a:path>
              </a:pathLst>
            </a:custGeom>
            <a:ln w="805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9566" y="6038331"/>
              <a:ext cx="64769" cy="97155"/>
            </a:xfrm>
            <a:custGeom>
              <a:avLst/>
              <a:gdLst/>
              <a:ahLst/>
              <a:cxnLst/>
              <a:rect l="l" t="t" r="r" b="b"/>
              <a:pathLst>
                <a:path w="64770" h="97154">
                  <a:moveTo>
                    <a:pt x="64407" y="0"/>
                  </a:moveTo>
                  <a:lnTo>
                    <a:pt x="0" y="0"/>
                  </a:lnTo>
                  <a:lnTo>
                    <a:pt x="0" y="96606"/>
                  </a:lnTo>
                  <a:lnTo>
                    <a:pt x="64407" y="96606"/>
                  </a:lnTo>
                  <a:lnTo>
                    <a:pt x="64407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9566" y="6038331"/>
              <a:ext cx="64769" cy="97155"/>
            </a:xfrm>
            <a:custGeom>
              <a:avLst/>
              <a:gdLst/>
              <a:ahLst/>
              <a:cxnLst/>
              <a:rect l="l" t="t" r="r" b="b"/>
              <a:pathLst>
                <a:path w="64770" h="97154">
                  <a:moveTo>
                    <a:pt x="0" y="96606"/>
                  </a:moveTo>
                  <a:lnTo>
                    <a:pt x="64407" y="96606"/>
                  </a:lnTo>
                  <a:lnTo>
                    <a:pt x="64407" y="0"/>
                  </a:lnTo>
                  <a:lnTo>
                    <a:pt x="0" y="0"/>
                  </a:lnTo>
                  <a:lnTo>
                    <a:pt x="0" y="96606"/>
                  </a:lnTo>
                  <a:close/>
                </a:path>
              </a:pathLst>
            </a:custGeom>
            <a:ln w="805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42834" y="2921374"/>
            <a:ext cx="67310" cy="82550"/>
            <a:chOff x="542834" y="2921374"/>
            <a:chExt cx="67310" cy="82550"/>
          </a:xfrm>
        </p:grpSpPr>
        <p:sp>
          <p:nvSpPr>
            <p:cNvPr id="64" name="object 64"/>
            <p:cNvSpPr/>
            <p:nvPr/>
          </p:nvSpPr>
          <p:spPr>
            <a:xfrm>
              <a:off x="546565" y="2925105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90" h="74930">
                  <a:moveTo>
                    <a:pt x="59694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59694" y="74614"/>
                  </a:lnTo>
                  <a:lnTo>
                    <a:pt x="59694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6565" y="2925105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90" h="74930">
                  <a:moveTo>
                    <a:pt x="0" y="74614"/>
                  </a:moveTo>
                  <a:lnTo>
                    <a:pt x="59694" y="74614"/>
                  </a:lnTo>
                  <a:lnTo>
                    <a:pt x="59694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990546" y="2921384"/>
            <a:ext cx="67310" cy="82550"/>
            <a:chOff x="990546" y="2921384"/>
            <a:chExt cx="67310" cy="82550"/>
          </a:xfrm>
        </p:grpSpPr>
        <p:sp>
          <p:nvSpPr>
            <p:cNvPr id="67" name="object 67"/>
            <p:cNvSpPr/>
            <p:nvPr/>
          </p:nvSpPr>
          <p:spPr>
            <a:xfrm>
              <a:off x="994277" y="2925115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90" h="74930">
                  <a:moveTo>
                    <a:pt x="59694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59694" y="74614"/>
                  </a:lnTo>
                  <a:lnTo>
                    <a:pt x="59694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94277" y="2925115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90" h="74930">
                  <a:moveTo>
                    <a:pt x="0" y="74614"/>
                  </a:moveTo>
                  <a:lnTo>
                    <a:pt x="59694" y="74614"/>
                  </a:lnTo>
                  <a:lnTo>
                    <a:pt x="59694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542834" y="3130306"/>
            <a:ext cx="67310" cy="82550"/>
            <a:chOff x="542834" y="3130306"/>
            <a:chExt cx="67310" cy="82550"/>
          </a:xfrm>
        </p:grpSpPr>
        <p:sp>
          <p:nvSpPr>
            <p:cNvPr id="70" name="object 70"/>
            <p:cNvSpPr/>
            <p:nvPr/>
          </p:nvSpPr>
          <p:spPr>
            <a:xfrm>
              <a:off x="546565" y="3134036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90" h="74930">
                  <a:moveTo>
                    <a:pt x="59694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59694" y="74614"/>
                  </a:lnTo>
                  <a:lnTo>
                    <a:pt x="59694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6565" y="3134036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90" h="74930">
                  <a:moveTo>
                    <a:pt x="0" y="74614"/>
                  </a:moveTo>
                  <a:lnTo>
                    <a:pt x="59694" y="74614"/>
                  </a:lnTo>
                  <a:lnTo>
                    <a:pt x="59694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990546" y="3130306"/>
            <a:ext cx="67310" cy="82550"/>
            <a:chOff x="990546" y="3130306"/>
            <a:chExt cx="67310" cy="82550"/>
          </a:xfrm>
        </p:grpSpPr>
        <p:sp>
          <p:nvSpPr>
            <p:cNvPr id="73" name="object 73"/>
            <p:cNvSpPr/>
            <p:nvPr/>
          </p:nvSpPr>
          <p:spPr>
            <a:xfrm>
              <a:off x="994277" y="3134037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90" h="74930">
                  <a:moveTo>
                    <a:pt x="59694" y="0"/>
                  </a:moveTo>
                  <a:lnTo>
                    <a:pt x="0" y="0"/>
                  </a:lnTo>
                  <a:lnTo>
                    <a:pt x="0" y="74614"/>
                  </a:lnTo>
                  <a:lnTo>
                    <a:pt x="59694" y="74614"/>
                  </a:lnTo>
                  <a:lnTo>
                    <a:pt x="59694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94277" y="3134037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90" h="74930">
                  <a:moveTo>
                    <a:pt x="0" y="74614"/>
                  </a:moveTo>
                  <a:lnTo>
                    <a:pt x="59694" y="74614"/>
                  </a:lnTo>
                  <a:lnTo>
                    <a:pt x="59694" y="0"/>
                  </a:lnTo>
                  <a:lnTo>
                    <a:pt x="0" y="0"/>
                  </a:lnTo>
                  <a:lnTo>
                    <a:pt x="0" y="74614"/>
                  </a:lnTo>
                  <a:close/>
                </a:path>
              </a:pathLst>
            </a:custGeom>
            <a:ln w="746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5" name="object 7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7037" y="4665726"/>
            <a:ext cx="793750" cy="7080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2375" y="590550"/>
              <a:ext cx="7591425" cy="809625"/>
            </a:xfrm>
            <a:custGeom>
              <a:avLst/>
              <a:gdLst/>
              <a:ahLst/>
              <a:cxnLst/>
              <a:rect l="l" t="t" r="r" b="b"/>
              <a:pathLst>
                <a:path w="7591425" h="809625">
                  <a:moveTo>
                    <a:pt x="7591425" y="0"/>
                  </a:moveTo>
                  <a:lnTo>
                    <a:pt x="0" y="0"/>
                  </a:lnTo>
                  <a:lnTo>
                    <a:pt x="0" y="809625"/>
                  </a:lnTo>
                  <a:lnTo>
                    <a:pt x="7591425" y="80962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8100" y="489330"/>
            <a:ext cx="3006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05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3848100" y="994981"/>
            <a:ext cx="102171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spc="-10" dirty="0">
                <a:solidFill>
                  <a:srgbClr val="004493"/>
                </a:solidFill>
                <a:latin typeface="Arial"/>
                <a:cs typeface="Arial"/>
              </a:rPr>
              <a:t>Scope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2775" y="1647825"/>
            <a:ext cx="7886700" cy="23241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493395" indent="-342900">
              <a:lnSpc>
                <a:spcPts val="2290"/>
              </a:lnSpc>
              <a:spcBef>
                <a:spcPts val="855"/>
              </a:spcBef>
              <a:buClr>
                <a:srgbClr val="1A79AC"/>
              </a:buClr>
              <a:buChar char="•"/>
              <a:tabLst>
                <a:tab pos="49339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Utilisation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Europe’s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landscape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facilitate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493395">
              <a:lnSpc>
                <a:spcPts val="2290"/>
              </a:lnSpc>
            </a:pP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INTEGRATION</a:t>
            </a:r>
            <a:r>
              <a:rPr sz="2000" b="1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UKRAINE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European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  <a:p>
            <a:pPr marL="493395" marR="172720" indent="-343535">
              <a:lnSpc>
                <a:spcPts val="2180"/>
              </a:lnSpc>
              <a:spcBef>
                <a:spcPts val="1160"/>
              </a:spcBef>
              <a:buClr>
                <a:srgbClr val="1A79AC"/>
              </a:buClr>
              <a:buChar char="•"/>
              <a:tabLst>
                <a:tab pos="49339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Build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Coordination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1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Action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ASSESSING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STATE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UKRAINE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resulting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from</a:t>
            </a:r>
            <a:r>
              <a:rPr sz="20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2024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topic</a:t>
            </a:r>
            <a:endParaRPr sz="2000">
              <a:latin typeface="Arial"/>
              <a:cs typeface="Arial"/>
            </a:endParaRPr>
          </a:p>
          <a:p>
            <a:pPr marL="493395" indent="-342900">
              <a:lnSpc>
                <a:spcPts val="2290"/>
              </a:lnSpc>
              <a:spcBef>
                <a:spcPts val="944"/>
              </a:spcBef>
              <a:buClr>
                <a:srgbClr val="1A79AC"/>
              </a:buClr>
              <a:buChar char="•"/>
              <a:tabLst>
                <a:tab pos="49339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Include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provision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REMOTE</a:t>
            </a:r>
            <a:r>
              <a:rPr sz="20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FELLOWSHIPS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L="493395">
              <a:lnSpc>
                <a:spcPts val="2290"/>
              </a:lnSpc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researchers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based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Ukraine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EURIZON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project</a:t>
            </a:r>
            <a:r>
              <a:rPr sz="20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model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52775" y="4114800"/>
            <a:ext cx="7667625" cy="714375"/>
          </a:xfrm>
          <a:custGeom>
            <a:avLst/>
            <a:gdLst/>
            <a:ahLst/>
            <a:cxnLst/>
            <a:rect l="l" t="t" r="r" b="b"/>
            <a:pathLst>
              <a:path w="7667625" h="714375">
                <a:moveTo>
                  <a:pt x="7667625" y="0"/>
                </a:moveTo>
                <a:lnTo>
                  <a:pt x="0" y="0"/>
                </a:lnTo>
                <a:lnTo>
                  <a:pt x="0" y="714375"/>
                </a:lnTo>
                <a:lnTo>
                  <a:pt x="7667625" y="714375"/>
                </a:lnTo>
                <a:lnTo>
                  <a:pt x="7667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38245" y="4146486"/>
            <a:ext cx="61575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should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address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1A79AC"/>
                </a:solidFill>
                <a:uFill>
                  <a:solidFill>
                    <a:srgbClr val="1A79AC"/>
                  </a:solidFill>
                </a:uFill>
                <a:latin typeface="Arial"/>
                <a:cs typeface="Arial"/>
              </a:rPr>
              <a:t>all</a:t>
            </a:r>
            <a:r>
              <a:rPr sz="2000" b="1" u="sng" spc="-60" dirty="0">
                <a:solidFill>
                  <a:srgbClr val="1A79AC"/>
                </a:solidFill>
                <a:uFill>
                  <a:solidFill>
                    <a:srgbClr val="1A79AC"/>
                  </a:solidFill>
                </a:u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following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aspects: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52775" y="4486275"/>
            <a:ext cx="7667625" cy="2295525"/>
            <a:chOff x="3152775" y="4486275"/>
            <a:chExt cx="7667625" cy="2295525"/>
          </a:xfrm>
        </p:grpSpPr>
        <p:sp>
          <p:nvSpPr>
            <p:cNvPr id="11" name="object 11"/>
            <p:cNvSpPr/>
            <p:nvPr/>
          </p:nvSpPr>
          <p:spPr>
            <a:xfrm>
              <a:off x="3152775" y="4486275"/>
              <a:ext cx="7667625" cy="2295525"/>
            </a:xfrm>
            <a:custGeom>
              <a:avLst/>
              <a:gdLst/>
              <a:ahLst/>
              <a:cxnLst/>
              <a:rect l="l" t="t" r="r" b="b"/>
              <a:pathLst>
                <a:path w="7667625" h="2295525">
                  <a:moveTo>
                    <a:pt x="7667625" y="0"/>
                  </a:moveTo>
                  <a:lnTo>
                    <a:pt x="0" y="0"/>
                  </a:lnTo>
                  <a:lnTo>
                    <a:pt x="0" y="2295525"/>
                  </a:lnTo>
                  <a:lnTo>
                    <a:pt x="7667625" y="2295525"/>
                  </a:lnTo>
                  <a:lnTo>
                    <a:pt x="766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9075" y="4614926"/>
              <a:ext cx="3352800" cy="923925"/>
            </a:xfrm>
            <a:custGeom>
              <a:avLst/>
              <a:gdLst/>
              <a:ahLst/>
              <a:cxnLst/>
              <a:rect l="l" t="t" r="r" b="b"/>
              <a:pathLst>
                <a:path w="3352800" h="923925">
                  <a:moveTo>
                    <a:pt x="3352800" y="0"/>
                  </a:moveTo>
                  <a:lnTo>
                    <a:pt x="0" y="0"/>
                  </a:lnTo>
                  <a:lnTo>
                    <a:pt x="0" y="923925"/>
                  </a:lnTo>
                  <a:lnTo>
                    <a:pt x="3352800" y="923925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29075" y="4614926"/>
              <a:ext cx="3352800" cy="923925"/>
            </a:xfrm>
            <a:custGeom>
              <a:avLst/>
              <a:gdLst/>
              <a:ahLst/>
              <a:cxnLst/>
              <a:rect l="l" t="t" r="r" b="b"/>
              <a:pathLst>
                <a:path w="3352800" h="923925">
                  <a:moveTo>
                    <a:pt x="0" y="923925"/>
                  </a:moveTo>
                  <a:lnTo>
                    <a:pt x="3352800" y="923925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9239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02151" y="4618101"/>
            <a:ext cx="2876550" cy="917575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13970" rIns="0" bIns="0" rtlCol="0">
            <a:spAutoFit/>
          </a:bodyPr>
          <a:lstStyle/>
          <a:p>
            <a:pPr marL="153035">
              <a:lnSpc>
                <a:spcPts val="1755"/>
              </a:lnSpc>
              <a:spcBef>
                <a:spcPts val="110"/>
              </a:spcBef>
            </a:pP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IMPLEMENTATION</a:t>
            </a:r>
            <a:endParaRPr sz="1550">
              <a:latin typeface="Arial"/>
              <a:cs typeface="Arial"/>
            </a:endParaRPr>
          </a:p>
          <a:p>
            <a:pPr marL="153035" marR="48260">
              <a:lnSpc>
                <a:spcPts val="1650"/>
              </a:lnSpc>
              <a:spcBef>
                <a:spcPts val="125"/>
              </a:spcBef>
            </a:pP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ROADMAP</a:t>
            </a:r>
            <a:r>
              <a:rPr sz="1550" b="1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550" spc="1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006CAE"/>
                </a:solidFill>
                <a:latin typeface="Arial"/>
                <a:cs typeface="Arial"/>
              </a:rPr>
              <a:t>the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development</a:t>
            </a:r>
            <a:r>
              <a:rPr sz="1550" spc="2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reconstruction</a:t>
            </a:r>
            <a:r>
              <a:rPr sz="1550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550" spc="1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Ukraine’s</a:t>
            </a:r>
            <a:r>
              <a:rPr sz="15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006CAE"/>
                </a:solidFill>
                <a:latin typeface="Arial"/>
                <a:cs typeface="Arial"/>
              </a:rPr>
              <a:t>RI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41751" y="4484751"/>
            <a:ext cx="7219950" cy="1104900"/>
            <a:chOff x="3341751" y="4484751"/>
            <a:chExt cx="7219950" cy="110490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8101" y="4490974"/>
              <a:ext cx="647700" cy="9715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48101" y="4491101"/>
              <a:ext cx="647700" cy="971550"/>
            </a:xfrm>
            <a:custGeom>
              <a:avLst/>
              <a:gdLst/>
              <a:ahLst/>
              <a:cxnLst/>
              <a:rect l="l" t="t" r="r" b="b"/>
              <a:pathLst>
                <a:path w="647700" h="971550">
                  <a:moveTo>
                    <a:pt x="0" y="971550"/>
                  </a:moveTo>
                  <a:lnTo>
                    <a:pt x="647700" y="97155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9715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39076" y="4633976"/>
              <a:ext cx="3219450" cy="952500"/>
            </a:xfrm>
            <a:custGeom>
              <a:avLst/>
              <a:gdLst/>
              <a:ahLst/>
              <a:cxnLst/>
              <a:rect l="l" t="t" r="r" b="b"/>
              <a:pathLst>
                <a:path w="3219450" h="952500">
                  <a:moveTo>
                    <a:pt x="3219450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3219450" y="952500"/>
                  </a:lnTo>
                  <a:lnTo>
                    <a:pt x="32194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39076" y="4633976"/>
              <a:ext cx="3219450" cy="952500"/>
            </a:xfrm>
            <a:custGeom>
              <a:avLst/>
              <a:gdLst/>
              <a:ahLst/>
              <a:cxnLst/>
              <a:rect l="l" t="t" r="r" b="b"/>
              <a:pathLst>
                <a:path w="3219450" h="952500">
                  <a:moveTo>
                    <a:pt x="0" y="952500"/>
                  </a:moveTo>
                  <a:lnTo>
                    <a:pt x="3219450" y="952500"/>
                  </a:lnTo>
                  <a:lnTo>
                    <a:pt x="3219450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955026" y="4637151"/>
            <a:ext cx="2600325" cy="946150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131445" rIns="0" bIns="0" rtlCol="0">
            <a:spAutoFit/>
          </a:bodyPr>
          <a:lstStyle/>
          <a:p>
            <a:pPr marL="31115">
              <a:lnSpc>
                <a:spcPts val="1755"/>
              </a:lnSpc>
              <a:spcBef>
                <a:spcPts val="1035"/>
              </a:spcBef>
            </a:pP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COLLABORATION</a:t>
            </a:r>
            <a:r>
              <a:rPr sz="1550" b="1" spc="2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endParaRPr sz="1550">
              <a:latin typeface="Arial"/>
              <a:cs typeface="Arial"/>
            </a:endParaRPr>
          </a:p>
          <a:p>
            <a:pPr marL="31115" marR="133985">
              <a:lnSpc>
                <a:spcPts val="1650"/>
              </a:lnSpc>
              <a:spcBef>
                <a:spcPts val="125"/>
              </a:spcBef>
            </a:pP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networking</a:t>
            </a:r>
            <a:r>
              <a:rPr sz="1550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1550" b="1" spc="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Ukrainian </a:t>
            </a:r>
            <a:r>
              <a:rPr sz="155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73526" y="4494276"/>
            <a:ext cx="4381500" cy="2219325"/>
            <a:chOff x="3573526" y="4494276"/>
            <a:chExt cx="4381500" cy="221932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2273" y="4500499"/>
              <a:ext cx="676275" cy="100012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272401" y="4500626"/>
              <a:ext cx="676275" cy="1000125"/>
            </a:xfrm>
            <a:custGeom>
              <a:avLst/>
              <a:gdLst/>
              <a:ahLst/>
              <a:cxnLst/>
              <a:rect l="l" t="t" r="r" b="b"/>
              <a:pathLst>
                <a:path w="676275" h="1000125">
                  <a:moveTo>
                    <a:pt x="0" y="1000125"/>
                  </a:moveTo>
                  <a:lnTo>
                    <a:pt x="676275" y="1000125"/>
                  </a:lnTo>
                  <a:lnTo>
                    <a:pt x="676275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76701" y="5757862"/>
              <a:ext cx="3333750" cy="952500"/>
            </a:xfrm>
            <a:custGeom>
              <a:avLst/>
              <a:gdLst/>
              <a:ahLst/>
              <a:cxnLst/>
              <a:rect l="l" t="t" r="r" b="b"/>
              <a:pathLst>
                <a:path w="3333750" h="952500">
                  <a:moveTo>
                    <a:pt x="3333750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3333750" y="952500"/>
                  </a:lnTo>
                  <a:lnTo>
                    <a:pt x="33337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76701" y="5757862"/>
              <a:ext cx="3333750" cy="952500"/>
            </a:xfrm>
            <a:custGeom>
              <a:avLst/>
              <a:gdLst/>
              <a:ahLst/>
              <a:cxnLst/>
              <a:rect l="l" t="t" r="r" b="b"/>
              <a:pathLst>
                <a:path w="3333750" h="952500">
                  <a:moveTo>
                    <a:pt x="0" y="952500"/>
                  </a:moveTo>
                  <a:lnTo>
                    <a:pt x="3333750" y="952500"/>
                  </a:lnTo>
                  <a:lnTo>
                    <a:pt x="3333750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021201" y="5761037"/>
            <a:ext cx="2886075" cy="946150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29844" rIns="0" bIns="0" rtlCol="0">
            <a:spAutoFit/>
          </a:bodyPr>
          <a:lstStyle/>
          <a:p>
            <a:pPr marL="200025">
              <a:lnSpc>
                <a:spcPts val="1755"/>
              </a:lnSpc>
              <a:spcBef>
                <a:spcPts val="234"/>
              </a:spcBef>
            </a:pP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REMOTE</a:t>
            </a:r>
            <a:r>
              <a:rPr sz="1550" b="1" spc="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ACCESS</a:t>
            </a:r>
            <a:r>
              <a:rPr sz="1550" b="1" spc="1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endParaRPr sz="1550">
              <a:latin typeface="Arial"/>
              <a:cs typeface="Arial"/>
            </a:endParaRPr>
          </a:p>
          <a:p>
            <a:pPr marL="200025">
              <a:lnSpc>
                <a:spcPts val="1655"/>
              </a:lnSpc>
            </a:pP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Ukrainian</a:t>
            </a:r>
            <a:r>
              <a:rPr sz="1550" b="1" spc="1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researchers</a:t>
            </a:r>
            <a:endParaRPr sz="1550">
              <a:latin typeface="Arial"/>
              <a:cs typeface="Arial"/>
            </a:endParaRPr>
          </a:p>
          <a:p>
            <a:pPr marL="400685" indent="-200660">
              <a:lnSpc>
                <a:spcPts val="1650"/>
              </a:lnSpc>
              <a:buSzPct val="93548"/>
              <a:buChar char="►"/>
              <a:tabLst>
                <a:tab pos="400685" algn="l"/>
              </a:tabLst>
            </a:pP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participation</a:t>
            </a:r>
            <a:r>
              <a:rPr sz="1550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endParaRPr sz="1550">
              <a:latin typeface="Arial"/>
              <a:cs typeface="Arial"/>
            </a:endParaRPr>
          </a:p>
          <a:p>
            <a:pPr marL="200025">
              <a:lnSpc>
                <a:spcPts val="1755"/>
              </a:lnSpc>
            </a:pP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EXCELLENT</a:t>
            </a:r>
            <a:r>
              <a:rPr sz="1550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06CAE"/>
                </a:solidFill>
                <a:latin typeface="Arial"/>
                <a:cs typeface="Arial"/>
              </a:rPr>
              <a:t>SCIENCE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341751" y="5618162"/>
            <a:ext cx="7210425" cy="1104900"/>
            <a:chOff x="3341751" y="5618162"/>
            <a:chExt cx="7210425" cy="110490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8101" y="5624512"/>
              <a:ext cx="666750" cy="100012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348101" y="5624512"/>
              <a:ext cx="666750" cy="1000125"/>
            </a:xfrm>
            <a:custGeom>
              <a:avLst/>
              <a:gdLst/>
              <a:ahLst/>
              <a:cxnLst/>
              <a:rect l="l" t="t" r="r" b="b"/>
              <a:pathLst>
                <a:path w="666750" h="1000125">
                  <a:moveTo>
                    <a:pt x="0" y="1000125"/>
                  </a:moveTo>
                  <a:lnTo>
                    <a:pt x="666750" y="10001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01001" y="5767387"/>
              <a:ext cx="3048000" cy="952500"/>
            </a:xfrm>
            <a:custGeom>
              <a:avLst/>
              <a:gdLst/>
              <a:ahLst/>
              <a:cxnLst/>
              <a:rect l="l" t="t" r="r" b="b"/>
              <a:pathLst>
                <a:path w="3048000" h="952500">
                  <a:moveTo>
                    <a:pt x="3048000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3048000" y="9525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01001" y="5767387"/>
              <a:ext cx="3048000" cy="952500"/>
            </a:xfrm>
            <a:custGeom>
              <a:avLst/>
              <a:gdLst/>
              <a:ahLst/>
              <a:cxnLst/>
              <a:rect l="l" t="t" r="r" b="b"/>
              <a:pathLst>
                <a:path w="3048000" h="952500">
                  <a:moveTo>
                    <a:pt x="0" y="952500"/>
                  </a:moveTo>
                  <a:lnTo>
                    <a:pt x="3048000" y="9525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983601" y="5770562"/>
            <a:ext cx="2562225" cy="946150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60960" rIns="0" bIns="0" rtlCol="0">
            <a:spAutoFit/>
          </a:bodyPr>
          <a:lstStyle/>
          <a:p>
            <a:pPr marL="165100" marR="186055">
              <a:lnSpc>
                <a:spcPts val="1650"/>
              </a:lnSpc>
              <a:spcBef>
                <a:spcPts val="480"/>
              </a:spcBef>
            </a:pP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1550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funding</a:t>
            </a:r>
            <a:r>
              <a:rPr sz="155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06CAE"/>
                </a:solidFill>
                <a:latin typeface="Arial"/>
                <a:cs typeface="Arial"/>
              </a:rPr>
              <a:t>mechanisms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1550" spc="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PRIORITISE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RECONSTRUCTION</a:t>
            </a:r>
            <a:r>
              <a:rPr sz="1550" b="1" spc="3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endParaRPr sz="1550">
              <a:latin typeface="Arial"/>
              <a:cs typeface="Arial"/>
            </a:endParaRPr>
          </a:p>
          <a:p>
            <a:pPr marL="165100">
              <a:lnSpc>
                <a:spcPts val="1635"/>
              </a:lnSpc>
            </a:pP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Ukrainian</a:t>
            </a:r>
            <a:r>
              <a:rPr sz="1550" b="1" spc="1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304151" y="5627687"/>
            <a:ext cx="4678680" cy="1040130"/>
            <a:chOff x="7304151" y="5627687"/>
            <a:chExt cx="4678680" cy="1040130"/>
          </a:xfrm>
        </p:grpSpPr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0374" y="5634037"/>
              <a:ext cx="666750" cy="100012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310501" y="5634037"/>
              <a:ext cx="666750" cy="1000125"/>
            </a:xfrm>
            <a:custGeom>
              <a:avLst/>
              <a:gdLst/>
              <a:ahLst/>
              <a:cxnLst/>
              <a:rect l="l" t="t" r="r" b="b"/>
              <a:pathLst>
                <a:path w="666750" h="1000125">
                  <a:moveTo>
                    <a:pt x="0" y="1000125"/>
                  </a:moveTo>
                  <a:lnTo>
                    <a:pt x="666750" y="10001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25150" y="5905500"/>
              <a:ext cx="1257300" cy="76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88284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80" dirty="0">
                <a:solidFill>
                  <a:srgbClr val="006CAE"/>
                </a:solidFill>
                <a:latin typeface="Arial"/>
                <a:cs typeface="Arial"/>
              </a:rPr>
              <a:t>DEV-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06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40885"/>
            <a:ext cx="8916035" cy="612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3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Strengthening</a:t>
            </a:r>
            <a:r>
              <a:rPr sz="2000" b="1" spc="-10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the international</a:t>
            </a:r>
            <a:r>
              <a:rPr sz="20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dimension</a:t>
            </a:r>
            <a:r>
              <a:rPr sz="2000" b="1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7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ESFRI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and/or</a:t>
            </a:r>
            <a:r>
              <a:rPr sz="20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ERIC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infrastructures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100" y="3296348"/>
            <a:ext cx="25952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114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9289" y="3605085"/>
            <a:ext cx="2458085" cy="18573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8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1-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1.5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32" y="3147631"/>
            <a:ext cx="2302510" cy="155194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Coordination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Actions (CSA)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8051" y="327190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327190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011342"/>
            <a:ext cx="877264" cy="8772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29029" y="251205"/>
            <a:ext cx="8950960" cy="1452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1694">
              <a:lnSpc>
                <a:spcPts val="4125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</a:t>
            </a:r>
            <a:r>
              <a:rPr sz="3600" spc="-60" dirty="0">
                <a:solidFill>
                  <a:srgbClr val="F39E0C"/>
                </a:solidFill>
              </a:rPr>
              <a:t>DEV-</a:t>
            </a:r>
            <a:r>
              <a:rPr sz="3600" spc="-25" dirty="0">
                <a:solidFill>
                  <a:srgbClr val="F39E0C"/>
                </a:solidFill>
              </a:rPr>
              <a:t>06</a:t>
            </a:r>
            <a:endParaRPr sz="3600"/>
          </a:p>
          <a:p>
            <a:pPr marL="12700" marR="5080" indent="376555">
              <a:lnSpc>
                <a:spcPts val="3450"/>
              </a:lnSpc>
              <a:spcBef>
                <a:spcPts val="240"/>
              </a:spcBef>
            </a:pPr>
            <a:r>
              <a:rPr dirty="0"/>
              <a:t>Strengthening</a:t>
            </a:r>
            <a:r>
              <a:rPr spc="-3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international</a:t>
            </a:r>
            <a:r>
              <a:rPr spc="5" dirty="0"/>
              <a:t> </a:t>
            </a:r>
            <a:r>
              <a:rPr spc="-10" dirty="0"/>
              <a:t>dimension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ESFRI</a:t>
            </a:r>
            <a:r>
              <a:rPr spc="-25" dirty="0"/>
              <a:t> </a:t>
            </a:r>
            <a:r>
              <a:rPr dirty="0"/>
              <a:t>and/or</a:t>
            </a:r>
            <a:r>
              <a:rPr spc="-5" dirty="0"/>
              <a:t> </a:t>
            </a:r>
            <a:r>
              <a:rPr dirty="0"/>
              <a:t>ERIC</a:t>
            </a:r>
            <a:r>
              <a:rPr spc="-100" dirty="0"/>
              <a:t> </a:t>
            </a:r>
            <a:r>
              <a:rPr dirty="0"/>
              <a:t>research</a:t>
            </a:r>
            <a:r>
              <a:rPr spc="-35" dirty="0"/>
              <a:t> </a:t>
            </a:r>
            <a:r>
              <a:rPr spc="-10" dirty="0"/>
              <a:t>infrastructures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019300"/>
            <a:ext cx="857250" cy="86677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329801" y="327190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91000" y="2057400"/>
            <a:ext cx="857250" cy="857250"/>
            <a:chOff x="4191000" y="2057400"/>
            <a:chExt cx="857250" cy="857250"/>
          </a:xfrm>
        </p:grpSpPr>
        <p:sp>
          <p:nvSpPr>
            <p:cNvPr id="12" name="object 12"/>
            <p:cNvSpPr/>
            <p:nvPr/>
          </p:nvSpPr>
          <p:spPr>
            <a:xfrm>
              <a:off x="4191000" y="2057400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0"/>
                  </a:moveTo>
                  <a:lnTo>
                    <a:pt x="381920" y="2515"/>
                  </a:lnTo>
                  <a:lnTo>
                    <a:pt x="336673" y="9885"/>
                  </a:lnTo>
                  <a:lnTo>
                    <a:pt x="293144" y="21851"/>
                  </a:lnTo>
                  <a:lnTo>
                    <a:pt x="251595" y="38149"/>
                  </a:lnTo>
                  <a:lnTo>
                    <a:pt x="212287" y="58518"/>
                  </a:lnTo>
                  <a:lnTo>
                    <a:pt x="175482" y="82698"/>
                  </a:lnTo>
                  <a:lnTo>
                    <a:pt x="141441" y="110426"/>
                  </a:lnTo>
                  <a:lnTo>
                    <a:pt x="110426" y="141441"/>
                  </a:lnTo>
                  <a:lnTo>
                    <a:pt x="82698" y="175482"/>
                  </a:lnTo>
                  <a:lnTo>
                    <a:pt x="58518" y="212287"/>
                  </a:lnTo>
                  <a:lnTo>
                    <a:pt x="38149" y="251595"/>
                  </a:lnTo>
                  <a:lnTo>
                    <a:pt x="21851" y="293144"/>
                  </a:lnTo>
                  <a:lnTo>
                    <a:pt x="9885" y="336673"/>
                  </a:lnTo>
                  <a:lnTo>
                    <a:pt x="2515" y="381920"/>
                  </a:lnTo>
                  <a:lnTo>
                    <a:pt x="0" y="428625"/>
                  </a:lnTo>
                  <a:lnTo>
                    <a:pt x="2515" y="475329"/>
                  </a:lnTo>
                  <a:lnTo>
                    <a:pt x="9885" y="520576"/>
                  </a:lnTo>
                  <a:lnTo>
                    <a:pt x="21851" y="564105"/>
                  </a:lnTo>
                  <a:lnTo>
                    <a:pt x="38149" y="605654"/>
                  </a:lnTo>
                  <a:lnTo>
                    <a:pt x="58518" y="644962"/>
                  </a:lnTo>
                  <a:lnTo>
                    <a:pt x="82698" y="681767"/>
                  </a:lnTo>
                  <a:lnTo>
                    <a:pt x="110426" y="715808"/>
                  </a:lnTo>
                  <a:lnTo>
                    <a:pt x="141441" y="746823"/>
                  </a:lnTo>
                  <a:lnTo>
                    <a:pt x="175482" y="774551"/>
                  </a:lnTo>
                  <a:lnTo>
                    <a:pt x="212287" y="798731"/>
                  </a:lnTo>
                  <a:lnTo>
                    <a:pt x="251595" y="819100"/>
                  </a:lnTo>
                  <a:lnTo>
                    <a:pt x="293144" y="835398"/>
                  </a:lnTo>
                  <a:lnTo>
                    <a:pt x="336673" y="847364"/>
                  </a:lnTo>
                  <a:lnTo>
                    <a:pt x="381920" y="854734"/>
                  </a:lnTo>
                  <a:lnTo>
                    <a:pt x="428625" y="857250"/>
                  </a:lnTo>
                  <a:lnTo>
                    <a:pt x="475329" y="854734"/>
                  </a:lnTo>
                  <a:lnTo>
                    <a:pt x="520576" y="847364"/>
                  </a:lnTo>
                  <a:lnTo>
                    <a:pt x="564105" y="835398"/>
                  </a:lnTo>
                  <a:lnTo>
                    <a:pt x="605654" y="819100"/>
                  </a:lnTo>
                  <a:lnTo>
                    <a:pt x="644962" y="798731"/>
                  </a:lnTo>
                  <a:lnTo>
                    <a:pt x="681767" y="774551"/>
                  </a:lnTo>
                  <a:lnTo>
                    <a:pt x="715808" y="746823"/>
                  </a:lnTo>
                  <a:lnTo>
                    <a:pt x="746823" y="715808"/>
                  </a:lnTo>
                  <a:lnTo>
                    <a:pt x="774551" y="681767"/>
                  </a:lnTo>
                  <a:lnTo>
                    <a:pt x="798731" y="644962"/>
                  </a:lnTo>
                  <a:lnTo>
                    <a:pt x="819100" y="605654"/>
                  </a:lnTo>
                  <a:lnTo>
                    <a:pt x="835398" y="564105"/>
                  </a:lnTo>
                  <a:lnTo>
                    <a:pt x="847364" y="520576"/>
                  </a:lnTo>
                  <a:lnTo>
                    <a:pt x="854734" y="475329"/>
                  </a:lnTo>
                  <a:lnTo>
                    <a:pt x="857250" y="428625"/>
                  </a:lnTo>
                  <a:lnTo>
                    <a:pt x="854734" y="381920"/>
                  </a:lnTo>
                  <a:lnTo>
                    <a:pt x="847364" y="336673"/>
                  </a:lnTo>
                  <a:lnTo>
                    <a:pt x="835398" y="293144"/>
                  </a:lnTo>
                  <a:lnTo>
                    <a:pt x="819100" y="251595"/>
                  </a:lnTo>
                  <a:lnTo>
                    <a:pt x="798731" y="212287"/>
                  </a:lnTo>
                  <a:lnTo>
                    <a:pt x="774551" y="175482"/>
                  </a:lnTo>
                  <a:lnTo>
                    <a:pt x="746823" y="141441"/>
                  </a:lnTo>
                  <a:lnTo>
                    <a:pt x="715808" y="110426"/>
                  </a:lnTo>
                  <a:lnTo>
                    <a:pt x="681767" y="82698"/>
                  </a:lnTo>
                  <a:lnTo>
                    <a:pt x="644962" y="58518"/>
                  </a:lnTo>
                  <a:lnTo>
                    <a:pt x="605654" y="38149"/>
                  </a:lnTo>
                  <a:lnTo>
                    <a:pt x="564105" y="21851"/>
                  </a:lnTo>
                  <a:lnTo>
                    <a:pt x="520576" y="9885"/>
                  </a:lnTo>
                  <a:lnTo>
                    <a:pt x="475329" y="251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114550"/>
              <a:ext cx="742950" cy="7429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191375" y="2019300"/>
            <a:ext cx="866775" cy="866775"/>
            <a:chOff x="7191375" y="2019300"/>
            <a:chExt cx="866775" cy="866775"/>
          </a:xfrm>
        </p:grpSpPr>
        <p:sp>
          <p:nvSpPr>
            <p:cNvPr id="15" name="object 15"/>
            <p:cNvSpPr/>
            <p:nvPr/>
          </p:nvSpPr>
          <p:spPr>
            <a:xfrm>
              <a:off x="7191375" y="2019300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950" y="2057400"/>
              <a:ext cx="800100" cy="79057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075045" y="3147631"/>
            <a:ext cx="3184525" cy="353567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CONDITIONS*</a:t>
            </a:r>
            <a:endParaRPr sz="2000">
              <a:latin typeface="Arial"/>
              <a:cs typeface="Arial"/>
            </a:endParaRPr>
          </a:p>
          <a:p>
            <a:pPr marL="355600" marR="2286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Indicative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N°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projects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funded: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355600" marR="659130" indent="-342900">
              <a:lnSpc>
                <a:spcPct val="100000"/>
              </a:lnSpc>
              <a:spcBef>
                <a:spcPts val="1210"/>
              </a:spcBef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At</a:t>
            </a:r>
            <a:r>
              <a:rPr sz="2000" spc="1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least</a:t>
            </a:r>
            <a:r>
              <a:rPr sz="2000" spc="-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one</a:t>
            </a:r>
            <a:r>
              <a:rPr sz="20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21680"/>
                </a:solidFill>
                <a:latin typeface="Arial"/>
                <a:cs typeface="Arial"/>
              </a:rPr>
              <a:t>ESFRI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Landmark</a:t>
            </a:r>
            <a:r>
              <a:rPr sz="2000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/</a:t>
            </a:r>
            <a:r>
              <a:rPr sz="2000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21680"/>
                </a:solidFill>
                <a:latin typeface="Arial"/>
                <a:cs typeface="Arial"/>
              </a:rPr>
              <a:t>ERIC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10"/>
              </a:spcBef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At least</a:t>
            </a:r>
            <a:r>
              <a:rPr sz="2000" spc="-6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one</a:t>
            </a:r>
            <a:r>
              <a:rPr sz="2000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entity</a:t>
            </a:r>
            <a:r>
              <a:rPr sz="2000" spc="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from</a:t>
            </a:r>
            <a:r>
              <a:rPr sz="2000" spc="1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92168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921680"/>
                </a:solidFill>
                <a:latin typeface="Arial"/>
                <a:cs typeface="Arial"/>
              </a:rPr>
              <a:t>non-</a:t>
            </a:r>
            <a:r>
              <a:rPr sz="2000" dirty="0">
                <a:solidFill>
                  <a:srgbClr val="921680"/>
                </a:solidFill>
                <a:latin typeface="Arial"/>
                <a:cs typeface="Arial"/>
              </a:rPr>
              <a:t>associated</a:t>
            </a:r>
            <a:r>
              <a:rPr sz="2000" spc="-4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21680"/>
                </a:solidFill>
                <a:latin typeface="Arial"/>
                <a:cs typeface="Arial"/>
              </a:rPr>
              <a:t>third country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10"/>
              </a:spcBef>
              <a:buClr>
                <a:srgbClr val="921680"/>
              </a:buClr>
              <a:buChar char="●"/>
              <a:tabLst>
                <a:tab pos="35496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53244" y="3147631"/>
            <a:ext cx="2065020" cy="20097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690880">
              <a:lnSpc>
                <a:spcPct val="100000"/>
              </a:lnSpc>
              <a:spcBef>
                <a:spcPts val="1295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1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828" y="275590"/>
            <a:ext cx="3006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06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328800" y="1395475"/>
            <a:ext cx="9296400" cy="914400"/>
          </a:xfrm>
          <a:custGeom>
            <a:avLst/>
            <a:gdLst/>
            <a:ahLst/>
            <a:cxnLst/>
            <a:rect l="l" t="t" r="r" b="b"/>
            <a:pathLst>
              <a:path w="9296400" h="914400">
                <a:moveTo>
                  <a:pt x="0" y="152400"/>
                </a:moveTo>
                <a:lnTo>
                  <a:pt x="7765" y="104217"/>
                </a:lnTo>
                <a:lnTo>
                  <a:pt x="29386" y="62380"/>
                </a:lnTo>
                <a:lnTo>
                  <a:pt x="62352" y="29394"/>
                </a:lnTo>
                <a:lnTo>
                  <a:pt x="104152" y="7766"/>
                </a:lnTo>
                <a:lnTo>
                  <a:pt x="152273" y="0"/>
                </a:lnTo>
                <a:lnTo>
                  <a:pt x="9144000" y="0"/>
                </a:lnTo>
                <a:lnTo>
                  <a:pt x="9192134" y="7766"/>
                </a:lnTo>
                <a:lnTo>
                  <a:pt x="9233964" y="29394"/>
                </a:lnTo>
                <a:lnTo>
                  <a:pt x="9266968" y="62380"/>
                </a:lnTo>
                <a:lnTo>
                  <a:pt x="9288621" y="104217"/>
                </a:lnTo>
                <a:lnTo>
                  <a:pt x="9296400" y="152400"/>
                </a:lnTo>
                <a:lnTo>
                  <a:pt x="9296400" y="762000"/>
                </a:lnTo>
                <a:lnTo>
                  <a:pt x="9288621" y="810134"/>
                </a:lnTo>
                <a:lnTo>
                  <a:pt x="9266968" y="851964"/>
                </a:lnTo>
                <a:lnTo>
                  <a:pt x="9233964" y="884968"/>
                </a:lnTo>
                <a:lnTo>
                  <a:pt x="9192134" y="906621"/>
                </a:lnTo>
                <a:lnTo>
                  <a:pt x="9144000" y="914400"/>
                </a:lnTo>
                <a:lnTo>
                  <a:pt x="152273" y="914400"/>
                </a:lnTo>
                <a:lnTo>
                  <a:pt x="104152" y="906621"/>
                </a:lnTo>
                <a:lnTo>
                  <a:pt x="62352" y="884968"/>
                </a:lnTo>
                <a:lnTo>
                  <a:pt x="29386" y="851964"/>
                </a:lnTo>
                <a:lnTo>
                  <a:pt x="7765" y="810134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8800" y="2443226"/>
            <a:ext cx="9296400" cy="904875"/>
          </a:xfrm>
          <a:custGeom>
            <a:avLst/>
            <a:gdLst/>
            <a:ahLst/>
            <a:cxnLst/>
            <a:rect l="l" t="t" r="r" b="b"/>
            <a:pathLst>
              <a:path w="9296400" h="904875">
                <a:moveTo>
                  <a:pt x="0" y="150749"/>
                </a:moveTo>
                <a:lnTo>
                  <a:pt x="7679" y="103079"/>
                </a:lnTo>
                <a:lnTo>
                  <a:pt x="29069" y="61694"/>
                </a:lnTo>
                <a:lnTo>
                  <a:pt x="61694" y="29069"/>
                </a:lnTo>
                <a:lnTo>
                  <a:pt x="103079" y="7679"/>
                </a:lnTo>
                <a:lnTo>
                  <a:pt x="150749" y="0"/>
                </a:lnTo>
                <a:lnTo>
                  <a:pt x="9145524" y="0"/>
                </a:lnTo>
                <a:lnTo>
                  <a:pt x="9193206" y="7679"/>
                </a:lnTo>
                <a:lnTo>
                  <a:pt x="9234623" y="29069"/>
                </a:lnTo>
                <a:lnTo>
                  <a:pt x="9267285" y="61694"/>
                </a:lnTo>
                <a:lnTo>
                  <a:pt x="9288706" y="103079"/>
                </a:lnTo>
                <a:lnTo>
                  <a:pt x="9296400" y="150749"/>
                </a:lnTo>
                <a:lnTo>
                  <a:pt x="9296400" y="753999"/>
                </a:lnTo>
                <a:lnTo>
                  <a:pt x="9288706" y="801681"/>
                </a:lnTo>
                <a:lnTo>
                  <a:pt x="9267285" y="843098"/>
                </a:lnTo>
                <a:lnTo>
                  <a:pt x="9234623" y="875760"/>
                </a:lnTo>
                <a:lnTo>
                  <a:pt x="9193206" y="897181"/>
                </a:lnTo>
                <a:lnTo>
                  <a:pt x="9145524" y="904875"/>
                </a:lnTo>
                <a:lnTo>
                  <a:pt x="150749" y="904875"/>
                </a:lnTo>
                <a:lnTo>
                  <a:pt x="103079" y="897181"/>
                </a:lnTo>
                <a:lnTo>
                  <a:pt x="61694" y="875760"/>
                </a:lnTo>
                <a:lnTo>
                  <a:pt x="29069" y="843098"/>
                </a:lnTo>
                <a:lnTo>
                  <a:pt x="7679" y="801681"/>
                </a:lnTo>
                <a:lnTo>
                  <a:pt x="0" y="753999"/>
                </a:lnTo>
                <a:lnTo>
                  <a:pt x="0" y="150749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8800" y="3481451"/>
            <a:ext cx="9296400" cy="914400"/>
          </a:xfrm>
          <a:custGeom>
            <a:avLst/>
            <a:gdLst/>
            <a:ahLst/>
            <a:cxnLst/>
            <a:rect l="l" t="t" r="r" b="b"/>
            <a:pathLst>
              <a:path w="9296400" h="914400">
                <a:moveTo>
                  <a:pt x="0" y="152400"/>
                </a:moveTo>
                <a:lnTo>
                  <a:pt x="7765" y="104217"/>
                </a:lnTo>
                <a:lnTo>
                  <a:pt x="29386" y="62380"/>
                </a:lnTo>
                <a:lnTo>
                  <a:pt x="62352" y="29394"/>
                </a:lnTo>
                <a:lnTo>
                  <a:pt x="104152" y="7766"/>
                </a:lnTo>
                <a:lnTo>
                  <a:pt x="152273" y="0"/>
                </a:lnTo>
                <a:lnTo>
                  <a:pt x="9144000" y="0"/>
                </a:lnTo>
                <a:lnTo>
                  <a:pt x="9192134" y="7766"/>
                </a:lnTo>
                <a:lnTo>
                  <a:pt x="9233964" y="29394"/>
                </a:lnTo>
                <a:lnTo>
                  <a:pt x="9266968" y="62380"/>
                </a:lnTo>
                <a:lnTo>
                  <a:pt x="9288621" y="104217"/>
                </a:lnTo>
                <a:lnTo>
                  <a:pt x="9296400" y="152400"/>
                </a:lnTo>
                <a:lnTo>
                  <a:pt x="9296400" y="762000"/>
                </a:lnTo>
                <a:lnTo>
                  <a:pt x="9288621" y="810134"/>
                </a:lnTo>
                <a:lnTo>
                  <a:pt x="9266968" y="851964"/>
                </a:lnTo>
                <a:lnTo>
                  <a:pt x="9233964" y="884968"/>
                </a:lnTo>
                <a:lnTo>
                  <a:pt x="9192134" y="906621"/>
                </a:lnTo>
                <a:lnTo>
                  <a:pt x="9144000" y="914400"/>
                </a:lnTo>
                <a:lnTo>
                  <a:pt x="152273" y="914400"/>
                </a:lnTo>
                <a:lnTo>
                  <a:pt x="104152" y="906621"/>
                </a:lnTo>
                <a:lnTo>
                  <a:pt x="62352" y="884968"/>
                </a:lnTo>
                <a:lnTo>
                  <a:pt x="29386" y="851964"/>
                </a:lnTo>
                <a:lnTo>
                  <a:pt x="7765" y="810134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8800" y="4529201"/>
            <a:ext cx="9296400" cy="904875"/>
          </a:xfrm>
          <a:custGeom>
            <a:avLst/>
            <a:gdLst/>
            <a:ahLst/>
            <a:cxnLst/>
            <a:rect l="l" t="t" r="r" b="b"/>
            <a:pathLst>
              <a:path w="9296400" h="904875">
                <a:moveTo>
                  <a:pt x="0" y="150749"/>
                </a:moveTo>
                <a:lnTo>
                  <a:pt x="7679" y="103079"/>
                </a:lnTo>
                <a:lnTo>
                  <a:pt x="29069" y="61694"/>
                </a:lnTo>
                <a:lnTo>
                  <a:pt x="61694" y="29069"/>
                </a:lnTo>
                <a:lnTo>
                  <a:pt x="103079" y="7679"/>
                </a:lnTo>
                <a:lnTo>
                  <a:pt x="150749" y="0"/>
                </a:lnTo>
                <a:lnTo>
                  <a:pt x="9145524" y="0"/>
                </a:lnTo>
                <a:lnTo>
                  <a:pt x="9193206" y="7679"/>
                </a:lnTo>
                <a:lnTo>
                  <a:pt x="9234623" y="29069"/>
                </a:lnTo>
                <a:lnTo>
                  <a:pt x="9267285" y="61694"/>
                </a:lnTo>
                <a:lnTo>
                  <a:pt x="9288706" y="103079"/>
                </a:lnTo>
                <a:lnTo>
                  <a:pt x="9296400" y="150749"/>
                </a:lnTo>
                <a:lnTo>
                  <a:pt x="9296400" y="753999"/>
                </a:lnTo>
                <a:lnTo>
                  <a:pt x="9288706" y="801681"/>
                </a:lnTo>
                <a:lnTo>
                  <a:pt x="9267285" y="843098"/>
                </a:lnTo>
                <a:lnTo>
                  <a:pt x="9234623" y="875760"/>
                </a:lnTo>
                <a:lnTo>
                  <a:pt x="9193206" y="897181"/>
                </a:lnTo>
                <a:lnTo>
                  <a:pt x="9145524" y="904875"/>
                </a:lnTo>
                <a:lnTo>
                  <a:pt x="150749" y="904875"/>
                </a:lnTo>
                <a:lnTo>
                  <a:pt x="103079" y="897181"/>
                </a:lnTo>
                <a:lnTo>
                  <a:pt x="61694" y="875760"/>
                </a:lnTo>
                <a:lnTo>
                  <a:pt x="29069" y="843098"/>
                </a:lnTo>
                <a:lnTo>
                  <a:pt x="7679" y="801681"/>
                </a:lnTo>
                <a:lnTo>
                  <a:pt x="0" y="753999"/>
                </a:lnTo>
                <a:lnTo>
                  <a:pt x="0" y="150749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8800" y="5567426"/>
            <a:ext cx="9296400" cy="914400"/>
          </a:xfrm>
          <a:custGeom>
            <a:avLst/>
            <a:gdLst/>
            <a:ahLst/>
            <a:cxnLst/>
            <a:rect l="l" t="t" r="r" b="b"/>
            <a:pathLst>
              <a:path w="9296400" h="914400">
                <a:moveTo>
                  <a:pt x="0" y="152336"/>
                </a:moveTo>
                <a:lnTo>
                  <a:pt x="7765" y="104174"/>
                </a:lnTo>
                <a:lnTo>
                  <a:pt x="29386" y="62355"/>
                </a:lnTo>
                <a:lnTo>
                  <a:pt x="62352" y="29383"/>
                </a:lnTo>
                <a:lnTo>
                  <a:pt x="104152" y="7763"/>
                </a:lnTo>
                <a:lnTo>
                  <a:pt x="152273" y="0"/>
                </a:lnTo>
                <a:lnTo>
                  <a:pt x="9144000" y="0"/>
                </a:lnTo>
                <a:lnTo>
                  <a:pt x="9192134" y="7763"/>
                </a:lnTo>
                <a:lnTo>
                  <a:pt x="9233964" y="29383"/>
                </a:lnTo>
                <a:lnTo>
                  <a:pt x="9266968" y="62355"/>
                </a:lnTo>
                <a:lnTo>
                  <a:pt x="9288621" y="104174"/>
                </a:lnTo>
                <a:lnTo>
                  <a:pt x="9296400" y="152336"/>
                </a:lnTo>
                <a:lnTo>
                  <a:pt x="9296400" y="761936"/>
                </a:lnTo>
                <a:lnTo>
                  <a:pt x="9288621" y="810104"/>
                </a:lnTo>
                <a:lnTo>
                  <a:pt x="9266968" y="851939"/>
                </a:lnTo>
                <a:lnTo>
                  <a:pt x="9233964" y="884930"/>
                </a:lnTo>
                <a:lnTo>
                  <a:pt x="9192134" y="906566"/>
                </a:lnTo>
                <a:lnTo>
                  <a:pt x="9144000" y="914336"/>
                </a:lnTo>
                <a:lnTo>
                  <a:pt x="152273" y="914336"/>
                </a:lnTo>
                <a:lnTo>
                  <a:pt x="104152" y="906566"/>
                </a:lnTo>
                <a:lnTo>
                  <a:pt x="62352" y="884930"/>
                </a:lnTo>
                <a:lnTo>
                  <a:pt x="29386" y="851939"/>
                </a:lnTo>
                <a:lnTo>
                  <a:pt x="7765" y="810104"/>
                </a:lnTo>
                <a:lnTo>
                  <a:pt x="0" y="761936"/>
                </a:lnTo>
                <a:lnTo>
                  <a:pt x="0" y="152336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4878" y="790193"/>
            <a:ext cx="8980805" cy="555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20675" algn="ctr">
              <a:lnSpc>
                <a:spcPct val="100000"/>
              </a:lnSpc>
              <a:spcBef>
                <a:spcPts val="130"/>
              </a:spcBef>
            </a:pP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Expected</a:t>
            </a:r>
            <a:r>
              <a:rPr sz="2750" b="1" spc="22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Outcomes</a:t>
            </a:r>
            <a:r>
              <a:rPr sz="2750" b="1" spc="23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(Several)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2680"/>
              </a:lnSpc>
              <a:spcBef>
                <a:spcPts val="1985"/>
              </a:spcBef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Effective</a:t>
            </a:r>
            <a:r>
              <a:rPr sz="24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COOPERATION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4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4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KEY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INTERNATIONAL</a:t>
            </a:r>
            <a:r>
              <a:rPr sz="24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PARTNERS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Strengthened</a:t>
            </a:r>
            <a:r>
              <a:rPr sz="24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position</a:t>
            </a:r>
            <a:r>
              <a:rPr sz="2400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4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4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GLOBAL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LANDSCAPE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Increased</a:t>
            </a:r>
            <a:r>
              <a:rPr sz="2400" spc="-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opportunities</a:t>
            </a:r>
            <a:r>
              <a:rPr sz="24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4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DEVELOPMENT</a:t>
            </a:r>
            <a:r>
              <a:rPr sz="24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GLOBAL</a:t>
            </a:r>
            <a:r>
              <a:rPr sz="24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400">
              <a:latin typeface="Arial"/>
              <a:cs typeface="Arial"/>
            </a:endParaRPr>
          </a:p>
          <a:p>
            <a:pPr marL="12700" marR="138430">
              <a:lnSpc>
                <a:spcPts val="2480"/>
              </a:lnSpc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Increased</a:t>
            </a:r>
            <a:r>
              <a:rPr sz="2400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capacity</a:t>
            </a:r>
            <a:r>
              <a:rPr sz="24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4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ADDRESS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SOCIAL</a:t>
            </a:r>
            <a:r>
              <a:rPr sz="24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CHALLENGES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6CAE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global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dimension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Reinforced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GLOBAL</a:t>
            </a:r>
            <a:r>
              <a:rPr sz="2400" b="1" spc="-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COMPETITIVENESS</a:t>
            </a:r>
            <a:r>
              <a:rPr sz="24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performance</a:t>
            </a:r>
            <a:r>
              <a:rPr sz="24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spc="-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400" spc="-1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Area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 (ERA)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8462" y="1484375"/>
            <a:ext cx="803275" cy="708025"/>
            <a:chOff x="398462" y="1484375"/>
            <a:chExt cx="803275" cy="708025"/>
          </a:xfrm>
        </p:grpSpPr>
        <p:sp>
          <p:nvSpPr>
            <p:cNvPr id="10" name="object 10"/>
            <p:cNvSpPr/>
            <p:nvPr/>
          </p:nvSpPr>
          <p:spPr>
            <a:xfrm>
              <a:off x="404812" y="1490725"/>
              <a:ext cx="790575" cy="695325"/>
            </a:xfrm>
            <a:custGeom>
              <a:avLst/>
              <a:gdLst/>
              <a:ahLst/>
              <a:cxnLst/>
              <a:rect l="l" t="t" r="r" b="b"/>
              <a:pathLst>
                <a:path w="790575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798" y="9096"/>
                  </a:lnTo>
                  <a:lnTo>
                    <a:pt x="756634" y="33909"/>
                  </a:lnTo>
                  <a:lnTo>
                    <a:pt x="781468" y="70723"/>
                  </a:lnTo>
                  <a:lnTo>
                    <a:pt x="790575" y="115824"/>
                  </a:lnTo>
                  <a:lnTo>
                    <a:pt x="790575" y="579374"/>
                  </a:lnTo>
                  <a:lnTo>
                    <a:pt x="781468" y="624494"/>
                  </a:lnTo>
                  <a:lnTo>
                    <a:pt x="756634" y="661352"/>
                  </a:lnTo>
                  <a:lnTo>
                    <a:pt x="719798" y="686208"/>
                  </a:lnTo>
                  <a:lnTo>
                    <a:pt x="674687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466" y="1919042"/>
              <a:ext cx="241008" cy="1842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772" y="1683647"/>
              <a:ext cx="171005" cy="2019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2082" y="1761060"/>
              <a:ext cx="438150" cy="351790"/>
            </a:xfrm>
            <a:custGeom>
              <a:avLst/>
              <a:gdLst/>
              <a:ahLst/>
              <a:cxnLst/>
              <a:rect l="l" t="t" r="r" b="b"/>
              <a:pathLst>
                <a:path w="438150" h="351789">
                  <a:moveTo>
                    <a:pt x="390542" y="250978"/>
                  </a:moveTo>
                  <a:lnTo>
                    <a:pt x="267289" y="250978"/>
                  </a:lnTo>
                  <a:lnTo>
                    <a:pt x="274623" y="253423"/>
                  </a:lnTo>
                  <a:lnTo>
                    <a:pt x="280327" y="259127"/>
                  </a:lnTo>
                  <a:lnTo>
                    <a:pt x="286847" y="264831"/>
                  </a:lnTo>
                  <a:lnTo>
                    <a:pt x="290921" y="272980"/>
                  </a:lnTo>
                  <a:lnTo>
                    <a:pt x="291573" y="279498"/>
                  </a:lnTo>
                  <a:lnTo>
                    <a:pt x="291655" y="280313"/>
                  </a:lnTo>
                  <a:lnTo>
                    <a:pt x="291736" y="281128"/>
                  </a:lnTo>
                  <a:lnTo>
                    <a:pt x="255880" y="336539"/>
                  </a:lnTo>
                  <a:lnTo>
                    <a:pt x="267289" y="345503"/>
                  </a:lnTo>
                  <a:lnTo>
                    <a:pt x="272993" y="348762"/>
                  </a:lnTo>
                  <a:lnTo>
                    <a:pt x="279513" y="351207"/>
                  </a:lnTo>
                  <a:lnTo>
                    <a:pt x="286847" y="350392"/>
                  </a:lnTo>
                  <a:lnTo>
                    <a:pt x="299223" y="346750"/>
                  </a:lnTo>
                  <a:lnTo>
                    <a:pt x="308849" y="338984"/>
                  </a:lnTo>
                  <a:lnTo>
                    <a:pt x="314808" y="328161"/>
                  </a:lnTo>
                  <a:lnTo>
                    <a:pt x="316183" y="315353"/>
                  </a:lnTo>
                  <a:lnTo>
                    <a:pt x="316183" y="314538"/>
                  </a:lnTo>
                  <a:lnTo>
                    <a:pt x="327102" y="314538"/>
                  </a:lnTo>
                  <a:lnTo>
                    <a:pt x="353582" y="281128"/>
                  </a:lnTo>
                  <a:lnTo>
                    <a:pt x="353669" y="279499"/>
                  </a:lnTo>
                  <a:lnTo>
                    <a:pt x="364588" y="279499"/>
                  </a:lnTo>
                  <a:lnTo>
                    <a:pt x="390367" y="252608"/>
                  </a:lnTo>
                  <a:lnTo>
                    <a:pt x="390455" y="251793"/>
                  </a:lnTo>
                  <a:lnTo>
                    <a:pt x="390542" y="250978"/>
                  </a:lnTo>
                  <a:close/>
                </a:path>
                <a:path w="438150" h="351789">
                  <a:moveTo>
                    <a:pt x="327102" y="314538"/>
                  </a:moveTo>
                  <a:lnTo>
                    <a:pt x="316183" y="314538"/>
                  </a:lnTo>
                  <a:lnTo>
                    <a:pt x="318628" y="315353"/>
                  </a:lnTo>
                  <a:lnTo>
                    <a:pt x="324332" y="315353"/>
                  </a:lnTo>
                  <a:lnTo>
                    <a:pt x="327102" y="314538"/>
                  </a:lnTo>
                  <a:close/>
                </a:path>
                <a:path w="438150" h="351789">
                  <a:moveTo>
                    <a:pt x="364588" y="279499"/>
                  </a:moveTo>
                  <a:lnTo>
                    <a:pt x="353669" y="279499"/>
                  </a:lnTo>
                  <a:lnTo>
                    <a:pt x="356114" y="280313"/>
                  </a:lnTo>
                  <a:lnTo>
                    <a:pt x="361818" y="280313"/>
                  </a:lnTo>
                  <a:lnTo>
                    <a:pt x="364588" y="279499"/>
                  </a:lnTo>
                  <a:close/>
                </a:path>
                <a:path w="438150" h="351789">
                  <a:moveTo>
                    <a:pt x="435740" y="218384"/>
                  </a:moveTo>
                  <a:lnTo>
                    <a:pt x="213505" y="218384"/>
                  </a:lnTo>
                  <a:lnTo>
                    <a:pt x="220075" y="218982"/>
                  </a:lnTo>
                  <a:lnTo>
                    <a:pt x="226340" y="220726"/>
                  </a:lnTo>
                  <a:lnTo>
                    <a:pt x="248888" y="245274"/>
                  </a:lnTo>
                  <a:lnTo>
                    <a:pt x="248954" y="245452"/>
                  </a:lnTo>
                  <a:lnTo>
                    <a:pt x="250176" y="252608"/>
                  </a:lnTo>
                  <a:lnTo>
                    <a:pt x="252621" y="251793"/>
                  </a:lnTo>
                  <a:lnTo>
                    <a:pt x="255880" y="250978"/>
                  </a:lnTo>
                  <a:lnTo>
                    <a:pt x="390542" y="250978"/>
                  </a:lnTo>
                  <a:lnTo>
                    <a:pt x="391136" y="245452"/>
                  </a:lnTo>
                  <a:lnTo>
                    <a:pt x="391155" y="243644"/>
                  </a:lnTo>
                  <a:lnTo>
                    <a:pt x="390340" y="242015"/>
                  </a:lnTo>
                  <a:lnTo>
                    <a:pt x="390340" y="240385"/>
                  </a:lnTo>
                  <a:lnTo>
                    <a:pt x="429455" y="232236"/>
                  </a:lnTo>
                  <a:lnTo>
                    <a:pt x="435565" y="220013"/>
                  </a:lnTo>
                  <a:lnTo>
                    <a:pt x="435675" y="218982"/>
                  </a:lnTo>
                  <a:lnTo>
                    <a:pt x="435740" y="218384"/>
                  </a:lnTo>
                  <a:close/>
                </a:path>
                <a:path w="438150" h="351789">
                  <a:moveTo>
                    <a:pt x="418531" y="240385"/>
                  </a:moveTo>
                  <a:lnTo>
                    <a:pt x="390340" y="240385"/>
                  </a:lnTo>
                  <a:lnTo>
                    <a:pt x="395229" y="242830"/>
                  </a:lnTo>
                  <a:lnTo>
                    <a:pt x="400934" y="244459"/>
                  </a:lnTo>
                  <a:lnTo>
                    <a:pt x="407453" y="243644"/>
                  </a:lnTo>
                  <a:lnTo>
                    <a:pt x="418531" y="240385"/>
                  </a:lnTo>
                  <a:close/>
                </a:path>
                <a:path w="438150" h="351789">
                  <a:moveTo>
                    <a:pt x="420220" y="180085"/>
                  </a:moveTo>
                  <a:lnTo>
                    <a:pt x="162166" y="180085"/>
                  </a:lnTo>
                  <a:lnTo>
                    <a:pt x="169462" y="180696"/>
                  </a:lnTo>
                  <a:lnTo>
                    <a:pt x="176529" y="182529"/>
                  </a:lnTo>
                  <a:lnTo>
                    <a:pt x="202007" y="211635"/>
                  </a:lnTo>
                  <a:lnTo>
                    <a:pt x="202911" y="220013"/>
                  </a:lnTo>
                  <a:lnTo>
                    <a:pt x="206171" y="219198"/>
                  </a:lnTo>
                  <a:lnTo>
                    <a:pt x="210245" y="218384"/>
                  </a:lnTo>
                  <a:lnTo>
                    <a:pt x="435740" y="218384"/>
                  </a:lnTo>
                  <a:lnTo>
                    <a:pt x="436790" y="208605"/>
                  </a:lnTo>
                  <a:lnTo>
                    <a:pt x="437604" y="199642"/>
                  </a:lnTo>
                  <a:lnTo>
                    <a:pt x="433530" y="192308"/>
                  </a:lnTo>
                  <a:lnTo>
                    <a:pt x="427826" y="186604"/>
                  </a:lnTo>
                  <a:lnTo>
                    <a:pt x="420220" y="180085"/>
                  </a:lnTo>
                  <a:close/>
                </a:path>
                <a:path w="438150" h="351789">
                  <a:moveTo>
                    <a:pt x="176934" y="143416"/>
                  </a:moveTo>
                  <a:lnTo>
                    <a:pt x="107567" y="143416"/>
                  </a:lnTo>
                  <a:lnTo>
                    <a:pt x="114863" y="144027"/>
                  </a:lnTo>
                  <a:lnTo>
                    <a:pt x="122040" y="145911"/>
                  </a:lnTo>
                  <a:lnTo>
                    <a:pt x="147948" y="180085"/>
                  </a:lnTo>
                  <a:lnTo>
                    <a:pt x="148069" y="180900"/>
                  </a:lnTo>
                  <a:lnTo>
                    <a:pt x="148191" y="181715"/>
                  </a:lnTo>
                  <a:lnTo>
                    <a:pt x="148313" y="182529"/>
                  </a:lnTo>
                  <a:lnTo>
                    <a:pt x="152387" y="180900"/>
                  </a:lnTo>
                  <a:lnTo>
                    <a:pt x="157277" y="180085"/>
                  </a:lnTo>
                  <a:lnTo>
                    <a:pt x="420220" y="180085"/>
                  </a:lnTo>
                  <a:lnTo>
                    <a:pt x="381240" y="146675"/>
                  </a:lnTo>
                  <a:lnTo>
                    <a:pt x="194762" y="146675"/>
                  </a:lnTo>
                  <a:lnTo>
                    <a:pt x="185786" y="145911"/>
                  </a:lnTo>
                  <a:lnTo>
                    <a:pt x="177344" y="143620"/>
                  </a:lnTo>
                  <a:lnTo>
                    <a:pt x="176934" y="143416"/>
                  </a:lnTo>
                  <a:close/>
                </a:path>
                <a:path w="438150" h="351789">
                  <a:moveTo>
                    <a:pt x="70896" y="0"/>
                  </a:moveTo>
                  <a:lnTo>
                    <a:pt x="0" y="117340"/>
                  </a:lnTo>
                  <a:lnTo>
                    <a:pt x="55413" y="181715"/>
                  </a:lnTo>
                  <a:lnTo>
                    <a:pt x="76601" y="157269"/>
                  </a:lnTo>
                  <a:lnTo>
                    <a:pt x="82814" y="151323"/>
                  </a:lnTo>
                  <a:lnTo>
                    <a:pt x="90250" y="146981"/>
                  </a:lnTo>
                  <a:lnTo>
                    <a:pt x="98603" y="144320"/>
                  </a:lnTo>
                  <a:lnTo>
                    <a:pt x="107567" y="143416"/>
                  </a:lnTo>
                  <a:lnTo>
                    <a:pt x="176934" y="143416"/>
                  </a:lnTo>
                  <a:lnTo>
                    <a:pt x="169666" y="139800"/>
                  </a:lnTo>
                  <a:lnTo>
                    <a:pt x="162981" y="134452"/>
                  </a:lnTo>
                  <a:lnTo>
                    <a:pt x="151216" y="118932"/>
                  </a:lnTo>
                  <a:lnTo>
                    <a:pt x="146479" y="100737"/>
                  </a:lnTo>
                  <a:lnTo>
                    <a:pt x="148771" y="82085"/>
                  </a:lnTo>
                  <a:lnTo>
                    <a:pt x="158091" y="65189"/>
                  </a:lnTo>
                  <a:lnTo>
                    <a:pt x="204050" y="12223"/>
                  </a:lnTo>
                  <a:lnTo>
                    <a:pt x="143118" y="12223"/>
                  </a:lnTo>
                  <a:lnTo>
                    <a:pt x="107733" y="11153"/>
                  </a:lnTo>
                  <a:lnTo>
                    <a:pt x="70896" y="0"/>
                  </a:lnTo>
                  <a:close/>
                </a:path>
                <a:path w="438150" h="351789">
                  <a:moveTo>
                    <a:pt x="287662" y="66004"/>
                  </a:moveTo>
                  <a:lnTo>
                    <a:pt x="231433" y="130378"/>
                  </a:lnTo>
                  <a:lnTo>
                    <a:pt x="198837" y="146675"/>
                  </a:lnTo>
                  <a:lnTo>
                    <a:pt x="381240" y="146675"/>
                  </a:lnTo>
                  <a:lnTo>
                    <a:pt x="296626" y="74152"/>
                  </a:lnTo>
                  <a:lnTo>
                    <a:pt x="287662" y="66004"/>
                  </a:lnTo>
                  <a:close/>
                </a:path>
                <a:path w="438150" h="351789">
                  <a:moveTo>
                    <a:pt x="176210" y="9625"/>
                  </a:moveTo>
                  <a:lnTo>
                    <a:pt x="143118" y="12223"/>
                  </a:lnTo>
                  <a:lnTo>
                    <a:pt x="204050" y="12223"/>
                  </a:lnTo>
                  <a:lnTo>
                    <a:pt x="206171" y="9778"/>
                  </a:lnTo>
                  <a:lnTo>
                    <a:pt x="176210" y="9625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2082" y="1761060"/>
              <a:ext cx="438150" cy="351790"/>
            </a:xfrm>
            <a:custGeom>
              <a:avLst/>
              <a:gdLst/>
              <a:ahLst/>
              <a:cxnLst/>
              <a:rect l="l" t="t" r="r" b="b"/>
              <a:pathLst>
                <a:path w="438150" h="351789">
                  <a:moveTo>
                    <a:pt x="427826" y="186604"/>
                  </a:moveTo>
                  <a:lnTo>
                    <a:pt x="296626" y="74152"/>
                  </a:lnTo>
                  <a:lnTo>
                    <a:pt x="287662" y="66004"/>
                  </a:lnTo>
                  <a:lnTo>
                    <a:pt x="231433" y="130378"/>
                  </a:lnTo>
                  <a:lnTo>
                    <a:pt x="224736" y="136935"/>
                  </a:lnTo>
                  <a:lnTo>
                    <a:pt x="216968" y="141888"/>
                  </a:lnTo>
                  <a:lnTo>
                    <a:pt x="208285" y="145160"/>
                  </a:lnTo>
                  <a:lnTo>
                    <a:pt x="198837" y="146675"/>
                  </a:lnTo>
                  <a:lnTo>
                    <a:pt x="197207" y="146675"/>
                  </a:lnTo>
                  <a:lnTo>
                    <a:pt x="195577" y="146675"/>
                  </a:lnTo>
                  <a:lnTo>
                    <a:pt x="151216" y="118932"/>
                  </a:lnTo>
                  <a:lnTo>
                    <a:pt x="146479" y="100737"/>
                  </a:lnTo>
                  <a:lnTo>
                    <a:pt x="148771" y="82085"/>
                  </a:lnTo>
                  <a:lnTo>
                    <a:pt x="158091" y="65189"/>
                  </a:lnTo>
                  <a:lnTo>
                    <a:pt x="206171" y="9778"/>
                  </a:lnTo>
                  <a:lnTo>
                    <a:pt x="176210" y="9625"/>
                  </a:lnTo>
                  <a:lnTo>
                    <a:pt x="143117" y="12223"/>
                  </a:lnTo>
                  <a:lnTo>
                    <a:pt x="107733" y="11153"/>
                  </a:lnTo>
                  <a:lnTo>
                    <a:pt x="70896" y="0"/>
                  </a:lnTo>
                  <a:lnTo>
                    <a:pt x="0" y="117340"/>
                  </a:lnTo>
                  <a:lnTo>
                    <a:pt x="55413" y="181715"/>
                  </a:lnTo>
                  <a:lnTo>
                    <a:pt x="76601" y="157269"/>
                  </a:lnTo>
                  <a:lnTo>
                    <a:pt x="82814" y="151323"/>
                  </a:lnTo>
                  <a:lnTo>
                    <a:pt x="90250" y="146981"/>
                  </a:lnTo>
                  <a:lnTo>
                    <a:pt x="98603" y="144320"/>
                  </a:lnTo>
                  <a:lnTo>
                    <a:pt x="107567" y="143416"/>
                  </a:lnTo>
                  <a:lnTo>
                    <a:pt x="144442" y="166334"/>
                  </a:lnTo>
                  <a:lnTo>
                    <a:pt x="148313" y="182529"/>
                  </a:lnTo>
                  <a:lnTo>
                    <a:pt x="152387" y="180900"/>
                  </a:lnTo>
                  <a:lnTo>
                    <a:pt x="157277" y="180085"/>
                  </a:lnTo>
                  <a:lnTo>
                    <a:pt x="162166" y="180085"/>
                  </a:lnTo>
                  <a:lnTo>
                    <a:pt x="169462" y="180696"/>
                  </a:lnTo>
                  <a:lnTo>
                    <a:pt x="202007" y="211635"/>
                  </a:lnTo>
                  <a:lnTo>
                    <a:pt x="202911" y="220013"/>
                  </a:lnTo>
                  <a:lnTo>
                    <a:pt x="206171" y="219198"/>
                  </a:lnTo>
                  <a:lnTo>
                    <a:pt x="210245" y="218384"/>
                  </a:lnTo>
                  <a:lnTo>
                    <a:pt x="213505" y="218384"/>
                  </a:lnTo>
                  <a:lnTo>
                    <a:pt x="246509" y="238755"/>
                  </a:lnTo>
                  <a:lnTo>
                    <a:pt x="250176" y="252608"/>
                  </a:lnTo>
                  <a:lnTo>
                    <a:pt x="252621" y="251793"/>
                  </a:lnTo>
                  <a:lnTo>
                    <a:pt x="255880" y="250978"/>
                  </a:lnTo>
                  <a:lnTo>
                    <a:pt x="259140" y="250978"/>
                  </a:lnTo>
                  <a:lnTo>
                    <a:pt x="267289" y="250978"/>
                  </a:lnTo>
                  <a:lnTo>
                    <a:pt x="274623" y="253423"/>
                  </a:lnTo>
                  <a:lnTo>
                    <a:pt x="280327" y="259127"/>
                  </a:lnTo>
                  <a:lnTo>
                    <a:pt x="286847" y="264831"/>
                  </a:lnTo>
                  <a:lnTo>
                    <a:pt x="290921" y="272980"/>
                  </a:lnTo>
                  <a:lnTo>
                    <a:pt x="291736" y="281128"/>
                  </a:lnTo>
                  <a:lnTo>
                    <a:pt x="291609" y="287685"/>
                  </a:lnTo>
                  <a:lnTo>
                    <a:pt x="290106" y="293860"/>
                  </a:lnTo>
                  <a:lnTo>
                    <a:pt x="287381" y="299577"/>
                  </a:lnTo>
                  <a:lnTo>
                    <a:pt x="283587" y="304759"/>
                  </a:lnTo>
                  <a:lnTo>
                    <a:pt x="255880" y="336539"/>
                  </a:lnTo>
                  <a:lnTo>
                    <a:pt x="267289" y="345503"/>
                  </a:lnTo>
                  <a:lnTo>
                    <a:pt x="272993" y="348762"/>
                  </a:lnTo>
                  <a:lnTo>
                    <a:pt x="279513" y="351207"/>
                  </a:lnTo>
                  <a:lnTo>
                    <a:pt x="286847" y="350392"/>
                  </a:lnTo>
                  <a:lnTo>
                    <a:pt x="299223" y="346750"/>
                  </a:lnTo>
                  <a:lnTo>
                    <a:pt x="308849" y="338984"/>
                  </a:lnTo>
                  <a:lnTo>
                    <a:pt x="314808" y="328161"/>
                  </a:lnTo>
                  <a:lnTo>
                    <a:pt x="316183" y="315353"/>
                  </a:lnTo>
                  <a:lnTo>
                    <a:pt x="316183" y="314538"/>
                  </a:lnTo>
                  <a:lnTo>
                    <a:pt x="318628" y="315353"/>
                  </a:lnTo>
                  <a:lnTo>
                    <a:pt x="321888" y="315353"/>
                  </a:lnTo>
                  <a:lnTo>
                    <a:pt x="353669" y="280313"/>
                  </a:lnTo>
                  <a:lnTo>
                    <a:pt x="353669" y="279499"/>
                  </a:lnTo>
                  <a:lnTo>
                    <a:pt x="356114" y="280313"/>
                  </a:lnTo>
                  <a:lnTo>
                    <a:pt x="359373" y="280313"/>
                  </a:lnTo>
                  <a:lnTo>
                    <a:pt x="391155" y="245274"/>
                  </a:lnTo>
                  <a:lnTo>
                    <a:pt x="391155" y="243644"/>
                  </a:lnTo>
                  <a:lnTo>
                    <a:pt x="390340" y="242015"/>
                  </a:lnTo>
                  <a:lnTo>
                    <a:pt x="390340" y="240385"/>
                  </a:lnTo>
                  <a:lnTo>
                    <a:pt x="395229" y="242830"/>
                  </a:lnTo>
                  <a:lnTo>
                    <a:pt x="400934" y="244459"/>
                  </a:lnTo>
                  <a:lnTo>
                    <a:pt x="407453" y="243644"/>
                  </a:lnTo>
                  <a:lnTo>
                    <a:pt x="436790" y="208605"/>
                  </a:lnTo>
                  <a:lnTo>
                    <a:pt x="437604" y="199642"/>
                  </a:lnTo>
                  <a:lnTo>
                    <a:pt x="433530" y="192308"/>
                  </a:lnTo>
                  <a:lnTo>
                    <a:pt x="427826" y="186604"/>
                  </a:lnTo>
                  <a:close/>
                </a:path>
              </a:pathLst>
            </a:custGeom>
            <a:ln w="814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2259" y="1683648"/>
              <a:ext cx="171002" cy="20195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3434" y="1753726"/>
              <a:ext cx="344805" cy="191770"/>
            </a:xfrm>
            <a:custGeom>
              <a:avLst/>
              <a:gdLst/>
              <a:ahLst/>
              <a:cxnLst/>
              <a:rect l="l" t="t" r="r" b="b"/>
              <a:pathLst>
                <a:path w="344805" h="191769">
                  <a:moveTo>
                    <a:pt x="299358" y="49706"/>
                  </a:moveTo>
                  <a:lnTo>
                    <a:pt x="124680" y="49706"/>
                  </a:lnTo>
                  <a:lnTo>
                    <a:pt x="277068" y="180900"/>
                  </a:lnTo>
                  <a:lnTo>
                    <a:pt x="282772" y="186604"/>
                  </a:lnTo>
                  <a:lnTo>
                    <a:pt x="286032" y="191493"/>
                  </a:lnTo>
                  <a:lnTo>
                    <a:pt x="344705" y="123859"/>
                  </a:lnTo>
                  <a:lnTo>
                    <a:pt x="299358" y="49706"/>
                  </a:lnTo>
                  <a:close/>
                </a:path>
                <a:path w="344805" h="191769">
                  <a:moveTo>
                    <a:pt x="100233" y="0"/>
                  </a:moveTo>
                  <a:lnTo>
                    <a:pt x="8149" y="83931"/>
                  </a:lnTo>
                  <a:lnTo>
                    <a:pt x="0" y="107664"/>
                  </a:lnTo>
                  <a:lnTo>
                    <a:pt x="3336" y="119568"/>
                  </a:lnTo>
                  <a:lnTo>
                    <a:pt x="35855" y="137712"/>
                  </a:lnTo>
                  <a:lnTo>
                    <a:pt x="44004" y="136897"/>
                  </a:lnTo>
                  <a:lnTo>
                    <a:pt x="52154" y="133637"/>
                  </a:lnTo>
                  <a:lnTo>
                    <a:pt x="57858" y="126304"/>
                  </a:lnTo>
                  <a:lnTo>
                    <a:pt x="124680" y="49706"/>
                  </a:lnTo>
                  <a:lnTo>
                    <a:pt x="299358" y="49706"/>
                  </a:lnTo>
                  <a:lnTo>
                    <a:pt x="281722" y="20868"/>
                  </a:lnTo>
                  <a:lnTo>
                    <a:pt x="227842" y="20868"/>
                  </a:lnTo>
                  <a:lnTo>
                    <a:pt x="184983" y="18843"/>
                  </a:lnTo>
                  <a:lnTo>
                    <a:pt x="144569" y="10249"/>
                  </a:lnTo>
                  <a:lnTo>
                    <a:pt x="104308" y="814"/>
                  </a:lnTo>
                  <a:lnTo>
                    <a:pt x="103493" y="814"/>
                  </a:lnTo>
                  <a:lnTo>
                    <a:pt x="100233" y="0"/>
                  </a:lnTo>
                  <a:close/>
                </a:path>
                <a:path w="344805" h="191769">
                  <a:moveTo>
                    <a:pt x="275438" y="10593"/>
                  </a:moveTo>
                  <a:lnTo>
                    <a:pt x="227842" y="20868"/>
                  </a:lnTo>
                  <a:lnTo>
                    <a:pt x="281722" y="20868"/>
                  </a:lnTo>
                  <a:lnTo>
                    <a:pt x="275438" y="10593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3434" y="1753726"/>
              <a:ext cx="344805" cy="191770"/>
            </a:xfrm>
            <a:custGeom>
              <a:avLst/>
              <a:gdLst/>
              <a:ahLst/>
              <a:cxnLst/>
              <a:rect l="l" t="t" r="r" b="b"/>
              <a:pathLst>
                <a:path w="344805" h="191769">
                  <a:moveTo>
                    <a:pt x="275438" y="10593"/>
                  </a:moveTo>
                  <a:lnTo>
                    <a:pt x="227842" y="20868"/>
                  </a:lnTo>
                  <a:lnTo>
                    <a:pt x="184983" y="18843"/>
                  </a:lnTo>
                  <a:lnTo>
                    <a:pt x="144569" y="10249"/>
                  </a:lnTo>
                  <a:lnTo>
                    <a:pt x="104308" y="814"/>
                  </a:lnTo>
                  <a:lnTo>
                    <a:pt x="103493" y="814"/>
                  </a:lnTo>
                  <a:lnTo>
                    <a:pt x="100233" y="0"/>
                  </a:lnTo>
                  <a:lnTo>
                    <a:pt x="92810" y="165"/>
                  </a:lnTo>
                  <a:lnTo>
                    <a:pt x="85463" y="1935"/>
                  </a:lnTo>
                  <a:lnTo>
                    <a:pt x="8149" y="83931"/>
                  </a:lnTo>
                  <a:lnTo>
                    <a:pt x="0" y="107664"/>
                  </a:lnTo>
                  <a:lnTo>
                    <a:pt x="3336" y="119568"/>
                  </a:lnTo>
                  <a:lnTo>
                    <a:pt x="35855" y="137712"/>
                  </a:lnTo>
                  <a:lnTo>
                    <a:pt x="44004" y="136897"/>
                  </a:lnTo>
                  <a:lnTo>
                    <a:pt x="52154" y="133637"/>
                  </a:lnTo>
                  <a:lnTo>
                    <a:pt x="57858" y="126304"/>
                  </a:lnTo>
                  <a:lnTo>
                    <a:pt x="96490" y="82021"/>
                  </a:lnTo>
                  <a:lnTo>
                    <a:pt x="116327" y="59281"/>
                  </a:lnTo>
                  <a:lnTo>
                    <a:pt x="123636" y="50903"/>
                  </a:lnTo>
                  <a:lnTo>
                    <a:pt x="124680" y="49706"/>
                  </a:lnTo>
                  <a:lnTo>
                    <a:pt x="277068" y="180900"/>
                  </a:lnTo>
                  <a:lnTo>
                    <a:pt x="281142" y="184974"/>
                  </a:lnTo>
                  <a:lnTo>
                    <a:pt x="282772" y="186604"/>
                  </a:lnTo>
                  <a:lnTo>
                    <a:pt x="286032" y="191493"/>
                  </a:lnTo>
                  <a:lnTo>
                    <a:pt x="344705" y="123859"/>
                  </a:lnTo>
                  <a:lnTo>
                    <a:pt x="275438" y="10593"/>
                  </a:lnTo>
                  <a:close/>
                </a:path>
              </a:pathLst>
            </a:custGeom>
            <a:ln w="814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98462" y="2551176"/>
            <a:ext cx="803275" cy="708025"/>
            <a:chOff x="398462" y="2551176"/>
            <a:chExt cx="803275" cy="708025"/>
          </a:xfrm>
        </p:grpSpPr>
        <p:sp>
          <p:nvSpPr>
            <p:cNvPr id="19" name="object 19"/>
            <p:cNvSpPr/>
            <p:nvPr/>
          </p:nvSpPr>
          <p:spPr>
            <a:xfrm>
              <a:off x="404812" y="2557526"/>
              <a:ext cx="790575" cy="695325"/>
            </a:xfrm>
            <a:custGeom>
              <a:avLst/>
              <a:gdLst/>
              <a:ahLst/>
              <a:cxnLst/>
              <a:rect l="l" t="t" r="r" b="b"/>
              <a:pathLst>
                <a:path w="790575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798" y="9096"/>
                  </a:lnTo>
                  <a:lnTo>
                    <a:pt x="756634" y="33909"/>
                  </a:lnTo>
                  <a:lnTo>
                    <a:pt x="781468" y="70723"/>
                  </a:lnTo>
                  <a:lnTo>
                    <a:pt x="790575" y="115824"/>
                  </a:lnTo>
                  <a:lnTo>
                    <a:pt x="790575" y="579374"/>
                  </a:lnTo>
                  <a:lnTo>
                    <a:pt x="781468" y="624494"/>
                  </a:lnTo>
                  <a:lnTo>
                    <a:pt x="756634" y="661352"/>
                  </a:lnTo>
                  <a:lnTo>
                    <a:pt x="719798" y="686208"/>
                  </a:lnTo>
                  <a:lnTo>
                    <a:pt x="674687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2344" y="2688892"/>
              <a:ext cx="28575" cy="71120"/>
            </a:xfrm>
            <a:custGeom>
              <a:avLst/>
              <a:gdLst/>
              <a:ahLst/>
              <a:cxnLst/>
              <a:rect l="l" t="t" r="r" b="b"/>
              <a:pathLst>
                <a:path w="28575" h="71119">
                  <a:moveTo>
                    <a:pt x="15633" y="0"/>
                  </a:moveTo>
                  <a:lnTo>
                    <a:pt x="5548" y="197"/>
                  </a:lnTo>
                  <a:lnTo>
                    <a:pt x="0" y="6097"/>
                  </a:lnTo>
                  <a:lnTo>
                    <a:pt x="158" y="13223"/>
                  </a:lnTo>
                  <a:lnTo>
                    <a:pt x="158" y="57473"/>
                  </a:lnTo>
                  <a:lnTo>
                    <a:pt x="0" y="64589"/>
                  </a:lnTo>
                  <a:lnTo>
                    <a:pt x="5548" y="70498"/>
                  </a:lnTo>
                  <a:lnTo>
                    <a:pt x="15633" y="70687"/>
                  </a:lnTo>
                  <a:lnTo>
                    <a:pt x="22650" y="70498"/>
                  </a:lnTo>
                  <a:lnTo>
                    <a:pt x="28199" y="64589"/>
                  </a:lnTo>
                  <a:lnTo>
                    <a:pt x="28041" y="57473"/>
                  </a:lnTo>
                  <a:lnTo>
                    <a:pt x="28041" y="13223"/>
                  </a:lnTo>
                  <a:lnTo>
                    <a:pt x="28199" y="6097"/>
                  </a:lnTo>
                  <a:lnTo>
                    <a:pt x="22650" y="197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2344" y="2688892"/>
              <a:ext cx="28575" cy="71120"/>
            </a:xfrm>
            <a:custGeom>
              <a:avLst/>
              <a:gdLst/>
              <a:ahLst/>
              <a:cxnLst/>
              <a:rect l="l" t="t" r="r" b="b"/>
              <a:pathLst>
                <a:path w="28575" h="71119">
                  <a:moveTo>
                    <a:pt x="15633" y="0"/>
                  </a:moveTo>
                  <a:lnTo>
                    <a:pt x="12566" y="0"/>
                  </a:lnTo>
                  <a:lnTo>
                    <a:pt x="5548" y="197"/>
                  </a:lnTo>
                  <a:lnTo>
                    <a:pt x="0" y="6097"/>
                  </a:lnTo>
                  <a:lnTo>
                    <a:pt x="158" y="13223"/>
                  </a:lnTo>
                  <a:lnTo>
                    <a:pt x="158" y="57473"/>
                  </a:lnTo>
                  <a:lnTo>
                    <a:pt x="0" y="64589"/>
                  </a:lnTo>
                  <a:lnTo>
                    <a:pt x="5548" y="70498"/>
                  </a:lnTo>
                  <a:lnTo>
                    <a:pt x="12566" y="70687"/>
                  </a:lnTo>
                  <a:lnTo>
                    <a:pt x="15633" y="70687"/>
                  </a:lnTo>
                  <a:lnTo>
                    <a:pt x="22650" y="70498"/>
                  </a:lnTo>
                  <a:lnTo>
                    <a:pt x="28199" y="64589"/>
                  </a:lnTo>
                  <a:lnTo>
                    <a:pt x="28041" y="57473"/>
                  </a:lnTo>
                  <a:lnTo>
                    <a:pt x="28041" y="13223"/>
                  </a:lnTo>
                  <a:lnTo>
                    <a:pt x="28199" y="6097"/>
                  </a:lnTo>
                  <a:lnTo>
                    <a:pt x="22650" y="197"/>
                  </a:lnTo>
                  <a:lnTo>
                    <a:pt x="15633" y="0"/>
                  </a:lnTo>
                  <a:close/>
                </a:path>
              </a:pathLst>
            </a:custGeom>
            <a:ln w="6984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0440" y="2688891"/>
              <a:ext cx="28575" cy="71120"/>
            </a:xfrm>
            <a:custGeom>
              <a:avLst/>
              <a:gdLst/>
              <a:ahLst/>
              <a:cxnLst/>
              <a:rect l="l" t="t" r="r" b="b"/>
              <a:pathLst>
                <a:path w="28575" h="71119">
                  <a:moveTo>
                    <a:pt x="15631" y="0"/>
                  </a:moveTo>
                  <a:lnTo>
                    <a:pt x="5546" y="197"/>
                  </a:lnTo>
                  <a:lnTo>
                    <a:pt x="0" y="6097"/>
                  </a:lnTo>
                  <a:lnTo>
                    <a:pt x="156" y="13223"/>
                  </a:lnTo>
                  <a:lnTo>
                    <a:pt x="156" y="57473"/>
                  </a:lnTo>
                  <a:lnTo>
                    <a:pt x="0" y="64589"/>
                  </a:lnTo>
                  <a:lnTo>
                    <a:pt x="5546" y="70498"/>
                  </a:lnTo>
                  <a:lnTo>
                    <a:pt x="15631" y="70687"/>
                  </a:lnTo>
                  <a:lnTo>
                    <a:pt x="22650" y="70498"/>
                  </a:lnTo>
                  <a:lnTo>
                    <a:pt x="28199" y="64589"/>
                  </a:lnTo>
                  <a:lnTo>
                    <a:pt x="28041" y="57473"/>
                  </a:lnTo>
                  <a:lnTo>
                    <a:pt x="28041" y="13223"/>
                  </a:lnTo>
                  <a:lnTo>
                    <a:pt x="28199" y="6097"/>
                  </a:lnTo>
                  <a:lnTo>
                    <a:pt x="22650" y="197"/>
                  </a:lnTo>
                  <a:lnTo>
                    <a:pt x="15631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0440" y="2688891"/>
              <a:ext cx="28575" cy="71120"/>
            </a:xfrm>
            <a:custGeom>
              <a:avLst/>
              <a:gdLst/>
              <a:ahLst/>
              <a:cxnLst/>
              <a:rect l="l" t="t" r="r" b="b"/>
              <a:pathLst>
                <a:path w="28575" h="71119">
                  <a:moveTo>
                    <a:pt x="15631" y="0"/>
                  </a:moveTo>
                  <a:lnTo>
                    <a:pt x="12564" y="0"/>
                  </a:lnTo>
                  <a:lnTo>
                    <a:pt x="5546" y="197"/>
                  </a:lnTo>
                  <a:lnTo>
                    <a:pt x="0" y="6097"/>
                  </a:lnTo>
                  <a:lnTo>
                    <a:pt x="156" y="13223"/>
                  </a:lnTo>
                  <a:lnTo>
                    <a:pt x="156" y="57473"/>
                  </a:lnTo>
                  <a:lnTo>
                    <a:pt x="0" y="64589"/>
                  </a:lnTo>
                  <a:lnTo>
                    <a:pt x="5546" y="70498"/>
                  </a:lnTo>
                  <a:lnTo>
                    <a:pt x="12564" y="70687"/>
                  </a:lnTo>
                  <a:lnTo>
                    <a:pt x="15631" y="70687"/>
                  </a:lnTo>
                  <a:lnTo>
                    <a:pt x="22650" y="70498"/>
                  </a:lnTo>
                  <a:lnTo>
                    <a:pt x="28199" y="64589"/>
                  </a:lnTo>
                  <a:lnTo>
                    <a:pt x="28041" y="57473"/>
                  </a:lnTo>
                  <a:lnTo>
                    <a:pt x="28041" y="13223"/>
                  </a:lnTo>
                  <a:lnTo>
                    <a:pt x="28199" y="6097"/>
                  </a:lnTo>
                  <a:lnTo>
                    <a:pt x="22650" y="197"/>
                  </a:lnTo>
                  <a:lnTo>
                    <a:pt x="15631" y="0"/>
                  </a:lnTo>
                  <a:close/>
                </a:path>
              </a:pathLst>
            </a:custGeom>
            <a:ln w="6984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7356" y="271009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7695" y="0"/>
                  </a:moveTo>
                  <a:lnTo>
                    <a:pt x="0" y="0"/>
                  </a:lnTo>
                  <a:lnTo>
                    <a:pt x="0" y="28274"/>
                  </a:lnTo>
                  <a:lnTo>
                    <a:pt x="7695" y="28274"/>
                  </a:lnTo>
                  <a:lnTo>
                    <a:pt x="13941" y="21950"/>
                  </a:lnTo>
                  <a:lnTo>
                    <a:pt x="13941" y="6333"/>
                  </a:lnTo>
                  <a:lnTo>
                    <a:pt x="7695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7356" y="271009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0" y="0"/>
                  </a:moveTo>
                  <a:lnTo>
                    <a:pt x="0" y="28274"/>
                  </a:lnTo>
                  <a:lnTo>
                    <a:pt x="7695" y="28274"/>
                  </a:lnTo>
                  <a:lnTo>
                    <a:pt x="13941" y="21950"/>
                  </a:lnTo>
                  <a:lnTo>
                    <a:pt x="13941" y="14137"/>
                  </a:lnTo>
                  <a:lnTo>
                    <a:pt x="13941" y="6333"/>
                  </a:lnTo>
                  <a:lnTo>
                    <a:pt x="7695" y="0"/>
                  </a:lnTo>
                  <a:lnTo>
                    <a:pt x="0" y="0"/>
                  </a:lnTo>
                  <a:close/>
                </a:path>
              </a:pathLst>
            </a:custGeom>
            <a:ln w="699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9684" y="271009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41" y="0"/>
                  </a:moveTo>
                  <a:lnTo>
                    <a:pt x="6241" y="0"/>
                  </a:lnTo>
                  <a:lnTo>
                    <a:pt x="0" y="6333"/>
                  </a:lnTo>
                  <a:lnTo>
                    <a:pt x="0" y="21950"/>
                  </a:lnTo>
                  <a:lnTo>
                    <a:pt x="6241" y="28274"/>
                  </a:lnTo>
                  <a:lnTo>
                    <a:pt x="13941" y="28274"/>
                  </a:lnTo>
                  <a:lnTo>
                    <a:pt x="13941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9684" y="2710098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70" h="28575">
                  <a:moveTo>
                    <a:pt x="13941" y="28274"/>
                  </a:moveTo>
                  <a:lnTo>
                    <a:pt x="13941" y="0"/>
                  </a:lnTo>
                  <a:lnTo>
                    <a:pt x="6241" y="0"/>
                  </a:lnTo>
                  <a:lnTo>
                    <a:pt x="0" y="6333"/>
                  </a:lnTo>
                  <a:lnTo>
                    <a:pt x="0" y="14137"/>
                  </a:lnTo>
                  <a:lnTo>
                    <a:pt x="0" y="21950"/>
                  </a:lnTo>
                  <a:lnTo>
                    <a:pt x="6241" y="28274"/>
                  </a:lnTo>
                  <a:lnTo>
                    <a:pt x="13941" y="28274"/>
                  </a:lnTo>
                  <a:close/>
                </a:path>
              </a:pathLst>
            </a:custGeom>
            <a:ln w="699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4923" y="2667685"/>
              <a:ext cx="461645" cy="551815"/>
            </a:xfrm>
            <a:custGeom>
              <a:avLst/>
              <a:gdLst/>
              <a:ahLst/>
              <a:cxnLst/>
              <a:rect l="l" t="t" r="r" b="b"/>
              <a:pathLst>
                <a:path w="461644" h="551814">
                  <a:moveTo>
                    <a:pt x="119034" y="70687"/>
                  </a:moveTo>
                  <a:lnTo>
                    <a:pt x="63267" y="70687"/>
                  </a:lnTo>
                  <a:lnTo>
                    <a:pt x="63267" y="176718"/>
                  </a:lnTo>
                  <a:lnTo>
                    <a:pt x="64252" y="184068"/>
                  </a:lnTo>
                  <a:lnTo>
                    <a:pt x="67028" y="190801"/>
                  </a:lnTo>
                  <a:lnTo>
                    <a:pt x="71409" y="196591"/>
                  </a:lnTo>
                  <a:lnTo>
                    <a:pt x="77209" y="201110"/>
                  </a:lnTo>
                  <a:lnTo>
                    <a:pt x="174801" y="259422"/>
                  </a:lnTo>
                  <a:lnTo>
                    <a:pt x="174801" y="328489"/>
                  </a:lnTo>
                  <a:lnTo>
                    <a:pt x="76019" y="393304"/>
                  </a:lnTo>
                  <a:lnTo>
                    <a:pt x="63267" y="417055"/>
                  </a:lnTo>
                  <a:lnTo>
                    <a:pt x="63267" y="551362"/>
                  </a:lnTo>
                  <a:lnTo>
                    <a:pt x="119034" y="551362"/>
                  </a:lnTo>
                  <a:lnTo>
                    <a:pt x="119034" y="432465"/>
                  </a:lnTo>
                  <a:lnTo>
                    <a:pt x="174801" y="395849"/>
                  </a:lnTo>
                  <a:lnTo>
                    <a:pt x="388094" y="395849"/>
                  </a:lnTo>
                  <a:lnTo>
                    <a:pt x="385108" y="393304"/>
                  </a:lnTo>
                  <a:lnTo>
                    <a:pt x="286336" y="328489"/>
                  </a:lnTo>
                  <a:lnTo>
                    <a:pt x="286336" y="259422"/>
                  </a:lnTo>
                  <a:lnTo>
                    <a:pt x="365599" y="212062"/>
                  </a:lnTo>
                  <a:lnTo>
                    <a:pt x="205399" y="212062"/>
                  </a:lnTo>
                  <a:lnTo>
                    <a:pt x="119034" y="160535"/>
                  </a:lnTo>
                  <a:lnTo>
                    <a:pt x="119034" y="70687"/>
                  </a:lnTo>
                  <a:close/>
                </a:path>
                <a:path w="461644" h="551814">
                  <a:moveTo>
                    <a:pt x="388094" y="395849"/>
                  </a:moveTo>
                  <a:lnTo>
                    <a:pt x="286336" y="395849"/>
                  </a:lnTo>
                  <a:lnTo>
                    <a:pt x="342103" y="432465"/>
                  </a:lnTo>
                  <a:lnTo>
                    <a:pt x="342103" y="551362"/>
                  </a:lnTo>
                  <a:lnTo>
                    <a:pt x="397870" y="551362"/>
                  </a:lnTo>
                  <a:lnTo>
                    <a:pt x="397870" y="417055"/>
                  </a:lnTo>
                  <a:lnTo>
                    <a:pt x="396995" y="410030"/>
                  </a:lnTo>
                  <a:lnTo>
                    <a:pt x="394473" y="403536"/>
                  </a:lnTo>
                  <a:lnTo>
                    <a:pt x="390459" y="397865"/>
                  </a:lnTo>
                  <a:lnTo>
                    <a:pt x="388094" y="395849"/>
                  </a:lnTo>
                  <a:close/>
                </a:path>
                <a:path w="461644" h="551814">
                  <a:moveTo>
                    <a:pt x="397870" y="70687"/>
                  </a:moveTo>
                  <a:lnTo>
                    <a:pt x="342103" y="70687"/>
                  </a:lnTo>
                  <a:lnTo>
                    <a:pt x="342103" y="160535"/>
                  </a:lnTo>
                  <a:lnTo>
                    <a:pt x="255729" y="212062"/>
                  </a:lnTo>
                  <a:lnTo>
                    <a:pt x="365599" y="212062"/>
                  </a:lnTo>
                  <a:lnTo>
                    <a:pt x="396885" y="184068"/>
                  </a:lnTo>
                  <a:lnTo>
                    <a:pt x="397870" y="176718"/>
                  </a:lnTo>
                  <a:lnTo>
                    <a:pt x="397870" y="70687"/>
                  </a:lnTo>
                  <a:close/>
                </a:path>
                <a:path w="461644" h="551814">
                  <a:moveTo>
                    <a:pt x="16005" y="0"/>
                  </a:moveTo>
                  <a:lnTo>
                    <a:pt x="12937" y="0"/>
                  </a:lnTo>
                  <a:lnTo>
                    <a:pt x="5474" y="819"/>
                  </a:lnTo>
                  <a:lnTo>
                    <a:pt x="0" y="7474"/>
                  </a:lnTo>
                  <a:lnTo>
                    <a:pt x="529" y="15061"/>
                  </a:lnTo>
                  <a:lnTo>
                    <a:pt x="529" y="98048"/>
                  </a:lnTo>
                  <a:lnTo>
                    <a:pt x="0" y="105625"/>
                  </a:lnTo>
                  <a:lnTo>
                    <a:pt x="5474" y="112279"/>
                  </a:lnTo>
                  <a:lnTo>
                    <a:pt x="12937" y="113099"/>
                  </a:lnTo>
                  <a:lnTo>
                    <a:pt x="16005" y="113099"/>
                  </a:lnTo>
                  <a:lnTo>
                    <a:pt x="23459" y="112279"/>
                  </a:lnTo>
                  <a:lnTo>
                    <a:pt x="28943" y="105625"/>
                  </a:lnTo>
                  <a:lnTo>
                    <a:pt x="28413" y="98048"/>
                  </a:lnTo>
                  <a:lnTo>
                    <a:pt x="28413" y="70687"/>
                  </a:lnTo>
                  <a:lnTo>
                    <a:pt x="460608" y="70687"/>
                  </a:lnTo>
                  <a:lnTo>
                    <a:pt x="460608" y="42412"/>
                  </a:lnTo>
                  <a:lnTo>
                    <a:pt x="28413" y="42412"/>
                  </a:lnTo>
                  <a:lnTo>
                    <a:pt x="28413" y="15061"/>
                  </a:lnTo>
                  <a:lnTo>
                    <a:pt x="28943" y="7474"/>
                  </a:lnTo>
                  <a:lnTo>
                    <a:pt x="23459" y="819"/>
                  </a:lnTo>
                  <a:lnTo>
                    <a:pt x="16005" y="0"/>
                  </a:lnTo>
                  <a:close/>
                </a:path>
                <a:path w="461644" h="551814">
                  <a:moveTo>
                    <a:pt x="460608" y="70687"/>
                  </a:moveTo>
                  <a:lnTo>
                    <a:pt x="432724" y="70687"/>
                  </a:lnTo>
                  <a:lnTo>
                    <a:pt x="432724" y="98048"/>
                  </a:lnTo>
                  <a:lnTo>
                    <a:pt x="432194" y="105626"/>
                  </a:lnTo>
                  <a:lnTo>
                    <a:pt x="437669" y="112280"/>
                  </a:lnTo>
                  <a:lnTo>
                    <a:pt x="445132" y="113100"/>
                  </a:lnTo>
                  <a:lnTo>
                    <a:pt x="448200" y="113100"/>
                  </a:lnTo>
                  <a:lnTo>
                    <a:pt x="455654" y="112280"/>
                  </a:lnTo>
                  <a:lnTo>
                    <a:pt x="461137" y="105626"/>
                  </a:lnTo>
                  <a:lnTo>
                    <a:pt x="460608" y="98048"/>
                  </a:lnTo>
                  <a:lnTo>
                    <a:pt x="460608" y="70687"/>
                  </a:lnTo>
                  <a:close/>
                </a:path>
                <a:path w="461644" h="551814">
                  <a:moveTo>
                    <a:pt x="448199" y="0"/>
                  </a:moveTo>
                  <a:lnTo>
                    <a:pt x="445132" y="0"/>
                  </a:lnTo>
                  <a:lnTo>
                    <a:pt x="437669" y="820"/>
                  </a:lnTo>
                  <a:lnTo>
                    <a:pt x="432194" y="7474"/>
                  </a:lnTo>
                  <a:lnTo>
                    <a:pt x="432724" y="15061"/>
                  </a:lnTo>
                  <a:lnTo>
                    <a:pt x="432724" y="42412"/>
                  </a:lnTo>
                  <a:lnTo>
                    <a:pt x="460608" y="42412"/>
                  </a:lnTo>
                  <a:lnTo>
                    <a:pt x="460608" y="15061"/>
                  </a:lnTo>
                  <a:lnTo>
                    <a:pt x="461137" y="7474"/>
                  </a:lnTo>
                  <a:lnTo>
                    <a:pt x="455654" y="820"/>
                  </a:lnTo>
                  <a:lnTo>
                    <a:pt x="448199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4923" y="2667685"/>
              <a:ext cx="461645" cy="551815"/>
            </a:xfrm>
            <a:custGeom>
              <a:avLst/>
              <a:gdLst/>
              <a:ahLst/>
              <a:cxnLst/>
              <a:rect l="l" t="t" r="r" b="b"/>
              <a:pathLst>
                <a:path w="461644" h="551814">
                  <a:moveTo>
                    <a:pt x="448199" y="0"/>
                  </a:moveTo>
                  <a:lnTo>
                    <a:pt x="445132" y="0"/>
                  </a:lnTo>
                  <a:lnTo>
                    <a:pt x="437669" y="820"/>
                  </a:lnTo>
                  <a:lnTo>
                    <a:pt x="432194" y="7474"/>
                  </a:lnTo>
                  <a:lnTo>
                    <a:pt x="432724" y="15061"/>
                  </a:lnTo>
                  <a:lnTo>
                    <a:pt x="432724" y="42412"/>
                  </a:lnTo>
                  <a:lnTo>
                    <a:pt x="28413" y="42412"/>
                  </a:lnTo>
                  <a:lnTo>
                    <a:pt x="28413" y="15061"/>
                  </a:lnTo>
                  <a:lnTo>
                    <a:pt x="28943" y="7474"/>
                  </a:lnTo>
                  <a:lnTo>
                    <a:pt x="23459" y="819"/>
                  </a:lnTo>
                  <a:lnTo>
                    <a:pt x="16005" y="0"/>
                  </a:lnTo>
                  <a:lnTo>
                    <a:pt x="12937" y="0"/>
                  </a:lnTo>
                  <a:lnTo>
                    <a:pt x="5474" y="819"/>
                  </a:lnTo>
                  <a:lnTo>
                    <a:pt x="0" y="7474"/>
                  </a:lnTo>
                  <a:lnTo>
                    <a:pt x="529" y="15061"/>
                  </a:lnTo>
                  <a:lnTo>
                    <a:pt x="529" y="98048"/>
                  </a:lnTo>
                  <a:lnTo>
                    <a:pt x="0" y="105625"/>
                  </a:lnTo>
                  <a:lnTo>
                    <a:pt x="5474" y="112279"/>
                  </a:lnTo>
                  <a:lnTo>
                    <a:pt x="12937" y="113099"/>
                  </a:lnTo>
                  <a:lnTo>
                    <a:pt x="16005" y="113099"/>
                  </a:lnTo>
                  <a:lnTo>
                    <a:pt x="23459" y="112279"/>
                  </a:lnTo>
                  <a:lnTo>
                    <a:pt x="28943" y="105625"/>
                  </a:lnTo>
                  <a:lnTo>
                    <a:pt x="28413" y="98048"/>
                  </a:lnTo>
                  <a:lnTo>
                    <a:pt x="28413" y="70687"/>
                  </a:lnTo>
                  <a:lnTo>
                    <a:pt x="63267" y="70687"/>
                  </a:lnTo>
                  <a:lnTo>
                    <a:pt x="63267" y="176718"/>
                  </a:lnTo>
                  <a:lnTo>
                    <a:pt x="64252" y="184068"/>
                  </a:lnTo>
                  <a:lnTo>
                    <a:pt x="67028" y="190801"/>
                  </a:lnTo>
                  <a:lnTo>
                    <a:pt x="71409" y="196591"/>
                  </a:lnTo>
                  <a:lnTo>
                    <a:pt x="77209" y="201110"/>
                  </a:lnTo>
                  <a:lnTo>
                    <a:pt x="174801" y="259422"/>
                  </a:lnTo>
                  <a:lnTo>
                    <a:pt x="174801" y="328489"/>
                  </a:lnTo>
                  <a:lnTo>
                    <a:pt x="76019" y="393304"/>
                  </a:lnTo>
                  <a:lnTo>
                    <a:pt x="63267" y="417055"/>
                  </a:lnTo>
                  <a:lnTo>
                    <a:pt x="63267" y="551362"/>
                  </a:lnTo>
                  <a:lnTo>
                    <a:pt x="119034" y="551362"/>
                  </a:lnTo>
                  <a:lnTo>
                    <a:pt x="119034" y="432465"/>
                  </a:lnTo>
                  <a:lnTo>
                    <a:pt x="174801" y="395849"/>
                  </a:lnTo>
                  <a:lnTo>
                    <a:pt x="286336" y="395849"/>
                  </a:lnTo>
                  <a:lnTo>
                    <a:pt x="342103" y="432465"/>
                  </a:lnTo>
                  <a:lnTo>
                    <a:pt x="342103" y="551362"/>
                  </a:lnTo>
                  <a:lnTo>
                    <a:pt x="397870" y="551362"/>
                  </a:lnTo>
                  <a:lnTo>
                    <a:pt x="397870" y="417055"/>
                  </a:lnTo>
                  <a:lnTo>
                    <a:pt x="286336" y="328489"/>
                  </a:lnTo>
                  <a:lnTo>
                    <a:pt x="286336" y="259422"/>
                  </a:lnTo>
                  <a:lnTo>
                    <a:pt x="383928" y="201110"/>
                  </a:lnTo>
                  <a:lnTo>
                    <a:pt x="397870" y="176718"/>
                  </a:lnTo>
                  <a:lnTo>
                    <a:pt x="397870" y="70687"/>
                  </a:lnTo>
                  <a:lnTo>
                    <a:pt x="432724" y="70687"/>
                  </a:lnTo>
                  <a:lnTo>
                    <a:pt x="432724" y="98048"/>
                  </a:lnTo>
                  <a:lnTo>
                    <a:pt x="432194" y="105626"/>
                  </a:lnTo>
                  <a:lnTo>
                    <a:pt x="437669" y="112280"/>
                  </a:lnTo>
                  <a:lnTo>
                    <a:pt x="445132" y="113100"/>
                  </a:lnTo>
                  <a:lnTo>
                    <a:pt x="448200" y="113100"/>
                  </a:lnTo>
                  <a:lnTo>
                    <a:pt x="455654" y="112280"/>
                  </a:lnTo>
                  <a:lnTo>
                    <a:pt x="461137" y="105626"/>
                  </a:lnTo>
                  <a:lnTo>
                    <a:pt x="460608" y="98048"/>
                  </a:lnTo>
                  <a:lnTo>
                    <a:pt x="460608" y="15061"/>
                  </a:lnTo>
                  <a:lnTo>
                    <a:pt x="461137" y="7474"/>
                  </a:lnTo>
                  <a:lnTo>
                    <a:pt x="455654" y="820"/>
                  </a:lnTo>
                  <a:lnTo>
                    <a:pt x="448199" y="0"/>
                  </a:lnTo>
                  <a:close/>
                </a:path>
              </a:pathLst>
            </a:custGeom>
            <a:ln w="701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437" y="2734852"/>
              <a:ext cx="230109" cy="14841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88937" y="4637151"/>
            <a:ext cx="793750" cy="698500"/>
            <a:chOff x="388937" y="4637151"/>
            <a:chExt cx="793750" cy="698500"/>
          </a:xfrm>
        </p:grpSpPr>
        <p:sp>
          <p:nvSpPr>
            <p:cNvPr id="32" name="object 32"/>
            <p:cNvSpPr/>
            <p:nvPr/>
          </p:nvSpPr>
          <p:spPr>
            <a:xfrm>
              <a:off x="395287" y="4643501"/>
              <a:ext cx="781050" cy="685800"/>
            </a:xfrm>
            <a:custGeom>
              <a:avLst/>
              <a:gdLst/>
              <a:ahLst/>
              <a:cxnLst/>
              <a:rect l="l" t="t" r="r" b="b"/>
              <a:pathLst>
                <a:path w="781050" h="685800">
                  <a:moveTo>
                    <a:pt x="0" y="114300"/>
                  </a:moveTo>
                  <a:lnTo>
                    <a:pt x="8983" y="69758"/>
                  </a:lnTo>
                  <a:lnTo>
                    <a:pt x="33480" y="33432"/>
                  </a:lnTo>
                  <a:lnTo>
                    <a:pt x="69812" y="8965"/>
                  </a:lnTo>
                  <a:lnTo>
                    <a:pt x="114300" y="0"/>
                  </a:lnTo>
                  <a:lnTo>
                    <a:pt x="666750" y="0"/>
                  </a:lnTo>
                  <a:lnTo>
                    <a:pt x="711243" y="8965"/>
                  </a:lnTo>
                  <a:lnTo>
                    <a:pt x="747574" y="33432"/>
                  </a:lnTo>
                  <a:lnTo>
                    <a:pt x="772068" y="69758"/>
                  </a:lnTo>
                  <a:lnTo>
                    <a:pt x="781050" y="114300"/>
                  </a:lnTo>
                  <a:lnTo>
                    <a:pt x="781050" y="571373"/>
                  </a:lnTo>
                  <a:lnTo>
                    <a:pt x="772068" y="615934"/>
                  </a:lnTo>
                  <a:lnTo>
                    <a:pt x="747574" y="652303"/>
                  </a:lnTo>
                  <a:lnTo>
                    <a:pt x="711243" y="676814"/>
                  </a:lnTo>
                  <a:lnTo>
                    <a:pt x="666750" y="685800"/>
                  </a:lnTo>
                  <a:lnTo>
                    <a:pt x="114300" y="685800"/>
                  </a:lnTo>
                  <a:lnTo>
                    <a:pt x="69812" y="676814"/>
                  </a:lnTo>
                  <a:lnTo>
                    <a:pt x="33480" y="652303"/>
                  </a:lnTo>
                  <a:lnTo>
                    <a:pt x="8983" y="615934"/>
                  </a:lnTo>
                  <a:lnTo>
                    <a:pt x="0" y="57137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4642" y="4715860"/>
              <a:ext cx="572770" cy="601345"/>
            </a:xfrm>
            <a:custGeom>
              <a:avLst/>
              <a:gdLst/>
              <a:ahLst/>
              <a:cxnLst/>
              <a:rect l="l" t="t" r="r" b="b"/>
              <a:pathLst>
                <a:path w="572769" h="601345">
                  <a:moveTo>
                    <a:pt x="257595" y="253767"/>
                  </a:moveTo>
                  <a:lnTo>
                    <a:pt x="234629" y="253767"/>
                  </a:lnTo>
                  <a:lnTo>
                    <a:pt x="236901" y="256406"/>
                  </a:lnTo>
                  <a:lnTo>
                    <a:pt x="239512" y="258725"/>
                  </a:lnTo>
                  <a:lnTo>
                    <a:pt x="242387" y="260676"/>
                  </a:lnTo>
                  <a:lnTo>
                    <a:pt x="291917" y="293352"/>
                  </a:lnTo>
                  <a:lnTo>
                    <a:pt x="288102" y="354266"/>
                  </a:lnTo>
                  <a:lnTo>
                    <a:pt x="288044" y="355199"/>
                  </a:lnTo>
                  <a:lnTo>
                    <a:pt x="290522" y="361872"/>
                  </a:lnTo>
                  <a:lnTo>
                    <a:pt x="295282" y="366763"/>
                  </a:lnTo>
                  <a:lnTo>
                    <a:pt x="289834" y="367574"/>
                  </a:lnTo>
                  <a:lnTo>
                    <a:pt x="197936" y="445330"/>
                  </a:lnTo>
                  <a:lnTo>
                    <a:pt x="183798" y="501880"/>
                  </a:lnTo>
                  <a:lnTo>
                    <a:pt x="98969" y="516017"/>
                  </a:lnTo>
                  <a:lnTo>
                    <a:pt x="70692" y="551361"/>
                  </a:lnTo>
                  <a:lnTo>
                    <a:pt x="14138" y="565500"/>
                  </a:lnTo>
                  <a:lnTo>
                    <a:pt x="0" y="600843"/>
                  </a:lnTo>
                  <a:lnTo>
                    <a:pt x="572598" y="600843"/>
                  </a:lnTo>
                  <a:lnTo>
                    <a:pt x="572598" y="586706"/>
                  </a:lnTo>
                  <a:lnTo>
                    <a:pt x="20882" y="586706"/>
                  </a:lnTo>
                  <a:lnTo>
                    <a:pt x="24580" y="577463"/>
                  </a:lnTo>
                  <a:lnTo>
                    <a:pt x="78751" y="563919"/>
                  </a:lnTo>
                  <a:lnTo>
                    <a:pt x="106632" y="529071"/>
                  </a:lnTo>
                  <a:lnTo>
                    <a:pt x="195259" y="514302"/>
                  </a:lnTo>
                  <a:lnTo>
                    <a:pt x="210547" y="453181"/>
                  </a:lnTo>
                  <a:lnTo>
                    <a:pt x="295857" y="380995"/>
                  </a:lnTo>
                  <a:lnTo>
                    <a:pt x="350035" y="373248"/>
                  </a:lnTo>
                  <a:lnTo>
                    <a:pt x="353905" y="361335"/>
                  </a:lnTo>
                  <a:lnTo>
                    <a:pt x="333484" y="361335"/>
                  </a:lnTo>
                  <a:lnTo>
                    <a:pt x="334138" y="360194"/>
                  </a:lnTo>
                  <a:lnTo>
                    <a:pt x="307529" y="360194"/>
                  </a:lnTo>
                  <a:lnTo>
                    <a:pt x="302804" y="355868"/>
                  </a:lnTo>
                  <a:lnTo>
                    <a:pt x="302731" y="346806"/>
                  </a:lnTo>
                  <a:lnTo>
                    <a:pt x="306536" y="286057"/>
                  </a:lnTo>
                  <a:lnTo>
                    <a:pt x="257595" y="253767"/>
                  </a:lnTo>
                  <a:close/>
                </a:path>
                <a:path w="572769" h="601345">
                  <a:moveTo>
                    <a:pt x="572598" y="374850"/>
                  </a:moveTo>
                  <a:lnTo>
                    <a:pt x="558460" y="374850"/>
                  </a:lnTo>
                  <a:lnTo>
                    <a:pt x="558460" y="586706"/>
                  </a:lnTo>
                  <a:lnTo>
                    <a:pt x="572598" y="586706"/>
                  </a:lnTo>
                  <a:lnTo>
                    <a:pt x="572598" y="374850"/>
                  </a:lnTo>
                  <a:close/>
                </a:path>
                <a:path w="572769" h="601345">
                  <a:moveTo>
                    <a:pt x="501800" y="354492"/>
                  </a:moveTo>
                  <a:lnTo>
                    <a:pt x="479173" y="354492"/>
                  </a:lnTo>
                  <a:lnTo>
                    <a:pt x="522568" y="389204"/>
                  </a:lnTo>
                  <a:lnTo>
                    <a:pt x="558460" y="374850"/>
                  </a:lnTo>
                  <a:lnTo>
                    <a:pt x="572598" y="374850"/>
                  </a:lnTo>
                  <a:lnTo>
                    <a:pt x="572598" y="373022"/>
                  </a:lnTo>
                  <a:lnTo>
                    <a:pt x="524962" y="373022"/>
                  </a:lnTo>
                  <a:lnTo>
                    <a:pt x="501800" y="354492"/>
                  </a:lnTo>
                  <a:close/>
                </a:path>
                <a:path w="572769" h="601345">
                  <a:moveTo>
                    <a:pt x="295089" y="141194"/>
                  </a:moveTo>
                  <a:lnTo>
                    <a:pt x="228984" y="208320"/>
                  </a:lnTo>
                  <a:lnTo>
                    <a:pt x="214508" y="293352"/>
                  </a:lnTo>
                  <a:lnTo>
                    <a:pt x="214431" y="293880"/>
                  </a:lnTo>
                  <a:lnTo>
                    <a:pt x="177558" y="338347"/>
                  </a:lnTo>
                  <a:lnTo>
                    <a:pt x="173010" y="346806"/>
                  </a:lnTo>
                  <a:lnTo>
                    <a:pt x="172266" y="354266"/>
                  </a:lnTo>
                  <a:lnTo>
                    <a:pt x="172200" y="354935"/>
                  </a:lnTo>
                  <a:lnTo>
                    <a:pt x="198413" y="377862"/>
                  </a:lnTo>
                  <a:lnTo>
                    <a:pt x="207310" y="375256"/>
                  </a:lnTo>
                  <a:lnTo>
                    <a:pt x="214779" y="369223"/>
                  </a:lnTo>
                  <a:lnTo>
                    <a:pt x="218242" y="365048"/>
                  </a:lnTo>
                  <a:lnTo>
                    <a:pt x="194025" y="365048"/>
                  </a:lnTo>
                  <a:lnTo>
                    <a:pt x="185519" y="357998"/>
                  </a:lnTo>
                  <a:lnTo>
                    <a:pt x="185306" y="356031"/>
                  </a:lnTo>
                  <a:lnTo>
                    <a:pt x="184901" y="351646"/>
                  </a:lnTo>
                  <a:lnTo>
                    <a:pt x="227843" y="299855"/>
                  </a:lnTo>
                  <a:lnTo>
                    <a:pt x="234629" y="253767"/>
                  </a:lnTo>
                  <a:lnTo>
                    <a:pt x="257595" y="253767"/>
                  </a:lnTo>
                  <a:lnTo>
                    <a:pt x="250181" y="248876"/>
                  </a:lnTo>
                  <a:lnTo>
                    <a:pt x="244679" y="243969"/>
                  </a:lnTo>
                  <a:lnTo>
                    <a:pt x="240875" y="237825"/>
                  </a:lnTo>
                  <a:lnTo>
                    <a:pt x="238954" y="230861"/>
                  </a:lnTo>
                  <a:lnTo>
                    <a:pt x="239016" y="227651"/>
                  </a:lnTo>
                  <a:lnTo>
                    <a:pt x="286978" y="158056"/>
                  </a:lnTo>
                  <a:lnTo>
                    <a:pt x="293614" y="154861"/>
                  </a:lnTo>
                  <a:lnTo>
                    <a:pt x="330950" y="154861"/>
                  </a:lnTo>
                  <a:lnTo>
                    <a:pt x="321570" y="147359"/>
                  </a:lnTo>
                  <a:lnTo>
                    <a:pt x="308694" y="141704"/>
                  </a:lnTo>
                  <a:lnTo>
                    <a:pt x="295089" y="141194"/>
                  </a:lnTo>
                  <a:close/>
                </a:path>
                <a:path w="572769" h="601345">
                  <a:moveTo>
                    <a:pt x="572598" y="21272"/>
                  </a:moveTo>
                  <a:lnTo>
                    <a:pt x="558460" y="21272"/>
                  </a:lnTo>
                  <a:lnTo>
                    <a:pt x="558460" y="359619"/>
                  </a:lnTo>
                  <a:lnTo>
                    <a:pt x="524962" y="373022"/>
                  </a:lnTo>
                  <a:lnTo>
                    <a:pt x="572598" y="373022"/>
                  </a:lnTo>
                  <a:lnTo>
                    <a:pt x="572598" y="21272"/>
                  </a:lnTo>
                  <a:close/>
                </a:path>
                <a:path w="572769" h="601345">
                  <a:moveTo>
                    <a:pt x="254395" y="278640"/>
                  </a:moveTo>
                  <a:lnTo>
                    <a:pt x="250813" y="281326"/>
                  </a:lnTo>
                  <a:lnTo>
                    <a:pt x="247062" y="307348"/>
                  </a:lnTo>
                  <a:lnTo>
                    <a:pt x="246298" y="309073"/>
                  </a:lnTo>
                  <a:lnTo>
                    <a:pt x="200349" y="364454"/>
                  </a:lnTo>
                  <a:lnTo>
                    <a:pt x="194025" y="365048"/>
                  </a:lnTo>
                  <a:lnTo>
                    <a:pt x="218242" y="365048"/>
                  </a:lnTo>
                  <a:lnTo>
                    <a:pt x="258843" y="316095"/>
                  </a:lnTo>
                  <a:lnTo>
                    <a:pt x="260691" y="311948"/>
                  </a:lnTo>
                  <a:lnTo>
                    <a:pt x="264810" y="283343"/>
                  </a:lnTo>
                  <a:lnTo>
                    <a:pt x="262133" y="279752"/>
                  </a:lnTo>
                  <a:lnTo>
                    <a:pt x="254395" y="278640"/>
                  </a:lnTo>
                  <a:close/>
                </a:path>
                <a:path w="572769" h="601345">
                  <a:moveTo>
                    <a:pt x="387401" y="319770"/>
                  </a:moveTo>
                  <a:lnTo>
                    <a:pt x="367406" y="319770"/>
                  </a:lnTo>
                  <a:lnTo>
                    <a:pt x="410688" y="363050"/>
                  </a:lnTo>
                  <a:lnTo>
                    <a:pt x="479173" y="354492"/>
                  </a:lnTo>
                  <a:lnTo>
                    <a:pt x="501800" y="354492"/>
                  </a:lnTo>
                  <a:lnTo>
                    <a:pt x="493883" y="348159"/>
                  </a:lnTo>
                  <a:lnTo>
                    <a:pt x="415796" y="348158"/>
                  </a:lnTo>
                  <a:lnTo>
                    <a:pt x="387401" y="319770"/>
                  </a:lnTo>
                  <a:close/>
                </a:path>
                <a:path w="572769" h="601345">
                  <a:moveTo>
                    <a:pt x="339778" y="212194"/>
                  </a:moveTo>
                  <a:lnTo>
                    <a:pt x="320448" y="212194"/>
                  </a:lnTo>
                  <a:lnTo>
                    <a:pt x="340902" y="234135"/>
                  </a:lnTo>
                  <a:lnTo>
                    <a:pt x="342909" y="235615"/>
                  </a:lnTo>
                  <a:lnTo>
                    <a:pt x="374861" y="251034"/>
                  </a:lnTo>
                  <a:lnTo>
                    <a:pt x="339679" y="359393"/>
                  </a:lnTo>
                  <a:lnTo>
                    <a:pt x="339606" y="359619"/>
                  </a:lnTo>
                  <a:lnTo>
                    <a:pt x="339505" y="359930"/>
                  </a:lnTo>
                  <a:lnTo>
                    <a:pt x="339419" y="360194"/>
                  </a:lnTo>
                  <a:lnTo>
                    <a:pt x="339318" y="360505"/>
                  </a:lnTo>
                  <a:lnTo>
                    <a:pt x="333484" y="361335"/>
                  </a:lnTo>
                  <a:lnTo>
                    <a:pt x="353905" y="361335"/>
                  </a:lnTo>
                  <a:lnTo>
                    <a:pt x="367406" y="319770"/>
                  </a:lnTo>
                  <a:lnTo>
                    <a:pt x="387401" y="319770"/>
                  </a:lnTo>
                  <a:lnTo>
                    <a:pt x="372307" y="304681"/>
                  </a:lnTo>
                  <a:lnTo>
                    <a:pt x="386144" y="262090"/>
                  </a:lnTo>
                  <a:lnTo>
                    <a:pt x="429699" y="243174"/>
                  </a:lnTo>
                  <a:lnTo>
                    <a:pt x="430001" y="242768"/>
                  </a:lnTo>
                  <a:lnTo>
                    <a:pt x="390385" y="242768"/>
                  </a:lnTo>
                  <a:lnTo>
                    <a:pt x="351270" y="223947"/>
                  </a:lnTo>
                  <a:lnTo>
                    <a:pt x="349564" y="222693"/>
                  </a:lnTo>
                  <a:lnTo>
                    <a:pt x="339778" y="212194"/>
                  </a:lnTo>
                  <a:close/>
                </a:path>
                <a:path w="572769" h="601345">
                  <a:moveTo>
                    <a:pt x="319591" y="190535"/>
                  </a:moveTo>
                  <a:lnTo>
                    <a:pt x="278269" y="242589"/>
                  </a:lnTo>
                  <a:lnTo>
                    <a:pt x="325491" y="274738"/>
                  </a:lnTo>
                  <a:lnTo>
                    <a:pt x="327159" y="278131"/>
                  </a:lnTo>
                  <a:lnTo>
                    <a:pt x="322853" y="346806"/>
                  </a:lnTo>
                  <a:lnTo>
                    <a:pt x="322768" y="348158"/>
                  </a:lnTo>
                  <a:lnTo>
                    <a:pt x="322682" y="349535"/>
                  </a:lnTo>
                  <a:lnTo>
                    <a:pt x="322560" y="354935"/>
                  </a:lnTo>
                  <a:lnTo>
                    <a:pt x="318422" y="359393"/>
                  </a:lnTo>
                  <a:lnTo>
                    <a:pt x="313040" y="359930"/>
                  </a:lnTo>
                  <a:lnTo>
                    <a:pt x="306833" y="360194"/>
                  </a:lnTo>
                  <a:lnTo>
                    <a:pt x="334138" y="360194"/>
                  </a:lnTo>
                  <a:lnTo>
                    <a:pt x="335397" y="357998"/>
                  </a:lnTo>
                  <a:lnTo>
                    <a:pt x="336460" y="354492"/>
                  </a:lnTo>
                  <a:lnTo>
                    <a:pt x="336528" y="354266"/>
                  </a:lnTo>
                  <a:lnTo>
                    <a:pt x="336714" y="351646"/>
                  </a:lnTo>
                  <a:lnTo>
                    <a:pt x="341538" y="274738"/>
                  </a:lnTo>
                  <a:lnTo>
                    <a:pt x="341580" y="274059"/>
                  </a:lnTo>
                  <a:lnTo>
                    <a:pt x="337584" y="265878"/>
                  </a:lnTo>
                  <a:lnTo>
                    <a:pt x="298798" y="239460"/>
                  </a:lnTo>
                  <a:lnTo>
                    <a:pt x="320448" y="212194"/>
                  </a:lnTo>
                  <a:lnTo>
                    <a:pt x="339778" y="212194"/>
                  </a:lnTo>
                  <a:lnTo>
                    <a:pt x="319591" y="190535"/>
                  </a:lnTo>
                  <a:close/>
                </a:path>
                <a:path w="572769" h="601345">
                  <a:moveTo>
                    <a:pt x="483339" y="339723"/>
                  </a:moveTo>
                  <a:lnTo>
                    <a:pt x="415796" y="348158"/>
                  </a:lnTo>
                  <a:lnTo>
                    <a:pt x="493883" y="348159"/>
                  </a:lnTo>
                  <a:lnTo>
                    <a:pt x="483339" y="339723"/>
                  </a:lnTo>
                  <a:close/>
                </a:path>
                <a:path w="572769" h="601345">
                  <a:moveTo>
                    <a:pt x="330950" y="154861"/>
                  </a:moveTo>
                  <a:lnTo>
                    <a:pt x="305144" y="154861"/>
                  </a:lnTo>
                  <a:lnTo>
                    <a:pt x="309496" y="156200"/>
                  </a:lnTo>
                  <a:lnTo>
                    <a:pt x="313191" y="158735"/>
                  </a:lnTo>
                  <a:lnTo>
                    <a:pt x="323276" y="166822"/>
                  </a:lnTo>
                  <a:lnTo>
                    <a:pt x="325736" y="169442"/>
                  </a:lnTo>
                  <a:lnTo>
                    <a:pt x="356793" y="213805"/>
                  </a:lnTo>
                  <a:lnTo>
                    <a:pt x="394598" y="232014"/>
                  </a:lnTo>
                  <a:lnTo>
                    <a:pt x="395701" y="233372"/>
                  </a:lnTo>
                  <a:lnTo>
                    <a:pt x="395898" y="234135"/>
                  </a:lnTo>
                  <a:lnTo>
                    <a:pt x="396012" y="234578"/>
                  </a:lnTo>
                  <a:lnTo>
                    <a:pt x="396116" y="234983"/>
                  </a:lnTo>
                  <a:lnTo>
                    <a:pt x="394806" y="240327"/>
                  </a:lnTo>
                  <a:lnTo>
                    <a:pt x="393119" y="242212"/>
                  </a:lnTo>
                  <a:lnTo>
                    <a:pt x="390385" y="242768"/>
                  </a:lnTo>
                  <a:lnTo>
                    <a:pt x="430001" y="242768"/>
                  </a:lnTo>
                  <a:lnTo>
                    <a:pt x="434981" y="236086"/>
                  </a:lnTo>
                  <a:lnTo>
                    <a:pt x="410518" y="236086"/>
                  </a:lnTo>
                  <a:lnTo>
                    <a:pt x="410401" y="234983"/>
                  </a:lnTo>
                  <a:lnTo>
                    <a:pt x="409736" y="227651"/>
                  </a:lnTo>
                  <a:lnTo>
                    <a:pt x="405504" y="221562"/>
                  </a:lnTo>
                  <a:lnTo>
                    <a:pt x="366256" y="202674"/>
                  </a:lnTo>
                  <a:lnTo>
                    <a:pt x="342990" y="169442"/>
                  </a:lnTo>
                  <a:lnTo>
                    <a:pt x="341720" y="169442"/>
                  </a:lnTo>
                  <a:lnTo>
                    <a:pt x="406239" y="165446"/>
                  </a:lnTo>
                  <a:lnTo>
                    <a:pt x="409208" y="165135"/>
                  </a:lnTo>
                  <a:lnTo>
                    <a:pt x="425977" y="165135"/>
                  </a:lnTo>
                  <a:lnTo>
                    <a:pt x="423717" y="160116"/>
                  </a:lnTo>
                  <a:lnTo>
                    <a:pt x="419564" y="155870"/>
                  </a:lnTo>
                  <a:lnTo>
                    <a:pt x="332211" y="155870"/>
                  </a:lnTo>
                  <a:lnTo>
                    <a:pt x="330950" y="154861"/>
                  </a:lnTo>
                  <a:close/>
                </a:path>
                <a:path w="572769" h="601345">
                  <a:moveTo>
                    <a:pt x="572598" y="0"/>
                  </a:moveTo>
                  <a:lnTo>
                    <a:pt x="544322" y="11875"/>
                  </a:lnTo>
                  <a:lnTo>
                    <a:pt x="473631" y="91893"/>
                  </a:lnTo>
                  <a:lnTo>
                    <a:pt x="470181" y="163542"/>
                  </a:lnTo>
                  <a:lnTo>
                    <a:pt x="470105" y="165135"/>
                  </a:lnTo>
                  <a:lnTo>
                    <a:pt x="469991" y="165446"/>
                  </a:lnTo>
                  <a:lnTo>
                    <a:pt x="420613" y="231703"/>
                  </a:lnTo>
                  <a:lnTo>
                    <a:pt x="410518" y="236086"/>
                  </a:lnTo>
                  <a:lnTo>
                    <a:pt x="434981" y="236086"/>
                  </a:lnTo>
                  <a:lnTo>
                    <a:pt x="484008" y="170300"/>
                  </a:lnTo>
                  <a:lnTo>
                    <a:pt x="487515" y="97529"/>
                  </a:lnTo>
                  <a:lnTo>
                    <a:pt x="552777" y="23656"/>
                  </a:lnTo>
                  <a:lnTo>
                    <a:pt x="558460" y="21272"/>
                  </a:lnTo>
                  <a:lnTo>
                    <a:pt x="572598" y="21272"/>
                  </a:lnTo>
                  <a:lnTo>
                    <a:pt x="572598" y="0"/>
                  </a:lnTo>
                  <a:close/>
                </a:path>
                <a:path w="572769" h="601345">
                  <a:moveTo>
                    <a:pt x="425977" y="165135"/>
                  </a:moveTo>
                  <a:lnTo>
                    <a:pt x="409208" y="165135"/>
                  </a:lnTo>
                  <a:lnTo>
                    <a:pt x="411979" y="166954"/>
                  </a:lnTo>
                  <a:lnTo>
                    <a:pt x="412764" y="169442"/>
                  </a:lnTo>
                  <a:lnTo>
                    <a:pt x="412874" y="169791"/>
                  </a:lnTo>
                  <a:lnTo>
                    <a:pt x="413628" y="172882"/>
                  </a:lnTo>
                  <a:lnTo>
                    <a:pt x="411724" y="176002"/>
                  </a:lnTo>
                  <a:lnTo>
                    <a:pt x="408015" y="176906"/>
                  </a:lnTo>
                  <a:lnTo>
                    <a:pt x="407596" y="176906"/>
                  </a:lnTo>
                  <a:lnTo>
                    <a:pt x="366397" y="179602"/>
                  </a:lnTo>
                  <a:lnTo>
                    <a:pt x="363419" y="182948"/>
                  </a:lnTo>
                  <a:lnTo>
                    <a:pt x="363776" y="188976"/>
                  </a:lnTo>
                  <a:lnTo>
                    <a:pt x="363881" y="190742"/>
                  </a:lnTo>
                  <a:lnTo>
                    <a:pt x="367227" y="193711"/>
                  </a:lnTo>
                  <a:lnTo>
                    <a:pt x="408501" y="191016"/>
                  </a:lnTo>
                  <a:lnTo>
                    <a:pt x="416137" y="188976"/>
                  </a:lnTo>
                  <a:lnTo>
                    <a:pt x="422188" y="184329"/>
                  </a:lnTo>
                  <a:lnTo>
                    <a:pt x="426057" y="177751"/>
                  </a:lnTo>
                  <a:lnTo>
                    <a:pt x="427092" y="170300"/>
                  </a:lnTo>
                  <a:lnTo>
                    <a:pt x="427069" y="168829"/>
                  </a:lnTo>
                  <a:lnTo>
                    <a:pt x="426054" y="165304"/>
                  </a:lnTo>
                  <a:lnTo>
                    <a:pt x="425977" y="165135"/>
                  </a:lnTo>
                  <a:close/>
                </a:path>
                <a:path w="572769" h="601345">
                  <a:moveTo>
                    <a:pt x="405362" y="151336"/>
                  </a:moveTo>
                  <a:lnTo>
                    <a:pt x="332211" y="155870"/>
                  </a:lnTo>
                  <a:lnTo>
                    <a:pt x="419564" y="155870"/>
                  </a:lnTo>
                  <a:lnTo>
                    <a:pt x="418824" y="155114"/>
                  </a:lnTo>
                  <a:lnTo>
                    <a:pt x="412528" y="152059"/>
                  </a:lnTo>
                  <a:lnTo>
                    <a:pt x="405362" y="151336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4642" y="4715860"/>
              <a:ext cx="572770" cy="601345"/>
            </a:xfrm>
            <a:custGeom>
              <a:avLst/>
              <a:gdLst/>
              <a:ahLst/>
              <a:cxnLst/>
              <a:rect l="l" t="t" r="r" b="b"/>
              <a:pathLst>
                <a:path w="572769" h="601345">
                  <a:moveTo>
                    <a:pt x="544322" y="11875"/>
                  </a:moveTo>
                  <a:lnTo>
                    <a:pt x="473631" y="91893"/>
                  </a:lnTo>
                  <a:lnTo>
                    <a:pt x="470096" y="165304"/>
                  </a:lnTo>
                  <a:lnTo>
                    <a:pt x="420613" y="231703"/>
                  </a:lnTo>
                  <a:lnTo>
                    <a:pt x="410518" y="236086"/>
                  </a:lnTo>
                  <a:lnTo>
                    <a:pt x="410358" y="234578"/>
                  </a:lnTo>
                  <a:lnTo>
                    <a:pt x="409736" y="227651"/>
                  </a:lnTo>
                  <a:lnTo>
                    <a:pt x="405504" y="221562"/>
                  </a:lnTo>
                  <a:lnTo>
                    <a:pt x="399226" y="218555"/>
                  </a:lnTo>
                  <a:lnTo>
                    <a:pt x="366256" y="202674"/>
                  </a:lnTo>
                  <a:lnTo>
                    <a:pt x="342937" y="169366"/>
                  </a:lnTo>
                  <a:lnTo>
                    <a:pt x="406239" y="165446"/>
                  </a:lnTo>
                  <a:lnTo>
                    <a:pt x="409208" y="165135"/>
                  </a:lnTo>
                  <a:lnTo>
                    <a:pt x="411979" y="166954"/>
                  </a:lnTo>
                  <a:lnTo>
                    <a:pt x="412874" y="169791"/>
                  </a:lnTo>
                  <a:lnTo>
                    <a:pt x="413628" y="172882"/>
                  </a:lnTo>
                  <a:lnTo>
                    <a:pt x="411724" y="176002"/>
                  </a:lnTo>
                  <a:lnTo>
                    <a:pt x="408633" y="176756"/>
                  </a:lnTo>
                  <a:lnTo>
                    <a:pt x="408294" y="176831"/>
                  </a:lnTo>
                  <a:lnTo>
                    <a:pt x="407945" y="176888"/>
                  </a:lnTo>
                  <a:lnTo>
                    <a:pt x="407596" y="176906"/>
                  </a:lnTo>
                  <a:lnTo>
                    <a:pt x="370290" y="179376"/>
                  </a:lnTo>
                  <a:lnTo>
                    <a:pt x="366397" y="179602"/>
                  </a:lnTo>
                  <a:lnTo>
                    <a:pt x="363419" y="182948"/>
                  </a:lnTo>
                  <a:lnTo>
                    <a:pt x="363655" y="186850"/>
                  </a:lnTo>
                  <a:lnTo>
                    <a:pt x="363881" y="190742"/>
                  </a:lnTo>
                  <a:lnTo>
                    <a:pt x="367227" y="193711"/>
                  </a:lnTo>
                  <a:lnTo>
                    <a:pt x="371129" y="193485"/>
                  </a:lnTo>
                  <a:lnTo>
                    <a:pt x="408501" y="191016"/>
                  </a:lnTo>
                  <a:lnTo>
                    <a:pt x="416137" y="188976"/>
                  </a:lnTo>
                  <a:lnTo>
                    <a:pt x="422188" y="184329"/>
                  </a:lnTo>
                  <a:lnTo>
                    <a:pt x="426057" y="177751"/>
                  </a:lnTo>
                  <a:lnTo>
                    <a:pt x="427145" y="169923"/>
                  </a:lnTo>
                  <a:lnTo>
                    <a:pt x="427069" y="168829"/>
                  </a:lnTo>
                  <a:lnTo>
                    <a:pt x="405362" y="151336"/>
                  </a:lnTo>
                  <a:lnTo>
                    <a:pt x="332211" y="155870"/>
                  </a:lnTo>
                  <a:lnTo>
                    <a:pt x="321570" y="147359"/>
                  </a:lnTo>
                  <a:lnTo>
                    <a:pt x="308694" y="141704"/>
                  </a:lnTo>
                  <a:lnTo>
                    <a:pt x="295089" y="141194"/>
                  </a:lnTo>
                  <a:lnTo>
                    <a:pt x="282212" y="145616"/>
                  </a:lnTo>
                  <a:lnTo>
                    <a:pt x="271521" y="154758"/>
                  </a:lnTo>
                  <a:lnTo>
                    <a:pt x="233197" y="203042"/>
                  </a:lnTo>
                  <a:lnTo>
                    <a:pt x="228984" y="208320"/>
                  </a:lnTo>
                  <a:lnTo>
                    <a:pt x="226212" y="214597"/>
                  </a:lnTo>
                  <a:lnTo>
                    <a:pt x="225138" y="221260"/>
                  </a:lnTo>
                  <a:lnTo>
                    <a:pt x="214431" y="293880"/>
                  </a:lnTo>
                  <a:lnTo>
                    <a:pt x="177558" y="338347"/>
                  </a:lnTo>
                  <a:lnTo>
                    <a:pt x="173010" y="346806"/>
                  </a:lnTo>
                  <a:lnTo>
                    <a:pt x="198413" y="377862"/>
                  </a:lnTo>
                  <a:lnTo>
                    <a:pt x="207310" y="375256"/>
                  </a:lnTo>
                  <a:lnTo>
                    <a:pt x="256006" y="319525"/>
                  </a:lnTo>
                  <a:lnTo>
                    <a:pt x="261322" y="307537"/>
                  </a:lnTo>
                  <a:lnTo>
                    <a:pt x="264254" y="287207"/>
                  </a:lnTo>
                  <a:lnTo>
                    <a:pt x="264810" y="283343"/>
                  </a:lnTo>
                  <a:lnTo>
                    <a:pt x="262133" y="279752"/>
                  </a:lnTo>
                  <a:lnTo>
                    <a:pt x="258268" y="279196"/>
                  </a:lnTo>
                  <a:lnTo>
                    <a:pt x="254395" y="278640"/>
                  </a:lnTo>
                  <a:lnTo>
                    <a:pt x="250813" y="281326"/>
                  </a:lnTo>
                  <a:lnTo>
                    <a:pt x="250257" y="285190"/>
                  </a:lnTo>
                  <a:lnTo>
                    <a:pt x="247326" y="305520"/>
                  </a:lnTo>
                  <a:lnTo>
                    <a:pt x="203902" y="360194"/>
                  </a:lnTo>
                  <a:lnTo>
                    <a:pt x="194025" y="365048"/>
                  </a:lnTo>
                  <a:lnTo>
                    <a:pt x="189755" y="361514"/>
                  </a:lnTo>
                  <a:lnTo>
                    <a:pt x="185485" y="357970"/>
                  </a:lnTo>
                  <a:lnTo>
                    <a:pt x="184901" y="351646"/>
                  </a:lnTo>
                  <a:lnTo>
                    <a:pt x="188435" y="347367"/>
                  </a:lnTo>
                  <a:lnTo>
                    <a:pt x="227843" y="299855"/>
                  </a:lnTo>
                  <a:lnTo>
                    <a:pt x="234629" y="253767"/>
                  </a:lnTo>
                  <a:lnTo>
                    <a:pt x="236901" y="256406"/>
                  </a:lnTo>
                  <a:lnTo>
                    <a:pt x="239512" y="258725"/>
                  </a:lnTo>
                  <a:lnTo>
                    <a:pt x="242387" y="260676"/>
                  </a:lnTo>
                  <a:lnTo>
                    <a:pt x="291917" y="293352"/>
                  </a:lnTo>
                  <a:lnTo>
                    <a:pt x="288468" y="348375"/>
                  </a:lnTo>
                  <a:lnTo>
                    <a:pt x="288044" y="355199"/>
                  </a:lnTo>
                  <a:lnTo>
                    <a:pt x="290522" y="361872"/>
                  </a:lnTo>
                  <a:lnTo>
                    <a:pt x="295282" y="366763"/>
                  </a:lnTo>
                  <a:lnTo>
                    <a:pt x="289834" y="367574"/>
                  </a:lnTo>
                  <a:lnTo>
                    <a:pt x="197936" y="445330"/>
                  </a:lnTo>
                  <a:lnTo>
                    <a:pt x="183798" y="501880"/>
                  </a:lnTo>
                  <a:lnTo>
                    <a:pt x="98969" y="516017"/>
                  </a:lnTo>
                  <a:lnTo>
                    <a:pt x="70692" y="551361"/>
                  </a:lnTo>
                  <a:lnTo>
                    <a:pt x="14138" y="565500"/>
                  </a:lnTo>
                  <a:lnTo>
                    <a:pt x="0" y="600843"/>
                  </a:lnTo>
                  <a:lnTo>
                    <a:pt x="572598" y="600843"/>
                  </a:lnTo>
                  <a:lnTo>
                    <a:pt x="572598" y="0"/>
                  </a:lnTo>
                  <a:lnTo>
                    <a:pt x="544322" y="11875"/>
                  </a:lnTo>
                  <a:close/>
                </a:path>
                <a:path w="572769" h="601345">
                  <a:moveTo>
                    <a:pt x="426240" y="244672"/>
                  </a:moveTo>
                  <a:lnTo>
                    <a:pt x="429699" y="243174"/>
                  </a:lnTo>
                  <a:lnTo>
                    <a:pt x="431951" y="240148"/>
                  </a:lnTo>
                  <a:lnTo>
                    <a:pt x="481435" y="173759"/>
                  </a:lnTo>
                  <a:lnTo>
                    <a:pt x="484008" y="170300"/>
                  </a:lnTo>
                  <a:lnTo>
                    <a:pt x="484216" y="165983"/>
                  </a:lnTo>
                  <a:lnTo>
                    <a:pt x="487515" y="97529"/>
                  </a:lnTo>
                  <a:lnTo>
                    <a:pt x="552776" y="23656"/>
                  </a:lnTo>
                  <a:lnTo>
                    <a:pt x="558460" y="21272"/>
                  </a:lnTo>
                  <a:lnTo>
                    <a:pt x="558460" y="359619"/>
                  </a:lnTo>
                  <a:lnTo>
                    <a:pt x="524962" y="373022"/>
                  </a:lnTo>
                  <a:lnTo>
                    <a:pt x="483339" y="339723"/>
                  </a:lnTo>
                  <a:lnTo>
                    <a:pt x="415796" y="348158"/>
                  </a:lnTo>
                  <a:lnTo>
                    <a:pt x="372307" y="304681"/>
                  </a:lnTo>
                  <a:lnTo>
                    <a:pt x="386144" y="262089"/>
                  </a:lnTo>
                  <a:lnTo>
                    <a:pt x="426240" y="244672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062" y="4867178"/>
              <a:ext cx="164231" cy="21355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95524" y="5035631"/>
              <a:ext cx="537845" cy="267335"/>
            </a:xfrm>
            <a:custGeom>
              <a:avLst/>
              <a:gdLst/>
              <a:ahLst/>
              <a:cxnLst/>
              <a:rect l="l" t="t" r="r" b="b"/>
              <a:pathLst>
                <a:path w="537844" h="267335">
                  <a:moveTo>
                    <a:pt x="0" y="266935"/>
                  </a:moveTo>
                  <a:lnTo>
                    <a:pt x="3698" y="257692"/>
                  </a:lnTo>
                  <a:lnTo>
                    <a:pt x="53241" y="245305"/>
                  </a:lnTo>
                  <a:lnTo>
                    <a:pt x="57869" y="244148"/>
                  </a:lnTo>
                  <a:lnTo>
                    <a:pt x="60847" y="240420"/>
                  </a:lnTo>
                  <a:lnTo>
                    <a:pt x="85750" y="209300"/>
                  </a:lnTo>
                  <a:lnTo>
                    <a:pt x="165234" y="196058"/>
                  </a:lnTo>
                  <a:lnTo>
                    <a:pt x="174377" y="194531"/>
                  </a:lnTo>
                  <a:lnTo>
                    <a:pt x="176630" y="185540"/>
                  </a:lnTo>
                  <a:lnTo>
                    <a:pt x="189665" y="133410"/>
                  </a:lnTo>
                  <a:lnTo>
                    <a:pt x="274975" y="61224"/>
                  </a:lnTo>
                  <a:lnTo>
                    <a:pt x="320434" y="54730"/>
                  </a:lnTo>
                  <a:lnTo>
                    <a:pt x="329153" y="53477"/>
                  </a:lnTo>
                  <a:lnTo>
                    <a:pt x="331877" y="45098"/>
                  </a:lnTo>
                  <a:lnTo>
                    <a:pt x="346524" y="0"/>
                  </a:lnTo>
                  <a:lnTo>
                    <a:pt x="389806" y="43279"/>
                  </a:lnTo>
                  <a:lnTo>
                    <a:pt x="458291" y="34721"/>
                  </a:lnTo>
                  <a:lnTo>
                    <a:pt x="501686" y="69433"/>
                  </a:lnTo>
                  <a:lnTo>
                    <a:pt x="537578" y="55079"/>
                  </a:lnTo>
                  <a:lnTo>
                    <a:pt x="537578" y="266935"/>
                  </a:lnTo>
                  <a:lnTo>
                    <a:pt x="0" y="266935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8474" y="4793824"/>
              <a:ext cx="69465" cy="69547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8462" y="3627501"/>
            <a:ext cx="803275" cy="70802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8462" y="5761037"/>
            <a:ext cx="803275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57575" y="409575"/>
              <a:ext cx="7896225" cy="895350"/>
            </a:xfrm>
            <a:custGeom>
              <a:avLst/>
              <a:gdLst/>
              <a:ahLst/>
              <a:cxnLst/>
              <a:rect l="l" t="t" r="r" b="b"/>
              <a:pathLst>
                <a:path w="7896225" h="895350">
                  <a:moveTo>
                    <a:pt x="7896225" y="0"/>
                  </a:moveTo>
                  <a:lnTo>
                    <a:pt x="0" y="0"/>
                  </a:lnTo>
                  <a:lnTo>
                    <a:pt x="0" y="895350"/>
                  </a:lnTo>
                  <a:lnTo>
                    <a:pt x="7896225" y="895350"/>
                  </a:lnTo>
                  <a:lnTo>
                    <a:pt x="7896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49903" y="352424"/>
            <a:ext cx="6880225" cy="932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4165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06</a:t>
            </a:r>
            <a:endParaRPr sz="3600"/>
          </a:p>
          <a:p>
            <a:pPr>
              <a:lnSpc>
                <a:spcPts val="2965"/>
              </a:lnSpc>
              <a:tabLst>
                <a:tab pos="6405245" algn="l"/>
              </a:tabLst>
            </a:pPr>
            <a:r>
              <a:rPr sz="2600" spc="-10" dirty="0"/>
              <a:t>Scope</a:t>
            </a:r>
            <a:r>
              <a:rPr sz="2600" dirty="0"/>
              <a:t>	</a:t>
            </a:r>
            <a:r>
              <a:rPr sz="2600" spc="-25" dirty="0"/>
              <a:t>1/2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3457575" y="1609725"/>
            <a:ext cx="7896225" cy="21050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3030" rIns="0" bIns="0" rtlCol="0">
            <a:spAutoFit/>
          </a:bodyPr>
          <a:lstStyle/>
          <a:p>
            <a:pPr marL="487680" indent="-343535">
              <a:lnSpc>
                <a:spcPts val="2290"/>
              </a:lnSpc>
              <a:spcBef>
                <a:spcPts val="890"/>
              </a:spcBef>
              <a:buClr>
                <a:srgbClr val="006CAE"/>
              </a:buClr>
              <a:buFont typeface="Arial"/>
              <a:buChar char="•"/>
              <a:tabLst>
                <a:tab pos="487680" algn="l"/>
              </a:tabLst>
            </a:pP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COOPERATION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 OF</a:t>
            </a:r>
            <a:r>
              <a:rPr sz="2000" b="1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555555"/>
                </a:solidFill>
                <a:latin typeface="Arial"/>
                <a:cs typeface="Arial"/>
              </a:rPr>
              <a:t>PAN-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EUROPEAN</a:t>
            </a:r>
            <a:r>
              <a:rPr sz="2000" b="1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RIs</a:t>
            </a:r>
            <a:r>
              <a:rPr sz="2000" b="1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with</a:t>
            </a:r>
            <a:r>
              <a:rPr sz="2000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5555"/>
                </a:solidFill>
                <a:latin typeface="Arial"/>
                <a:cs typeface="Arial"/>
              </a:rPr>
              <a:t>their</a:t>
            </a:r>
            <a:endParaRPr sz="2000">
              <a:latin typeface="Arial"/>
              <a:cs typeface="Arial"/>
            </a:endParaRPr>
          </a:p>
          <a:p>
            <a:pPr marL="487680">
              <a:lnSpc>
                <a:spcPts val="2290"/>
              </a:lnSpc>
            </a:pP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international</a:t>
            </a:r>
            <a:r>
              <a:rPr sz="2000" spc="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55555"/>
                </a:solidFill>
                <a:latin typeface="Arial"/>
                <a:cs typeface="Arial"/>
              </a:rPr>
              <a:t>(non-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European)</a:t>
            </a:r>
            <a:r>
              <a:rPr sz="2000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5555"/>
                </a:solidFill>
                <a:latin typeface="Arial"/>
                <a:cs typeface="Arial"/>
              </a:rPr>
              <a:t>counterparts</a:t>
            </a:r>
            <a:endParaRPr sz="2000">
              <a:latin typeface="Arial"/>
              <a:cs typeface="Arial"/>
            </a:endParaRPr>
          </a:p>
          <a:p>
            <a:pPr marL="487680" indent="-343535">
              <a:lnSpc>
                <a:spcPct val="100000"/>
              </a:lnSpc>
              <a:spcBef>
                <a:spcPts val="755"/>
              </a:spcBef>
              <a:buClr>
                <a:srgbClr val="006CAE"/>
              </a:buClr>
              <a:buChar char="•"/>
              <a:tabLst>
                <a:tab pos="487680" algn="l"/>
              </a:tabLst>
            </a:pP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Involvement</a:t>
            </a:r>
            <a:r>
              <a:rPr sz="20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ESFRI</a:t>
            </a:r>
            <a:r>
              <a:rPr sz="2000" b="1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ERIC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RIs</a:t>
            </a:r>
            <a:r>
              <a:rPr sz="2000" b="1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global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RIs</a:t>
            </a:r>
            <a:r>
              <a:rPr sz="2000" b="1" spc="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initiatives</a:t>
            </a:r>
            <a:endParaRPr sz="2000">
              <a:latin typeface="Arial"/>
              <a:cs typeface="Arial"/>
            </a:endParaRPr>
          </a:p>
          <a:p>
            <a:pPr marL="483234" marR="684530" indent="-339090" algn="just">
              <a:lnSpc>
                <a:spcPct val="89200"/>
              </a:lnSpc>
              <a:spcBef>
                <a:spcPts val="1015"/>
              </a:spcBef>
              <a:buClr>
                <a:srgbClr val="006CAE"/>
              </a:buClr>
              <a:buChar char="•"/>
              <a:tabLst>
                <a:tab pos="487680" algn="l"/>
              </a:tabLst>
            </a:pP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Proposal</a:t>
            </a:r>
            <a:r>
              <a:rPr sz="20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should</a:t>
            </a:r>
            <a:r>
              <a:rPr sz="2000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FOLLOW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000" b="1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CRITERIA</a:t>
            </a:r>
            <a:r>
              <a:rPr sz="2000" b="1" spc="-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developed</a:t>
            </a:r>
            <a:r>
              <a:rPr sz="2000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by</a:t>
            </a:r>
            <a:r>
              <a:rPr sz="2000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55555"/>
                </a:solidFill>
                <a:latin typeface="Arial"/>
                <a:cs typeface="Arial"/>
              </a:rPr>
              <a:t>the 	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Group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Senior</a:t>
            </a:r>
            <a:r>
              <a:rPr sz="2000" b="1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Officials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on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Global</a:t>
            </a:r>
            <a:r>
              <a:rPr sz="2000" b="1" spc="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RIs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describe</a:t>
            </a:r>
            <a:r>
              <a:rPr sz="2000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55555"/>
                </a:solidFill>
                <a:latin typeface="Arial"/>
                <a:cs typeface="Arial"/>
              </a:rPr>
              <a:t>the 	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shared</a:t>
            </a:r>
            <a:r>
              <a:rPr sz="200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objectives</a:t>
            </a:r>
            <a:r>
              <a:rPr sz="2000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governance</a:t>
            </a:r>
            <a:r>
              <a:rPr sz="200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55555"/>
                </a:solidFill>
                <a:latin typeface="Arial"/>
                <a:cs typeface="Arial"/>
              </a:rPr>
              <a:t>collaboration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7575" y="3971925"/>
            <a:ext cx="8524875" cy="2695575"/>
            <a:chOff x="3457575" y="3971925"/>
            <a:chExt cx="8524875" cy="26955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5150" y="5905500"/>
              <a:ext cx="1257300" cy="762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57575" y="3971925"/>
              <a:ext cx="7210425" cy="400050"/>
            </a:xfrm>
            <a:custGeom>
              <a:avLst/>
              <a:gdLst/>
              <a:ahLst/>
              <a:cxnLst/>
              <a:rect l="l" t="t" r="r" b="b"/>
              <a:pathLst>
                <a:path w="7210425" h="400050">
                  <a:moveTo>
                    <a:pt x="721042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7210425" y="400050"/>
                  </a:lnTo>
                  <a:lnTo>
                    <a:pt x="7210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49903" y="4000119"/>
            <a:ext cx="661797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proposal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attention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following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aspects: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57575" y="4371975"/>
            <a:ext cx="7391400" cy="2381250"/>
            <a:chOff x="3457575" y="4371975"/>
            <a:chExt cx="7391400" cy="2381250"/>
          </a:xfrm>
        </p:grpSpPr>
        <p:sp>
          <p:nvSpPr>
            <p:cNvPr id="12" name="object 12"/>
            <p:cNvSpPr/>
            <p:nvPr/>
          </p:nvSpPr>
          <p:spPr>
            <a:xfrm>
              <a:off x="3457575" y="4371975"/>
              <a:ext cx="7391400" cy="2381250"/>
            </a:xfrm>
            <a:custGeom>
              <a:avLst/>
              <a:gdLst/>
              <a:ahLst/>
              <a:cxnLst/>
              <a:rect l="l" t="t" r="r" b="b"/>
              <a:pathLst>
                <a:path w="7391400" h="2381250">
                  <a:moveTo>
                    <a:pt x="7391400" y="0"/>
                  </a:moveTo>
                  <a:lnTo>
                    <a:pt x="0" y="0"/>
                  </a:lnTo>
                  <a:lnTo>
                    <a:pt x="0" y="2381250"/>
                  </a:lnTo>
                  <a:lnTo>
                    <a:pt x="7391400" y="2381250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9575" y="4481576"/>
              <a:ext cx="3228975" cy="990600"/>
            </a:xfrm>
            <a:custGeom>
              <a:avLst/>
              <a:gdLst/>
              <a:ahLst/>
              <a:cxnLst/>
              <a:rect l="l" t="t" r="r" b="b"/>
              <a:pathLst>
                <a:path w="3228975" h="990600">
                  <a:moveTo>
                    <a:pt x="3228975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228975" y="990600"/>
                  </a:lnTo>
                  <a:lnTo>
                    <a:pt x="32289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19575" y="4481576"/>
              <a:ext cx="3228975" cy="990600"/>
            </a:xfrm>
            <a:custGeom>
              <a:avLst/>
              <a:gdLst/>
              <a:ahLst/>
              <a:cxnLst/>
              <a:rect l="l" t="t" r="r" b="b"/>
              <a:pathLst>
                <a:path w="3228975" h="990600">
                  <a:moveTo>
                    <a:pt x="0" y="990600"/>
                  </a:moveTo>
                  <a:lnTo>
                    <a:pt x="3228975" y="990600"/>
                  </a:lnTo>
                  <a:lnTo>
                    <a:pt x="3228975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89120" y="4525073"/>
            <a:ext cx="2379345" cy="85915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5080">
              <a:lnSpc>
                <a:spcPts val="2100"/>
              </a:lnSpc>
              <a:spcBef>
                <a:spcPts val="445"/>
              </a:spcBef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LONG-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TERM SUSTAINABILITY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01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joint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activities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13201" y="4379976"/>
            <a:ext cx="6924675" cy="1060450"/>
            <a:chOff x="3513201" y="4379976"/>
            <a:chExt cx="6924675" cy="106045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9551" y="4386199"/>
              <a:ext cx="695325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19551" y="4386326"/>
              <a:ext cx="695325" cy="1047750"/>
            </a:xfrm>
            <a:custGeom>
              <a:avLst/>
              <a:gdLst/>
              <a:ahLst/>
              <a:cxnLst/>
              <a:rect l="l" t="t" r="r" b="b"/>
              <a:pathLst>
                <a:path w="695325" h="1047750">
                  <a:moveTo>
                    <a:pt x="0" y="1047750"/>
                  </a:moveTo>
                  <a:lnTo>
                    <a:pt x="695325" y="1047750"/>
                  </a:lnTo>
                  <a:lnTo>
                    <a:pt x="695325" y="0"/>
                  </a:lnTo>
                  <a:lnTo>
                    <a:pt x="0" y="0"/>
                  </a:lnTo>
                  <a:lnTo>
                    <a:pt x="0" y="10477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81926" y="4462526"/>
              <a:ext cx="3152775" cy="962025"/>
            </a:xfrm>
            <a:custGeom>
              <a:avLst/>
              <a:gdLst/>
              <a:ahLst/>
              <a:cxnLst/>
              <a:rect l="l" t="t" r="r" b="b"/>
              <a:pathLst>
                <a:path w="3152775" h="962025">
                  <a:moveTo>
                    <a:pt x="3152775" y="0"/>
                  </a:moveTo>
                  <a:lnTo>
                    <a:pt x="0" y="0"/>
                  </a:lnTo>
                  <a:lnTo>
                    <a:pt x="0" y="962025"/>
                  </a:lnTo>
                  <a:lnTo>
                    <a:pt x="3152775" y="962025"/>
                  </a:lnTo>
                  <a:lnTo>
                    <a:pt x="31527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81926" y="4462526"/>
              <a:ext cx="3152775" cy="962025"/>
            </a:xfrm>
            <a:custGeom>
              <a:avLst/>
              <a:gdLst/>
              <a:ahLst/>
              <a:cxnLst/>
              <a:rect l="l" t="t" r="r" b="b"/>
              <a:pathLst>
                <a:path w="3152775" h="962025">
                  <a:moveTo>
                    <a:pt x="0" y="962025"/>
                  </a:moveTo>
                  <a:lnTo>
                    <a:pt x="3152775" y="962025"/>
                  </a:lnTo>
                  <a:lnTo>
                    <a:pt x="3152775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933690" y="4488116"/>
            <a:ext cx="2331720" cy="859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2250"/>
              </a:lnSpc>
              <a:spcBef>
                <a:spcPts val="125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ACCESS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065"/>
              </a:lnSpc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SHARING</a:t>
            </a:r>
            <a:r>
              <a:rPr sz="20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available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215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scientists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11626" y="4399026"/>
            <a:ext cx="4257675" cy="2286000"/>
            <a:chOff x="3611626" y="4399026"/>
            <a:chExt cx="4257675" cy="228600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6548" y="4405249"/>
              <a:ext cx="676275" cy="10096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186676" y="4405376"/>
              <a:ext cx="676275" cy="1009650"/>
            </a:xfrm>
            <a:custGeom>
              <a:avLst/>
              <a:gdLst/>
              <a:ahLst/>
              <a:cxnLst/>
              <a:rect l="l" t="t" r="r" b="b"/>
              <a:pathLst>
                <a:path w="676275" h="1009650">
                  <a:moveTo>
                    <a:pt x="0" y="1009650"/>
                  </a:moveTo>
                  <a:lnTo>
                    <a:pt x="676275" y="1009650"/>
                  </a:lnTo>
                  <a:lnTo>
                    <a:pt x="676275" y="0"/>
                  </a:lnTo>
                  <a:lnTo>
                    <a:pt x="0" y="0"/>
                  </a:lnTo>
                  <a:lnTo>
                    <a:pt x="0" y="10096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14801" y="5691187"/>
              <a:ext cx="3343275" cy="990600"/>
            </a:xfrm>
            <a:custGeom>
              <a:avLst/>
              <a:gdLst/>
              <a:ahLst/>
              <a:cxnLst/>
              <a:rect l="l" t="t" r="r" b="b"/>
              <a:pathLst>
                <a:path w="3343275" h="990600">
                  <a:moveTo>
                    <a:pt x="3343275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343275" y="990600"/>
                  </a:lnTo>
                  <a:lnTo>
                    <a:pt x="33432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14801" y="5691187"/>
              <a:ext cx="3343275" cy="990600"/>
            </a:xfrm>
            <a:custGeom>
              <a:avLst/>
              <a:gdLst/>
              <a:ahLst/>
              <a:cxnLst/>
              <a:rect l="l" t="t" r="r" b="b"/>
              <a:pathLst>
                <a:path w="3343275" h="990600">
                  <a:moveTo>
                    <a:pt x="0" y="990600"/>
                  </a:moveTo>
                  <a:lnTo>
                    <a:pt x="3343275" y="990600"/>
                  </a:lnTo>
                  <a:lnTo>
                    <a:pt x="3343275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85234" y="5736590"/>
            <a:ext cx="2483485" cy="859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ts val="2250"/>
              </a:lnSpc>
              <a:spcBef>
                <a:spcPts val="12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Fostering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GLOBAL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065"/>
              </a:lnSpc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INTEROPERABILITY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215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coverage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522726" y="5541962"/>
            <a:ext cx="6981825" cy="1152525"/>
            <a:chOff x="3522726" y="5541962"/>
            <a:chExt cx="6981825" cy="1152525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9076" y="5548312"/>
              <a:ext cx="695325" cy="10382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29076" y="5548312"/>
              <a:ext cx="695325" cy="1038225"/>
            </a:xfrm>
            <a:custGeom>
              <a:avLst/>
              <a:gdLst/>
              <a:ahLst/>
              <a:cxnLst/>
              <a:rect l="l" t="t" r="r" b="b"/>
              <a:pathLst>
                <a:path w="695325" h="1038225">
                  <a:moveTo>
                    <a:pt x="0" y="1038225"/>
                  </a:moveTo>
                  <a:lnTo>
                    <a:pt x="695325" y="1038225"/>
                  </a:lnTo>
                  <a:lnTo>
                    <a:pt x="695325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20026" y="5691187"/>
              <a:ext cx="3181350" cy="1000125"/>
            </a:xfrm>
            <a:custGeom>
              <a:avLst/>
              <a:gdLst/>
              <a:ahLst/>
              <a:cxnLst/>
              <a:rect l="l" t="t" r="r" b="b"/>
              <a:pathLst>
                <a:path w="3181350" h="1000125">
                  <a:moveTo>
                    <a:pt x="3181350" y="0"/>
                  </a:moveTo>
                  <a:lnTo>
                    <a:pt x="0" y="0"/>
                  </a:lnTo>
                  <a:lnTo>
                    <a:pt x="0" y="1000125"/>
                  </a:lnTo>
                  <a:lnTo>
                    <a:pt x="3181350" y="1000125"/>
                  </a:lnTo>
                  <a:lnTo>
                    <a:pt x="31813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20026" y="5691187"/>
              <a:ext cx="3181350" cy="1000125"/>
            </a:xfrm>
            <a:custGeom>
              <a:avLst/>
              <a:gdLst/>
              <a:ahLst/>
              <a:cxnLst/>
              <a:rect l="l" t="t" r="r" b="b"/>
              <a:pathLst>
                <a:path w="3181350" h="1000125">
                  <a:moveTo>
                    <a:pt x="0" y="1000125"/>
                  </a:moveTo>
                  <a:lnTo>
                    <a:pt x="3181350" y="1000125"/>
                  </a:lnTo>
                  <a:lnTo>
                    <a:pt x="31813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997443" y="5870575"/>
            <a:ext cx="2094230" cy="6019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5080">
              <a:lnSpc>
                <a:spcPts val="2100"/>
              </a:lnSpc>
              <a:spcBef>
                <a:spcPts val="44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Exchanging</a:t>
            </a:r>
            <a:r>
              <a:rPr sz="20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BEST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PRACTICES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189851" y="5541962"/>
            <a:ext cx="698500" cy="1060450"/>
            <a:chOff x="7189851" y="5541962"/>
            <a:chExt cx="698500" cy="1060450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6074" y="5548312"/>
              <a:ext cx="685800" cy="104775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96201" y="5548312"/>
              <a:ext cx="685800" cy="1047750"/>
            </a:xfrm>
            <a:custGeom>
              <a:avLst/>
              <a:gdLst/>
              <a:ahLst/>
              <a:cxnLst/>
              <a:rect l="l" t="t" r="r" b="b"/>
              <a:pathLst>
                <a:path w="685800" h="1047750">
                  <a:moveTo>
                    <a:pt x="0" y="1047750"/>
                  </a:moveTo>
                  <a:lnTo>
                    <a:pt x="685800" y="104775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10477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3737" y="1539239"/>
            <a:ext cx="11289030" cy="5199380"/>
            <a:chOff x="693737" y="1539239"/>
            <a:chExt cx="11289030" cy="5199380"/>
          </a:xfrm>
        </p:grpSpPr>
        <p:sp>
          <p:nvSpPr>
            <p:cNvPr id="3" name="object 3"/>
            <p:cNvSpPr/>
            <p:nvPr/>
          </p:nvSpPr>
          <p:spPr>
            <a:xfrm>
              <a:off x="706132" y="1545589"/>
              <a:ext cx="1089660" cy="5186680"/>
            </a:xfrm>
            <a:custGeom>
              <a:avLst/>
              <a:gdLst/>
              <a:ahLst/>
              <a:cxnLst/>
              <a:rect l="l" t="t" r="r" b="b"/>
              <a:pathLst>
                <a:path w="1089660" h="5186680">
                  <a:moveTo>
                    <a:pt x="15252" y="0"/>
                  </a:moveTo>
                  <a:lnTo>
                    <a:pt x="49349" y="34539"/>
                  </a:lnTo>
                  <a:lnTo>
                    <a:pt x="82896" y="69414"/>
                  </a:lnTo>
                  <a:lnTo>
                    <a:pt x="115892" y="104620"/>
                  </a:lnTo>
                  <a:lnTo>
                    <a:pt x="148339" y="140152"/>
                  </a:lnTo>
                  <a:lnTo>
                    <a:pt x="180236" y="176003"/>
                  </a:lnTo>
                  <a:lnTo>
                    <a:pt x="211583" y="212169"/>
                  </a:lnTo>
                  <a:lnTo>
                    <a:pt x="242380" y="248644"/>
                  </a:lnTo>
                  <a:lnTo>
                    <a:pt x="272627" y="285422"/>
                  </a:lnTo>
                  <a:lnTo>
                    <a:pt x="302325" y="322498"/>
                  </a:lnTo>
                  <a:lnTo>
                    <a:pt x="331472" y="359867"/>
                  </a:lnTo>
                  <a:lnTo>
                    <a:pt x="360069" y="397522"/>
                  </a:lnTo>
                  <a:lnTo>
                    <a:pt x="388116" y="435460"/>
                  </a:lnTo>
                  <a:lnTo>
                    <a:pt x="415614" y="473673"/>
                  </a:lnTo>
                  <a:lnTo>
                    <a:pt x="442561" y="512157"/>
                  </a:lnTo>
                  <a:lnTo>
                    <a:pt x="468958" y="550906"/>
                  </a:lnTo>
                  <a:lnTo>
                    <a:pt x="494806" y="589915"/>
                  </a:lnTo>
                  <a:lnTo>
                    <a:pt x="520104" y="629178"/>
                  </a:lnTo>
                  <a:lnTo>
                    <a:pt x="544851" y="668690"/>
                  </a:lnTo>
                  <a:lnTo>
                    <a:pt x="569049" y="708445"/>
                  </a:lnTo>
                  <a:lnTo>
                    <a:pt x="592697" y="748438"/>
                  </a:lnTo>
                  <a:lnTo>
                    <a:pt x="615794" y="788663"/>
                  </a:lnTo>
                  <a:lnTo>
                    <a:pt x="638342" y="829116"/>
                  </a:lnTo>
                  <a:lnTo>
                    <a:pt x="660340" y="869789"/>
                  </a:lnTo>
                  <a:lnTo>
                    <a:pt x="681788" y="910679"/>
                  </a:lnTo>
                  <a:lnTo>
                    <a:pt x="702686" y="951779"/>
                  </a:lnTo>
                  <a:lnTo>
                    <a:pt x="723034" y="993085"/>
                  </a:lnTo>
                  <a:lnTo>
                    <a:pt x="742832" y="1034589"/>
                  </a:lnTo>
                  <a:lnTo>
                    <a:pt x="762080" y="1076288"/>
                  </a:lnTo>
                  <a:lnTo>
                    <a:pt x="780778" y="1118176"/>
                  </a:lnTo>
                  <a:lnTo>
                    <a:pt x="798927" y="1160246"/>
                  </a:lnTo>
                  <a:lnTo>
                    <a:pt x="816525" y="1202495"/>
                  </a:lnTo>
                  <a:lnTo>
                    <a:pt x="833573" y="1244915"/>
                  </a:lnTo>
                  <a:lnTo>
                    <a:pt x="850072" y="1287503"/>
                  </a:lnTo>
                  <a:lnTo>
                    <a:pt x="866020" y="1330252"/>
                  </a:lnTo>
                  <a:lnTo>
                    <a:pt x="881419" y="1373156"/>
                  </a:lnTo>
                  <a:lnTo>
                    <a:pt x="896267" y="1416211"/>
                  </a:lnTo>
                  <a:lnTo>
                    <a:pt x="910566" y="1459411"/>
                  </a:lnTo>
                  <a:lnTo>
                    <a:pt x="924315" y="1502750"/>
                  </a:lnTo>
                  <a:lnTo>
                    <a:pt x="937513" y="1546223"/>
                  </a:lnTo>
                  <a:lnTo>
                    <a:pt x="950162" y="1589824"/>
                  </a:lnTo>
                  <a:lnTo>
                    <a:pt x="962261" y="1633549"/>
                  </a:lnTo>
                  <a:lnTo>
                    <a:pt x="973810" y="1677391"/>
                  </a:lnTo>
                  <a:lnTo>
                    <a:pt x="984809" y="1721346"/>
                  </a:lnTo>
                  <a:lnTo>
                    <a:pt x="995258" y="1765406"/>
                  </a:lnTo>
                  <a:lnTo>
                    <a:pt x="1005157" y="1809568"/>
                  </a:lnTo>
                  <a:lnTo>
                    <a:pt x="1014506" y="1853826"/>
                  </a:lnTo>
                  <a:lnTo>
                    <a:pt x="1023305" y="1898174"/>
                  </a:lnTo>
                  <a:lnTo>
                    <a:pt x="1031554" y="1942607"/>
                  </a:lnTo>
                  <a:lnTo>
                    <a:pt x="1039253" y="1987119"/>
                  </a:lnTo>
                  <a:lnTo>
                    <a:pt x="1046403" y="2031705"/>
                  </a:lnTo>
                  <a:lnTo>
                    <a:pt x="1053002" y="2076359"/>
                  </a:lnTo>
                  <a:lnTo>
                    <a:pt x="1059052" y="2121076"/>
                  </a:lnTo>
                  <a:lnTo>
                    <a:pt x="1064551" y="2165850"/>
                  </a:lnTo>
                  <a:lnTo>
                    <a:pt x="1069501" y="2210677"/>
                  </a:lnTo>
                  <a:lnTo>
                    <a:pt x="1073900" y="2255549"/>
                  </a:lnTo>
                  <a:lnTo>
                    <a:pt x="1077750" y="2300463"/>
                  </a:lnTo>
                  <a:lnTo>
                    <a:pt x="1081049" y="2345413"/>
                  </a:lnTo>
                  <a:lnTo>
                    <a:pt x="1083799" y="2390392"/>
                  </a:lnTo>
                  <a:lnTo>
                    <a:pt x="1085999" y="2435396"/>
                  </a:lnTo>
                  <a:lnTo>
                    <a:pt x="1087649" y="2480420"/>
                  </a:lnTo>
                  <a:lnTo>
                    <a:pt x="1088749" y="2525456"/>
                  </a:lnTo>
                  <a:lnTo>
                    <a:pt x="1089299" y="2570502"/>
                  </a:lnTo>
                  <a:lnTo>
                    <a:pt x="1089299" y="2615549"/>
                  </a:lnTo>
                  <a:lnTo>
                    <a:pt x="1088749" y="2660595"/>
                  </a:lnTo>
                  <a:lnTo>
                    <a:pt x="1087649" y="2705631"/>
                  </a:lnTo>
                  <a:lnTo>
                    <a:pt x="1085999" y="2750655"/>
                  </a:lnTo>
                  <a:lnTo>
                    <a:pt x="1083799" y="2795659"/>
                  </a:lnTo>
                  <a:lnTo>
                    <a:pt x="1081049" y="2840638"/>
                  </a:lnTo>
                  <a:lnTo>
                    <a:pt x="1077750" y="2885588"/>
                  </a:lnTo>
                  <a:lnTo>
                    <a:pt x="1073900" y="2930502"/>
                  </a:lnTo>
                  <a:lnTo>
                    <a:pt x="1069501" y="2975375"/>
                  </a:lnTo>
                  <a:lnTo>
                    <a:pt x="1064551" y="3020201"/>
                  </a:lnTo>
                  <a:lnTo>
                    <a:pt x="1059052" y="3064976"/>
                  </a:lnTo>
                  <a:lnTo>
                    <a:pt x="1053002" y="3109693"/>
                  </a:lnTo>
                  <a:lnTo>
                    <a:pt x="1046403" y="3154347"/>
                  </a:lnTo>
                  <a:lnTo>
                    <a:pt x="1039253" y="3198933"/>
                  </a:lnTo>
                  <a:lnTo>
                    <a:pt x="1031554" y="3243445"/>
                  </a:lnTo>
                  <a:lnTo>
                    <a:pt x="1023305" y="3287878"/>
                  </a:lnTo>
                  <a:lnTo>
                    <a:pt x="1014506" y="3332226"/>
                  </a:lnTo>
                  <a:lnTo>
                    <a:pt x="1005157" y="3376484"/>
                  </a:lnTo>
                  <a:lnTo>
                    <a:pt x="995258" y="3420646"/>
                  </a:lnTo>
                  <a:lnTo>
                    <a:pt x="984809" y="3464707"/>
                  </a:lnTo>
                  <a:lnTo>
                    <a:pt x="973810" y="3508662"/>
                  </a:lnTo>
                  <a:lnTo>
                    <a:pt x="962261" y="3552504"/>
                  </a:lnTo>
                  <a:lnTo>
                    <a:pt x="950162" y="3596229"/>
                  </a:lnTo>
                  <a:lnTo>
                    <a:pt x="937513" y="3639831"/>
                  </a:lnTo>
                  <a:lnTo>
                    <a:pt x="924315" y="3683304"/>
                  </a:lnTo>
                  <a:lnTo>
                    <a:pt x="910566" y="3726644"/>
                  </a:lnTo>
                  <a:lnTo>
                    <a:pt x="896267" y="3769844"/>
                  </a:lnTo>
                  <a:lnTo>
                    <a:pt x="881419" y="3812899"/>
                  </a:lnTo>
                  <a:lnTo>
                    <a:pt x="866020" y="3855804"/>
                  </a:lnTo>
                  <a:lnTo>
                    <a:pt x="850072" y="3898553"/>
                  </a:lnTo>
                  <a:lnTo>
                    <a:pt x="833573" y="3941140"/>
                  </a:lnTo>
                  <a:lnTo>
                    <a:pt x="816525" y="3983561"/>
                  </a:lnTo>
                  <a:lnTo>
                    <a:pt x="798927" y="4025810"/>
                  </a:lnTo>
                  <a:lnTo>
                    <a:pt x="780778" y="4067881"/>
                  </a:lnTo>
                  <a:lnTo>
                    <a:pt x="762080" y="4109769"/>
                  </a:lnTo>
                  <a:lnTo>
                    <a:pt x="742832" y="4151468"/>
                  </a:lnTo>
                  <a:lnTo>
                    <a:pt x="723034" y="4192974"/>
                  </a:lnTo>
                  <a:lnTo>
                    <a:pt x="702686" y="4234279"/>
                  </a:lnTo>
                  <a:lnTo>
                    <a:pt x="681788" y="4275380"/>
                  </a:lnTo>
                  <a:lnTo>
                    <a:pt x="660340" y="4316270"/>
                  </a:lnTo>
                  <a:lnTo>
                    <a:pt x="638342" y="4356944"/>
                  </a:lnTo>
                  <a:lnTo>
                    <a:pt x="615794" y="4397397"/>
                  </a:lnTo>
                  <a:lnTo>
                    <a:pt x="592697" y="4437623"/>
                  </a:lnTo>
                  <a:lnTo>
                    <a:pt x="569049" y="4477616"/>
                  </a:lnTo>
                  <a:lnTo>
                    <a:pt x="544851" y="4517372"/>
                  </a:lnTo>
                  <a:lnTo>
                    <a:pt x="520104" y="4556884"/>
                  </a:lnTo>
                  <a:lnTo>
                    <a:pt x="494806" y="4596148"/>
                  </a:lnTo>
                  <a:lnTo>
                    <a:pt x="468958" y="4635157"/>
                  </a:lnTo>
                  <a:lnTo>
                    <a:pt x="442561" y="4673907"/>
                  </a:lnTo>
                  <a:lnTo>
                    <a:pt x="415614" y="4712391"/>
                  </a:lnTo>
                  <a:lnTo>
                    <a:pt x="388116" y="4750605"/>
                  </a:lnTo>
                  <a:lnTo>
                    <a:pt x="360069" y="4788543"/>
                  </a:lnTo>
                  <a:lnTo>
                    <a:pt x="331472" y="4826199"/>
                  </a:lnTo>
                  <a:lnTo>
                    <a:pt x="302325" y="4863568"/>
                  </a:lnTo>
                  <a:lnTo>
                    <a:pt x="272627" y="4900645"/>
                  </a:lnTo>
                  <a:lnTo>
                    <a:pt x="242380" y="4937424"/>
                  </a:lnTo>
                  <a:lnTo>
                    <a:pt x="211583" y="4973899"/>
                  </a:lnTo>
                  <a:lnTo>
                    <a:pt x="180236" y="5010065"/>
                  </a:lnTo>
                  <a:lnTo>
                    <a:pt x="148339" y="5045917"/>
                  </a:lnTo>
                  <a:lnTo>
                    <a:pt x="115892" y="5081450"/>
                  </a:lnTo>
                  <a:lnTo>
                    <a:pt x="82896" y="5116656"/>
                  </a:lnTo>
                  <a:lnTo>
                    <a:pt x="49349" y="5151533"/>
                  </a:lnTo>
                  <a:lnTo>
                    <a:pt x="15252" y="5186072"/>
                  </a:lnTo>
                  <a:lnTo>
                    <a:pt x="0" y="5170830"/>
                  </a:lnTo>
                  <a:lnTo>
                    <a:pt x="33894" y="5136492"/>
                  </a:lnTo>
                  <a:lnTo>
                    <a:pt x="67242" y="5101820"/>
                  </a:lnTo>
                  <a:lnTo>
                    <a:pt x="100043" y="5066820"/>
                  </a:lnTo>
                  <a:lnTo>
                    <a:pt x="132297" y="5031496"/>
                  </a:lnTo>
                  <a:lnTo>
                    <a:pt x="164005" y="4995854"/>
                  </a:lnTo>
                  <a:lnTo>
                    <a:pt x="195166" y="4959900"/>
                  </a:lnTo>
                  <a:lnTo>
                    <a:pt x="225780" y="4923638"/>
                  </a:lnTo>
                  <a:lnTo>
                    <a:pt x="255848" y="4887075"/>
                  </a:lnTo>
                  <a:lnTo>
                    <a:pt x="285369" y="4850216"/>
                  </a:lnTo>
                  <a:lnTo>
                    <a:pt x="314343" y="4813066"/>
                  </a:lnTo>
                  <a:lnTo>
                    <a:pt x="342771" y="4775631"/>
                  </a:lnTo>
                  <a:lnTo>
                    <a:pt x="370652" y="4737915"/>
                  </a:lnTo>
                  <a:lnTo>
                    <a:pt x="397986" y="4699926"/>
                  </a:lnTo>
                  <a:lnTo>
                    <a:pt x="424773" y="4661667"/>
                  </a:lnTo>
                  <a:lnTo>
                    <a:pt x="451014" y="4623145"/>
                  </a:lnTo>
                  <a:lnTo>
                    <a:pt x="476708" y="4584365"/>
                  </a:lnTo>
                  <a:lnTo>
                    <a:pt x="501856" y="4545331"/>
                  </a:lnTo>
                  <a:lnTo>
                    <a:pt x="526457" y="4506051"/>
                  </a:lnTo>
                  <a:lnTo>
                    <a:pt x="550511" y="4466529"/>
                  </a:lnTo>
                  <a:lnTo>
                    <a:pt x="574018" y="4426770"/>
                  </a:lnTo>
                  <a:lnTo>
                    <a:pt x="596979" y="4386781"/>
                  </a:lnTo>
                  <a:lnTo>
                    <a:pt x="619393" y="4346566"/>
                  </a:lnTo>
                  <a:lnTo>
                    <a:pt x="641260" y="4306131"/>
                  </a:lnTo>
                  <a:lnTo>
                    <a:pt x="662581" y="4265481"/>
                  </a:lnTo>
                  <a:lnTo>
                    <a:pt x="683355" y="4224622"/>
                  </a:lnTo>
                  <a:lnTo>
                    <a:pt x="703582" y="4183559"/>
                  </a:lnTo>
                  <a:lnTo>
                    <a:pt x="723263" y="4142298"/>
                  </a:lnTo>
                  <a:lnTo>
                    <a:pt x="742397" y="4100844"/>
                  </a:lnTo>
                  <a:lnTo>
                    <a:pt x="760984" y="4059202"/>
                  </a:lnTo>
                  <a:lnTo>
                    <a:pt x="779025" y="4017378"/>
                  </a:lnTo>
                  <a:lnTo>
                    <a:pt x="796519" y="3975378"/>
                  </a:lnTo>
                  <a:lnTo>
                    <a:pt x="813466" y="3933207"/>
                  </a:lnTo>
                  <a:lnTo>
                    <a:pt x="829867" y="3890869"/>
                  </a:lnTo>
                  <a:lnTo>
                    <a:pt x="845721" y="3848372"/>
                  </a:lnTo>
                  <a:lnTo>
                    <a:pt x="861028" y="3805719"/>
                  </a:lnTo>
                  <a:lnTo>
                    <a:pt x="875788" y="3762917"/>
                  </a:lnTo>
                  <a:lnTo>
                    <a:pt x="890002" y="3719972"/>
                  </a:lnTo>
                  <a:lnTo>
                    <a:pt x="903669" y="3676887"/>
                  </a:lnTo>
                  <a:lnTo>
                    <a:pt x="916790" y="3633670"/>
                  </a:lnTo>
                  <a:lnTo>
                    <a:pt x="929363" y="3590324"/>
                  </a:lnTo>
                  <a:lnTo>
                    <a:pt x="941390" y="3546857"/>
                  </a:lnTo>
                  <a:lnTo>
                    <a:pt x="952871" y="3503272"/>
                  </a:lnTo>
                  <a:lnTo>
                    <a:pt x="963805" y="3459576"/>
                  </a:lnTo>
                  <a:lnTo>
                    <a:pt x="974192" y="3415775"/>
                  </a:lnTo>
                  <a:lnTo>
                    <a:pt x="984032" y="3371872"/>
                  </a:lnTo>
                  <a:lnTo>
                    <a:pt x="993326" y="3327875"/>
                  </a:lnTo>
                  <a:lnTo>
                    <a:pt x="1002073" y="3283788"/>
                  </a:lnTo>
                  <a:lnTo>
                    <a:pt x="1010273" y="3239616"/>
                  </a:lnTo>
                  <a:lnTo>
                    <a:pt x="1017927" y="3195366"/>
                  </a:lnTo>
                  <a:lnTo>
                    <a:pt x="1025034" y="3151043"/>
                  </a:lnTo>
                  <a:lnTo>
                    <a:pt x="1031594" y="3106651"/>
                  </a:lnTo>
                  <a:lnTo>
                    <a:pt x="1037607" y="3062197"/>
                  </a:lnTo>
                  <a:lnTo>
                    <a:pt x="1043074" y="3017686"/>
                  </a:lnTo>
                  <a:lnTo>
                    <a:pt x="1047995" y="2973124"/>
                  </a:lnTo>
                  <a:lnTo>
                    <a:pt x="1052368" y="2928515"/>
                  </a:lnTo>
                  <a:lnTo>
                    <a:pt x="1056195" y="2883865"/>
                  </a:lnTo>
                  <a:lnTo>
                    <a:pt x="1059475" y="2839180"/>
                  </a:lnTo>
                  <a:lnTo>
                    <a:pt x="1062209" y="2794466"/>
                  </a:lnTo>
                  <a:lnTo>
                    <a:pt x="1064395" y="2749726"/>
                  </a:lnTo>
                  <a:lnTo>
                    <a:pt x="1066035" y="2704968"/>
                  </a:lnTo>
                  <a:lnTo>
                    <a:pt x="1067129" y="2660196"/>
                  </a:lnTo>
                  <a:lnTo>
                    <a:pt x="1067676" y="2615417"/>
                  </a:lnTo>
                  <a:lnTo>
                    <a:pt x="1067676" y="2570634"/>
                  </a:lnTo>
                  <a:lnTo>
                    <a:pt x="1067129" y="2525854"/>
                  </a:lnTo>
                  <a:lnTo>
                    <a:pt x="1066036" y="2481082"/>
                  </a:lnTo>
                  <a:lnTo>
                    <a:pt x="1064396" y="2436324"/>
                  </a:lnTo>
                  <a:lnTo>
                    <a:pt x="1062209" y="2391585"/>
                  </a:lnTo>
                  <a:lnTo>
                    <a:pt x="1059476" y="2346870"/>
                  </a:lnTo>
                  <a:lnTo>
                    <a:pt x="1056196" y="2302185"/>
                  </a:lnTo>
                  <a:lnTo>
                    <a:pt x="1052369" y="2257536"/>
                  </a:lnTo>
                  <a:lnTo>
                    <a:pt x="1047996" y="2212927"/>
                  </a:lnTo>
                  <a:lnTo>
                    <a:pt x="1043076" y="2168365"/>
                  </a:lnTo>
                  <a:lnTo>
                    <a:pt x="1037609" y="2123854"/>
                  </a:lnTo>
                  <a:lnTo>
                    <a:pt x="1031596" y="2079400"/>
                  </a:lnTo>
                  <a:lnTo>
                    <a:pt x="1025035" y="2035008"/>
                  </a:lnTo>
                  <a:lnTo>
                    <a:pt x="1017929" y="1990685"/>
                  </a:lnTo>
                  <a:lnTo>
                    <a:pt x="1010275" y="1946435"/>
                  </a:lnTo>
                  <a:lnTo>
                    <a:pt x="1002075" y="1902264"/>
                  </a:lnTo>
                  <a:lnTo>
                    <a:pt x="993328" y="1858177"/>
                  </a:lnTo>
                  <a:lnTo>
                    <a:pt x="984035" y="1814180"/>
                  </a:lnTo>
                  <a:lnTo>
                    <a:pt x="974195" y="1770278"/>
                  </a:lnTo>
                  <a:lnTo>
                    <a:pt x="963808" y="1726476"/>
                  </a:lnTo>
                  <a:lnTo>
                    <a:pt x="952874" y="1682780"/>
                  </a:lnTo>
                  <a:lnTo>
                    <a:pt x="941394" y="1639196"/>
                  </a:lnTo>
                  <a:lnTo>
                    <a:pt x="929367" y="1595729"/>
                  </a:lnTo>
                  <a:lnTo>
                    <a:pt x="916793" y="1552384"/>
                  </a:lnTo>
                  <a:lnTo>
                    <a:pt x="903673" y="1509166"/>
                  </a:lnTo>
                  <a:lnTo>
                    <a:pt x="890006" y="1466082"/>
                  </a:lnTo>
                  <a:lnTo>
                    <a:pt x="875792" y="1423136"/>
                  </a:lnTo>
                  <a:lnTo>
                    <a:pt x="861032" y="1380335"/>
                  </a:lnTo>
                  <a:lnTo>
                    <a:pt x="845725" y="1337683"/>
                  </a:lnTo>
                  <a:lnTo>
                    <a:pt x="829871" y="1295185"/>
                  </a:lnTo>
                  <a:lnTo>
                    <a:pt x="813471" y="1252848"/>
                  </a:lnTo>
                  <a:lnTo>
                    <a:pt x="796524" y="1210677"/>
                  </a:lnTo>
                  <a:lnTo>
                    <a:pt x="779030" y="1168677"/>
                  </a:lnTo>
                  <a:lnTo>
                    <a:pt x="760990" y="1126854"/>
                  </a:lnTo>
                  <a:lnTo>
                    <a:pt x="742403" y="1085213"/>
                  </a:lnTo>
                  <a:lnTo>
                    <a:pt x="723269" y="1043759"/>
                  </a:lnTo>
                  <a:lnTo>
                    <a:pt x="703589" y="1002498"/>
                  </a:lnTo>
                  <a:lnTo>
                    <a:pt x="683362" y="961435"/>
                  </a:lnTo>
                  <a:lnTo>
                    <a:pt x="662588" y="920577"/>
                  </a:lnTo>
                  <a:lnTo>
                    <a:pt x="641267" y="879927"/>
                  </a:lnTo>
                  <a:lnTo>
                    <a:pt x="619400" y="839493"/>
                  </a:lnTo>
                  <a:lnTo>
                    <a:pt x="596986" y="799278"/>
                  </a:lnTo>
                  <a:lnTo>
                    <a:pt x="574026" y="759289"/>
                  </a:lnTo>
                  <a:lnTo>
                    <a:pt x="550518" y="719531"/>
                  </a:lnTo>
                  <a:lnTo>
                    <a:pt x="526465" y="680009"/>
                  </a:lnTo>
                  <a:lnTo>
                    <a:pt x="501864" y="640729"/>
                  </a:lnTo>
                  <a:lnTo>
                    <a:pt x="476717" y="601696"/>
                  </a:lnTo>
                  <a:lnTo>
                    <a:pt x="451023" y="562916"/>
                  </a:lnTo>
                  <a:lnTo>
                    <a:pt x="424782" y="524395"/>
                  </a:lnTo>
                  <a:lnTo>
                    <a:pt x="397995" y="486137"/>
                  </a:lnTo>
                  <a:lnTo>
                    <a:pt x="370661" y="448147"/>
                  </a:lnTo>
                  <a:lnTo>
                    <a:pt x="342780" y="410433"/>
                  </a:lnTo>
                  <a:lnTo>
                    <a:pt x="314353" y="372998"/>
                  </a:lnTo>
                  <a:lnTo>
                    <a:pt x="285379" y="335849"/>
                  </a:lnTo>
                  <a:lnTo>
                    <a:pt x="255858" y="298990"/>
                  </a:lnTo>
                  <a:lnTo>
                    <a:pt x="225791" y="262427"/>
                  </a:lnTo>
                  <a:lnTo>
                    <a:pt x="195177" y="226166"/>
                  </a:lnTo>
                  <a:lnTo>
                    <a:pt x="164016" y="190213"/>
                  </a:lnTo>
                  <a:lnTo>
                    <a:pt x="132309" y="154571"/>
                  </a:lnTo>
                  <a:lnTo>
                    <a:pt x="100055" y="119248"/>
                  </a:lnTo>
                  <a:lnTo>
                    <a:pt x="67254" y="84248"/>
                  </a:lnTo>
                  <a:lnTo>
                    <a:pt x="33906" y="49577"/>
                  </a:lnTo>
                  <a:lnTo>
                    <a:pt x="12" y="15239"/>
                  </a:lnTo>
                  <a:lnTo>
                    <a:pt x="15252" y="0"/>
                  </a:lnTo>
                  <a:close/>
                </a:path>
              </a:pathLst>
            </a:custGeom>
            <a:ln w="12700">
              <a:solidFill>
                <a:srgbClr val="0054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6426" y="1957450"/>
              <a:ext cx="9420225" cy="1085850"/>
            </a:xfrm>
            <a:custGeom>
              <a:avLst/>
              <a:gdLst/>
              <a:ahLst/>
              <a:cxnLst/>
              <a:rect l="l" t="t" r="r" b="b"/>
              <a:pathLst>
                <a:path w="9420225" h="1085850">
                  <a:moveTo>
                    <a:pt x="9420225" y="0"/>
                  </a:moveTo>
                  <a:lnTo>
                    <a:pt x="0" y="0"/>
                  </a:lnTo>
                  <a:lnTo>
                    <a:pt x="0" y="1085850"/>
                  </a:lnTo>
                  <a:lnTo>
                    <a:pt x="9420225" y="1085850"/>
                  </a:lnTo>
                  <a:lnTo>
                    <a:pt x="942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6426" y="1957450"/>
              <a:ext cx="9420225" cy="1085850"/>
            </a:xfrm>
            <a:custGeom>
              <a:avLst/>
              <a:gdLst/>
              <a:ahLst/>
              <a:cxnLst/>
              <a:rect l="l" t="t" r="r" b="b"/>
              <a:pathLst>
                <a:path w="9420225" h="1085850">
                  <a:moveTo>
                    <a:pt x="0" y="1085850"/>
                  </a:moveTo>
                  <a:lnTo>
                    <a:pt x="9420225" y="1085850"/>
                  </a:lnTo>
                  <a:lnTo>
                    <a:pt x="9420225" y="0"/>
                  </a:lnTo>
                  <a:lnTo>
                    <a:pt x="0" y="0"/>
                  </a:lnTo>
                  <a:lnTo>
                    <a:pt x="0" y="10858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0087" y="1824100"/>
              <a:ext cx="1362710" cy="1362075"/>
            </a:xfrm>
            <a:custGeom>
              <a:avLst/>
              <a:gdLst/>
              <a:ahLst/>
              <a:cxnLst/>
              <a:rect l="l" t="t" r="r" b="b"/>
              <a:pathLst>
                <a:path w="1362710" h="1362075">
                  <a:moveTo>
                    <a:pt x="681037" y="0"/>
                  </a:moveTo>
                  <a:lnTo>
                    <a:pt x="632400" y="1709"/>
                  </a:lnTo>
                  <a:lnTo>
                    <a:pt x="584687" y="6760"/>
                  </a:lnTo>
                  <a:lnTo>
                    <a:pt x="538011" y="15038"/>
                  </a:lnTo>
                  <a:lnTo>
                    <a:pt x="492489" y="26428"/>
                  </a:lnTo>
                  <a:lnTo>
                    <a:pt x="448236" y="40815"/>
                  </a:lnTo>
                  <a:lnTo>
                    <a:pt x="405367" y="58083"/>
                  </a:lnTo>
                  <a:lnTo>
                    <a:pt x="363996" y="78118"/>
                  </a:lnTo>
                  <a:lnTo>
                    <a:pt x="324240" y="100804"/>
                  </a:lnTo>
                  <a:lnTo>
                    <a:pt x="286214" y="126026"/>
                  </a:lnTo>
                  <a:lnTo>
                    <a:pt x="250033" y="153669"/>
                  </a:lnTo>
                  <a:lnTo>
                    <a:pt x="215812" y="183618"/>
                  </a:lnTo>
                  <a:lnTo>
                    <a:pt x="183666" y="215758"/>
                  </a:lnTo>
                  <a:lnTo>
                    <a:pt x="153711" y="249974"/>
                  </a:lnTo>
                  <a:lnTo>
                    <a:pt x="126061" y="286150"/>
                  </a:lnTo>
                  <a:lnTo>
                    <a:pt x="100833" y="324172"/>
                  </a:lnTo>
                  <a:lnTo>
                    <a:pt x="78142" y="363924"/>
                  </a:lnTo>
                  <a:lnTo>
                    <a:pt x="58101" y="405292"/>
                  </a:lnTo>
                  <a:lnTo>
                    <a:pt x="40828" y="448160"/>
                  </a:lnTo>
                  <a:lnTo>
                    <a:pt x="26437" y="492413"/>
                  </a:lnTo>
                  <a:lnTo>
                    <a:pt x="15044" y="537936"/>
                  </a:lnTo>
                  <a:lnTo>
                    <a:pt x="6763" y="584614"/>
                  </a:lnTo>
                  <a:lnTo>
                    <a:pt x="1709" y="632331"/>
                  </a:lnTo>
                  <a:lnTo>
                    <a:pt x="0" y="680974"/>
                  </a:lnTo>
                  <a:lnTo>
                    <a:pt x="1709" y="729616"/>
                  </a:lnTo>
                  <a:lnTo>
                    <a:pt x="6763" y="777336"/>
                  </a:lnTo>
                  <a:lnTo>
                    <a:pt x="15044" y="824017"/>
                  </a:lnTo>
                  <a:lnTo>
                    <a:pt x="26437" y="869544"/>
                  </a:lnTo>
                  <a:lnTo>
                    <a:pt x="40828" y="913802"/>
                  </a:lnTo>
                  <a:lnTo>
                    <a:pt x="58101" y="956676"/>
                  </a:lnTo>
                  <a:lnTo>
                    <a:pt x="78142" y="998051"/>
                  </a:lnTo>
                  <a:lnTo>
                    <a:pt x="100833" y="1037810"/>
                  </a:lnTo>
                  <a:lnTo>
                    <a:pt x="126061" y="1075840"/>
                  </a:lnTo>
                  <a:lnTo>
                    <a:pt x="153711" y="1112024"/>
                  </a:lnTo>
                  <a:lnTo>
                    <a:pt x="183666" y="1146248"/>
                  </a:lnTo>
                  <a:lnTo>
                    <a:pt x="215812" y="1178397"/>
                  </a:lnTo>
                  <a:lnTo>
                    <a:pt x="250033" y="1208354"/>
                  </a:lnTo>
                  <a:lnTo>
                    <a:pt x="286214" y="1236005"/>
                  </a:lnTo>
                  <a:lnTo>
                    <a:pt x="324240" y="1261235"/>
                  </a:lnTo>
                  <a:lnTo>
                    <a:pt x="363996" y="1283928"/>
                  </a:lnTo>
                  <a:lnTo>
                    <a:pt x="405367" y="1303969"/>
                  </a:lnTo>
                  <a:lnTo>
                    <a:pt x="448236" y="1321244"/>
                  </a:lnTo>
                  <a:lnTo>
                    <a:pt x="492489" y="1335635"/>
                  </a:lnTo>
                  <a:lnTo>
                    <a:pt x="538011" y="1347030"/>
                  </a:lnTo>
                  <a:lnTo>
                    <a:pt x="584687" y="1355311"/>
                  </a:lnTo>
                  <a:lnTo>
                    <a:pt x="632400" y="1360364"/>
                  </a:lnTo>
                  <a:lnTo>
                    <a:pt x="681037" y="1362075"/>
                  </a:lnTo>
                  <a:lnTo>
                    <a:pt x="729680" y="1360364"/>
                  </a:lnTo>
                  <a:lnTo>
                    <a:pt x="777400" y="1355311"/>
                  </a:lnTo>
                  <a:lnTo>
                    <a:pt x="824081" y="1347030"/>
                  </a:lnTo>
                  <a:lnTo>
                    <a:pt x="869608" y="1335635"/>
                  </a:lnTo>
                  <a:lnTo>
                    <a:pt x="913866" y="1321244"/>
                  </a:lnTo>
                  <a:lnTo>
                    <a:pt x="956740" y="1303969"/>
                  </a:lnTo>
                  <a:lnTo>
                    <a:pt x="998114" y="1283928"/>
                  </a:lnTo>
                  <a:lnTo>
                    <a:pt x="1037874" y="1261235"/>
                  </a:lnTo>
                  <a:lnTo>
                    <a:pt x="1075904" y="1236005"/>
                  </a:lnTo>
                  <a:lnTo>
                    <a:pt x="1112088" y="1208354"/>
                  </a:lnTo>
                  <a:lnTo>
                    <a:pt x="1146312" y="1178397"/>
                  </a:lnTo>
                  <a:lnTo>
                    <a:pt x="1178460" y="1146248"/>
                  </a:lnTo>
                  <a:lnTo>
                    <a:pt x="1208418" y="1112024"/>
                  </a:lnTo>
                  <a:lnTo>
                    <a:pt x="1236069" y="1075840"/>
                  </a:lnTo>
                  <a:lnTo>
                    <a:pt x="1261299" y="1037810"/>
                  </a:lnTo>
                  <a:lnTo>
                    <a:pt x="1283992" y="998051"/>
                  </a:lnTo>
                  <a:lnTo>
                    <a:pt x="1304033" y="956676"/>
                  </a:lnTo>
                  <a:lnTo>
                    <a:pt x="1321307" y="913802"/>
                  </a:lnTo>
                  <a:lnTo>
                    <a:pt x="1335699" y="869544"/>
                  </a:lnTo>
                  <a:lnTo>
                    <a:pt x="1347093" y="824017"/>
                  </a:lnTo>
                  <a:lnTo>
                    <a:pt x="1355375" y="777336"/>
                  </a:lnTo>
                  <a:lnTo>
                    <a:pt x="1360428" y="729616"/>
                  </a:lnTo>
                  <a:lnTo>
                    <a:pt x="1362138" y="680974"/>
                  </a:lnTo>
                  <a:lnTo>
                    <a:pt x="1360428" y="632331"/>
                  </a:lnTo>
                  <a:lnTo>
                    <a:pt x="1355375" y="584614"/>
                  </a:lnTo>
                  <a:lnTo>
                    <a:pt x="1347093" y="537936"/>
                  </a:lnTo>
                  <a:lnTo>
                    <a:pt x="1335699" y="492413"/>
                  </a:lnTo>
                  <a:lnTo>
                    <a:pt x="1321307" y="448160"/>
                  </a:lnTo>
                  <a:lnTo>
                    <a:pt x="1304033" y="405292"/>
                  </a:lnTo>
                  <a:lnTo>
                    <a:pt x="1283992" y="363924"/>
                  </a:lnTo>
                  <a:lnTo>
                    <a:pt x="1261299" y="324172"/>
                  </a:lnTo>
                  <a:lnTo>
                    <a:pt x="1236069" y="286150"/>
                  </a:lnTo>
                  <a:lnTo>
                    <a:pt x="1208418" y="249974"/>
                  </a:lnTo>
                  <a:lnTo>
                    <a:pt x="1178460" y="215758"/>
                  </a:lnTo>
                  <a:lnTo>
                    <a:pt x="1146312" y="183618"/>
                  </a:lnTo>
                  <a:lnTo>
                    <a:pt x="1112088" y="153669"/>
                  </a:lnTo>
                  <a:lnTo>
                    <a:pt x="1075904" y="126026"/>
                  </a:lnTo>
                  <a:lnTo>
                    <a:pt x="1037874" y="100804"/>
                  </a:lnTo>
                  <a:lnTo>
                    <a:pt x="998114" y="78118"/>
                  </a:lnTo>
                  <a:lnTo>
                    <a:pt x="956740" y="58083"/>
                  </a:lnTo>
                  <a:lnTo>
                    <a:pt x="913866" y="40815"/>
                  </a:lnTo>
                  <a:lnTo>
                    <a:pt x="869608" y="26428"/>
                  </a:lnTo>
                  <a:lnTo>
                    <a:pt x="824081" y="15038"/>
                  </a:lnTo>
                  <a:lnTo>
                    <a:pt x="777400" y="6760"/>
                  </a:lnTo>
                  <a:lnTo>
                    <a:pt x="729680" y="1709"/>
                  </a:lnTo>
                  <a:lnTo>
                    <a:pt x="6810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087" y="1824100"/>
              <a:ext cx="1362710" cy="1362075"/>
            </a:xfrm>
            <a:custGeom>
              <a:avLst/>
              <a:gdLst/>
              <a:ahLst/>
              <a:cxnLst/>
              <a:rect l="l" t="t" r="r" b="b"/>
              <a:pathLst>
                <a:path w="1362710" h="1362075">
                  <a:moveTo>
                    <a:pt x="0" y="680974"/>
                  </a:moveTo>
                  <a:lnTo>
                    <a:pt x="1709" y="632331"/>
                  </a:lnTo>
                  <a:lnTo>
                    <a:pt x="6763" y="584614"/>
                  </a:lnTo>
                  <a:lnTo>
                    <a:pt x="15044" y="537936"/>
                  </a:lnTo>
                  <a:lnTo>
                    <a:pt x="26437" y="492413"/>
                  </a:lnTo>
                  <a:lnTo>
                    <a:pt x="40828" y="448160"/>
                  </a:lnTo>
                  <a:lnTo>
                    <a:pt x="58101" y="405292"/>
                  </a:lnTo>
                  <a:lnTo>
                    <a:pt x="78142" y="363924"/>
                  </a:lnTo>
                  <a:lnTo>
                    <a:pt x="100833" y="324172"/>
                  </a:lnTo>
                  <a:lnTo>
                    <a:pt x="126061" y="286150"/>
                  </a:lnTo>
                  <a:lnTo>
                    <a:pt x="153711" y="249974"/>
                  </a:lnTo>
                  <a:lnTo>
                    <a:pt x="183666" y="215758"/>
                  </a:lnTo>
                  <a:lnTo>
                    <a:pt x="215812" y="183618"/>
                  </a:lnTo>
                  <a:lnTo>
                    <a:pt x="250033" y="153669"/>
                  </a:lnTo>
                  <a:lnTo>
                    <a:pt x="286214" y="126026"/>
                  </a:lnTo>
                  <a:lnTo>
                    <a:pt x="324240" y="100804"/>
                  </a:lnTo>
                  <a:lnTo>
                    <a:pt x="363996" y="78118"/>
                  </a:lnTo>
                  <a:lnTo>
                    <a:pt x="405367" y="58083"/>
                  </a:lnTo>
                  <a:lnTo>
                    <a:pt x="448236" y="40815"/>
                  </a:lnTo>
                  <a:lnTo>
                    <a:pt x="492489" y="26428"/>
                  </a:lnTo>
                  <a:lnTo>
                    <a:pt x="538011" y="15038"/>
                  </a:lnTo>
                  <a:lnTo>
                    <a:pt x="584687" y="6760"/>
                  </a:lnTo>
                  <a:lnTo>
                    <a:pt x="632400" y="1709"/>
                  </a:lnTo>
                  <a:lnTo>
                    <a:pt x="681037" y="0"/>
                  </a:lnTo>
                  <a:lnTo>
                    <a:pt x="729680" y="1709"/>
                  </a:lnTo>
                  <a:lnTo>
                    <a:pt x="777400" y="6760"/>
                  </a:lnTo>
                  <a:lnTo>
                    <a:pt x="824081" y="15038"/>
                  </a:lnTo>
                  <a:lnTo>
                    <a:pt x="869608" y="26428"/>
                  </a:lnTo>
                  <a:lnTo>
                    <a:pt x="913866" y="40815"/>
                  </a:lnTo>
                  <a:lnTo>
                    <a:pt x="956740" y="58083"/>
                  </a:lnTo>
                  <a:lnTo>
                    <a:pt x="998114" y="78118"/>
                  </a:lnTo>
                  <a:lnTo>
                    <a:pt x="1037874" y="100804"/>
                  </a:lnTo>
                  <a:lnTo>
                    <a:pt x="1075904" y="126026"/>
                  </a:lnTo>
                  <a:lnTo>
                    <a:pt x="1112088" y="153669"/>
                  </a:lnTo>
                  <a:lnTo>
                    <a:pt x="1146312" y="183618"/>
                  </a:lnTo>
                  <a:lnTo>
                    <a:pt x="1178460" y="215758"/>
                  </a:lnTo>
                  <a:lnTo>
                    <a:pt x="1208418" y="249974"/>
                  </a:lnTo>
                  <a:lnTo>
                    <a:pt x="1236069" y="286150"/>
                  </a:lnTo>
                  <a:lnTo>
                    <a:pt x="1261299" y="324172"/>
                  </a:lnTo>
                  <a:lnTo>
                    <a:pt x="1283992" y="363924"/>
                  </a:lnTo>
                  <a:lnTo>
                    <a:pt x="1304033" y="405292"/>
                  </a:lnTo>
                  <a:lnTo>
                    <a:pt x="1321307" y="448160"/>
                  </a:lnTo>
                  <a:lnTo>
                    <a:pt x="1335699" y="492413"/>
                  </a:lnTo>
                  <a:lnTo>
                    <a:pt x="1347093" y="537936"/>
                  </a:lnTo>
                  <a:lnTo>
                    <a:pt x="1355375" y="584614"/>
                  </a:lnTo>
                  <a:lnTo>
                    <a:pt x="1360428" y="632331"/>
                  </a:lnTo>
                  <a:lnTo>
                    <a:pt x="1362138" y="680974"/>
                  </a:lnTo>
                  <a:lnTo>
                    <a:pt x="1360428" y="729616"/>
                  </a:lnTo>
                  <a:lnTo>
                    <a:pt x="1355375" y="777336"/>
                  </a:lnTo>
                  <a:lnTo>
                    <a:pt x="1347093" y="824017"/>
                  </a:lnTo>
                  <a:lnTo>
                    <a:pt x="1335699" y="869544"/>
                  </a:lnTo>
                  <a:lnTo>
                    <a:pt x="1321307" y="913802"/>
                  </a:lnTo>
                  <a:lnTo>
                    <a:pt x="1304033" y="956676"/>
                  </a:lnTo>
                  <a:lnTo>
                    <a:pt x="1283992" y="998051"/>
                  </a:lnTo>
                  <a:lnTo>
                    <a:pt x="1261299" y="1037810"/>
                  </a:lnTo>
                  <a:lnTo>
                    <a:pt x="1236069" y="1075840"/>
                  </a:lnTo>
                  <a:lnTo>
                    <a:pt x="1208418" y="1112024"/>
                  </a:lnTo>
                  <a:lnTo>
                    <a:pt x="1178460" y="1146248"/>
                  </a:lnTo>
                  <a:lnTo>
                    <a:pt x="1146312" y="1178397"/>
                  </a:lnTo>
                  <a:lnTo>
                    <a:pt x="1112088" y="1208354"/>
                  </a:lnTo>
                  <a:lnTo>
                    <a:pt x="1075904" y="1236005"/>
                  </a:lnTo>
                  <a:lnTo>
                    <a:pt x="1037874" y="1261235"/>
                  </a:lnTo>
                  <a:lnTo>
                    <a:pt x="998114" y="1283928"/>
                  </a:lnTo>
                  <a:lnTo>
                    <a:pt x="956740" y="1303969"/>
                  </a:lnTo>
                  <a:lnTo>
                    <a:pt x="913866" y="1321244"/>
                  </a:lnTo>
                  <a:lnTo>
                    <a:pt x="869608" y="1335635"/>
                  </a:lnTo>
                  <a:lnTo>
                    <a:pt x="824081" y="1347030"/>
                  </a:lnTo>
                  <a:lnTo>
                    <a:pt x="777400" y="1355311"/>
                  </a:lnTo>
                  <a:lnTo>
                    <a:pt x="729680" y="1360364"/>
                  </a:lnTo>
                  <a:lnTo>
                    <a:pt x="681037" y="1362075"/>
                  </a:lnTo>
                  <a:lnTo>
                    <a:pt x="632400" y="1360364"/>
                  </a:lnTo>
                  <a:lnTo>
                    <a:pt x="584687" y="1355311"/>
                  </a:lnTo>
                  <a:lnTo>
                    <a:pt x="538011" y="1347030"/>
                  </a:lnTo>
                  <a:lnTo>
                    <a:pt x="492489" y="1335635"/>
                  </a:lnTo>
                  <a:lnTo>
                    <a:pt x="448236" y="1321244"/>
                  </a:lnTo>
                  <a:lnTo>
                    <a:pt x="405367" y="1303969"/>
                  </a:lnTo>
                  <a:lnTo>
                    <a:pt x="363996" y="1283928"/>
                  </a:lnTo>
                  <a:lnTo>
                    <a:pt x="324240" y="1261235"/>
                  </a:lnTo>
                  <a:lnTo>
                    <a:pt x="286214" y="1236005"/>
                  </a:lnTo>
                  <a:lnTo>
                    <a:pt x="250033" y="1208354"/>
                  </a:lnTo>
                  <a:lnTo>
                    <a:pt x="215812" y="1178397"/>
                  </a:lnTo>
                  <a:lnTo>
                    <a:pt x="183666" y="1146248"/>
                  </a:lnTo>
                  <a:lnTo>
                    <a:pt x="153711" y="1112024"/>
                  </a:lnTo>
                  <a:lnTo>
                    <a:pt x="126061" y="1075840"/>
                  </a:lnTo>
                  <a:lnTo>
                    <a:pt x="100833" y="1037810"/>
                  </a:lnTo>
                  <a:lnTo>
                    <a:pt x="78142" y="998051"/>
                  </a:lnTo>
                  <a:lnTo>
                    <a:pt x="58101" y="956676"/>
                  </a:lnTo>
                  <a:lnTo>
                    <a:pt x="40828" y="913802"/>
                  </a:lnTo>
                  <a:lnTo>
                    <a:pt x="26437" y="869544"/>
                  </a:lnTo>
                  <a:lnTo>
                    <a:pt x="15044" y="824017"/>
                  </a:lnTo>
                  <a:lnTo>
                    <a:pt x="6763" y="777336"/>
                  </a:lnTo>
                  <a:lnTo>
                    <a:pt x="1709" y="729616"/>
                  </a:lnTo>
                  <a:lnTo>
                    <a:pt x="0" y="680974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6475" y="3595750"/>
              <a:ext cx="9020175" cy="1085850"/>
            </a:xfrm>
            <a:custGeom>
              <a:avLst/>
              <a:gdLst/>
              <a:ahLst/>
              <a:cxnLst/>
              <a:rect l="l" t="t" r="r" b="b"/>
              <a:pathLst>
                <a:path w="9020175" h="1085850">
                  <a:moveTo>
                    <a:pt x="9020175" y="0"/>
                  </a:moveTo>
                  <a:lnTo>
                    <a:pt x="0" y="0"/>
                  </a:lnTo>
                  <a:lnTo>
                    <a:pt x="0" y="1085850"/>
                  </a:lnTo>
                  <a:lnTo>
                    <a:pt x="9020175" y="1085850"/>
                  </a:lnTo>
                  <a:lnTo>
                    <a:pt x="9020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6475" y="3595750"/>
              <a:ext cx="9020175" cy="1085850"/>
            </a:xfrm>
            <a:custGeom>
              <a:avLst/>
              <a:gdLst/>
              <a:ahLst/>
              <a:cxnLst/>
              <a:rect l="l" t="t" r="r" b="b"/>
              <a:pathLst>
                <a:path w="9020175" h="1085850">
                  <a:moveTo>
                    <a:pt x="0" y="1085850"/>
                  </a:moveTo>
                  <a:lnTo>
                    <a:pt x="9020175" y="1085850"/>
                  </a:lnTo>
                  <a:lnTo>
                    <a:pt x="9020175" y="0"/>
                  </a:lnTo>
                  <a:lnTo>
                    <a:pt x="0" y="0"/>
                  </a:lnTo>
                  <a:lnTo>
                    <a:pt x="0" y="10858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0612" y="3452875"/>
              <a:ext cx="1362710" cy="1362075"/>
            </a:xfrm>
            <a:custGeom>
              <a:avLst/>
              <a:gdLst/>
              <a:ahLst/>
              <a:cxnLst/>
              <a:rect l="l" t="t" r="r" b="b"/>
              <a:pathLst>
                <a:path w="1362710" h="1362075">
                  <a:moveTo>
                    <a:pt x="681037" y="0"/>
                  </a:moveTo>
                  <a:lnTo>
                    <a:pt x="632394" y="1709"/>
                  </a:lnTo>
                  <a:lnTo>
                    <a:pt x="584676" y="6760"/>
                  </a:lnTo>
                  <a:lnTo>
                    <a:pt x="537996" y="15038"/>
                  </a:lnTo>
                  <a:lnTo>
                    <a:pt x="492471" y="26428"/>
                  </a:lnTo>
                  <a:lnTo>
                    <a:pt x="448216" y="40815"/>
                  </a:lnTo>
                  <a:lnTo>
                    <a:pt x="405345" y="58083"/>
                  </a:lnTo>
                  <a:lnTo>
                    <a:pt x="363974" y="78118"/>
                  </a:lnTo>
                  <a:lnTo>
                    <a:pt x="324218" y="100804"/>
                  </a:lnTo>
                  <a:lnTo>
                    <a:pt x="286192" y="126026"/>
                  </a:lnTo>
                  <a:lnTo>
                    <a:pt x="250012" y="153669"/>
                  </a:lnTo>
                  <a:lnTo>
                    <a:pt x="215792" y="183618"/>
                  </a:lnTo>
                  <a:lnTo>
                    <a:pt x="183648" y="215758"/>
                  </a:lnTo>
                  <a:lnTo>
                    <a:pt x="153694" y="249974"/>
                  </a:lnTo>
                  <a:lnTo>
                    <a:pt x="126047" y="286150"/>
                  </a:lnTo>
                  <a:lnTo>
                    <a:pt x="100821" y="324172"/>
                  </a:lnTo>
                  <a:lnTo>
                    <a:pt x="78132" y="363924"/>
                  </a:lnTo>
                  <a:lnTo>
                    <a:pt x="58094" y="405292"/>
                  </a:lnTo>
                  <a:lnTo>
                    <a:pt x="40823" y="448160"/>
                  </a:lnTo>
                  <a:lnTo>
                    <a:pt x="26433" y="492413"/>
                  </a:lnTo>
                  <a:lnTo>
                    <a:pt x="15041" y="537936"/>
                  </a:lnTo>
                  <a:lnTo>
                    <a:pt x="6762" y="584614"/>
                  </a:lnTo>
                  <a:lnTo>
                    <a:pt x="1709" y="632331"/>
                  </a:lnTo>
                  <a:lnTo>
                    <a:pt x="0" y="680974"/>
                  </a:lnTo>
                  <a:lnTo>
                    <a:pt x="1709" y="729616"/>
                  </a:lnTo>
                  <a:lnTo>
                    <a:pt x="6762" y="777336"/>
                  </a:lnTo>
                  <a:lnTo>
                    <a:pt x="15041" y="824017"/>
                  </a:lnTo>
                  <a:lnTo>
                    <a:pt x="26433" y="869544"/>
                  </a:lnTo>
                  <a:lnTo>
                    <a:pt x="40823" y="913802"/>
                  </a:lnTo>
                  <a:lnTo>
                    <a:pt x="58094" y="956676"/>
                  </a:lnTo>
                  <a:lnTo>
                    <a:pt x="78132" y="998051"/>
                  </a:lnTo>
                  <a:lnTo>
                    <a:pt x="100821" y="1037810"/>
                  </a:lnTo>
                  <a:lnTo>
                    <a:pt x="126047" y="1075840"/>
                  </a:lnTo>
                  <a:lnTo>
                    <a:pt x="153694" y="1112024"/>
                  </a:lnTo>
                  <a:lnTo>
                    <a:pt x="183648" y="1146248"/>
                  </a:lnTo>
                  <a:lnTo>
                    <a:pt x="215792" y="1178397"/>
                  </a:lnTo>
                  <a:lnTo>
                    <a:pt x="250012" y="1208354"/>
                  </a:lnTo>
                  <a:lnTo>
                    <a:pt x="286192" y="1236005"/>
                  </a:lnTo>
                  <a:lnTo>
                    <a:pt x="324218" y="1261235"/>
                  </a:lnTo>
                  <a:lnTo>
                    <a:pt x="363974" y="1283928"/>
                  </a:lnTo>
                  <a:lnTo>
                    <a:pt x="405345" y="1303969"/>
                  </a:lnTo>
                  <a:lnTo>
                    <a:pt x="448216" y="1321244"/>
                  </a:lnTo>
                  <a:lnTo>
                    <a:pt x="492471" y="1335635"/>
                  </a:lnTo>
                  <a:lnTo>
                    <a:pt x="537996" y="1347030"/>
                  </a:lnTo>
                  <a:lnTo>
                    <a:pt x="584676" y="1355311"/>
                  </a:lnTo>
                  <a:lnTo>
                    <a:pt x="632394" y="1360364"/>
                  </a:lnTo>
                  <a:lnTo>
                    <a:pt x="681037" y="1362075"/>
                  </a:lnTo>
                  <a:lnTo>
                    <a:pt x="729680" y="1360364"/>
                  </a:lnTo>
                  <a:lnTo>
                    <a:pt x="777400" y="1355311"/>
                  </a:lnTo>
                  <a:lnTo>
                    <a:pt x="824081" y="1347030"/>
                  </a:lnTo>
                  <a:lnTo>
                    <a:pt x="869608" y="1335635"/>
                  </a:lnTo>
                  <a:lnTo>
                    <a:pt x="913866" y="1321244"/>
                  </a:lnTo>
                  <a:lnTo>
                    <a:pt x="956740" y="1303969"/>
                  </a:lnTo>
                  <a:lnTo>
                    <a:pt x="998114" y="1283928"/>
                  </a:lnTo>
                  <a:lnTo>
                    <a:pt x="1037874" y="1261235"/>
                  </a:lnTo>
                  <a:lnTo>
                    <a:pt x="1075904" y="1236005"/>
                  </a:lnTo>
                  <a:lnTo>
                    <a:pt x="1112088" y="1208354"/>
                  </a:lnTo>
                  <a:lnTo>
                    <a:pt x="1146312" y="1178397"/>
                  </a:lnTo>
                  <a:lnTo>
                    <a:pt x="1178460" y="1146248"/>
                  </a:lnTo>
                  <a:lnTo>
                    <a:pt x="1208418" y="1112024"/>
                  </a:lnTo>
                  <a:lnTo>
                    <a:pt x="1236069" y="1075840"/>
                  </a:lnTo>
                  <a:lnTo>
                    <a:pt x="1261299" y="1037810"/>
                  </a:lnTo>
                  <a:lnTo>
                    <a:pt x="1283992" y="998051"/>
                  </a:lnTo>
                  <a:lnTo>
                    <a:pt x="1304033" y="956676"/>
                  </a:lnTo>
                  <a:lnTo>
                    <a:pt x="1321307" y="913802"/>
                  </a:lnTo>
                  <a:lnTo>
                    <a:pt x="1335699" y="869544"/>
                  </a:lnTo>
                  <a:lnTo>
                    <a:pt x="1347093" y="824017"/>
                  </a:lnTo>
                  <a:lnTo>
                    <a:pt x="1355375" y="777336"/>
                  </a:lnTo>
                  <a:lnTo>
                    <a:pt x="1360428" y="729616"/>
                  </a:lnTo>
                  <a:lnTo>
                    <a:pt x="1362138" y="680974"/>
                  </a:lnTo>
                  <a:lnTo>
                    <a:pt x="1360428" y="632331"/>
                  </a:lnTo>
                  <a:lnTo>
                    <a:pt x="1355375" y="584614"/>
                  </a:lnTo>
                  <a:lnTo>
                    <a:pt x="1347093" y="537936"/>
                  </a:lnTo>
                  <a:lnTo>
                    <a:pt x="1335699" y="492413"/>
                  </a:lnTo>
                  <a:lnTo>
                    <a:pt x="1321307" y="448160"/>
                  </a:lnTo>
                  <a:lnTo>
                    <a:pt x="1304033" y="405292"/>
                  </a:lnTo>
                  <a:lnTo>
                    <a:pt x="1283992" y="363924"/>
                  </a:lnTo>
                  <a:lnTo>
                    <a:pt x="1261299" y="324172"/>
                  </a:lnTo>
                  <a:lnTo>
                    <a:pt x="1236069" y="286150"/>
                  </a:lnTo>
                  <a:lnTo>
                    <a:pt x="1208418" y="249974"/>
                  </a:lnTo>
                  <a:lnTo>
                    <a:pt x="1178460" y="215758"/>
                  </a:lnTo>
                  <a:lnTo>
                    <a:pt x="1146312" y="183618"/>
                  </a:lnTo>
                  <a:lnTo>
                    <a:pt x="1112088" y="153669"/>
                  </a:lnTo>
                  <a:lnTo>
                    <a:pt x="1075904" y="126026"/>
                  </a:lnTo>
                  <a:lnTo>
                    <a:pt x="1037874" y="100804"/>
                  </a:lnTo>
                  <a:lnTo>
                    <a:pt x="998114" y="78118"/>
                  </a:lnTo>
                  <a:lnTo>
                    <a:pt x="956740" y="58083"/>
                  </a:lnTo>
                  <a:lnTo>
                    <a:pt x="913866" y="40815"/>
                  </a:lnTo>
                  <a:lnTo>
                    <a:pt x="869608" y="26428"/>
                  </a:lnTo>
                  <a:lnTo>
                    <a:pt x="824081" y="15038"/>
                  </a:lnTo>
                  <a:lnTo>
                    <a:pt x="777400" y="6760"/>
                  </a:lnTo>
                  <a:lnTo>
                    <a:pt x="729680" y="1709"/>
                  </a:lnTo>
                  <a:lnTo>
                    <a:pt x="6810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0612" y="3452875"/>
              <a:ext cx="1362710" cy="1362075"/>
            </a:xfrm>
            <a:custGeom>
              <a:avLst/>
              <a:gdLst/>
              <a:ahLst/>
              <a:cxnLst/>
              <a:rect l="l" t="t" r="r" b="b"/>
              <a:pathLst>
                <a:path w="1362710" h="1362075">
                  <a:moveTo>
                    <a:pt x="0" y="680974"/>
                  </a:moveTo>
                  <a:lnTo>
                    <a:pt x="1709" y="632331"/>
                  </a:lnTo>
                  <a:lnTo>
                    <a:pt x="6762" y="584614"/>
                  </a:lnTo>
                  <a:lnTo>
                    <a:pt x="15041" y="537936"/>
                  </a:lnTo>
                  <a:lnTo>
                    <a:pt x="26433" y="492413"/>
                  </a:lnTo>
                  <a:lnTo>
                    <a:pt x="40823" y="448160"/>
                  </a:lnTo>
                  <a:lnTo>
                    <a:pt x="58094" y="405292"/>
                  </a:lnTo>
                  <a:lnTo>
                    <a:pt x="78132" y="363924"/>
                  </a:lnTo>
                  <a:lnTo>
                    <a:pt x="100821" y="324172"/>
                  </a:lnTo>
                  <a:lnTo>
                    <a:pt x="126047" y="286150"/>
                  </a:lnTo>
                  <a:lnTo>
                    <a:pt x="153694" y="249974"/>
                  </a:lnTo>
                  <a:lnTo>
                    <a:pt x="183648" y="215758"/>
                  </a:lnTo>
                  <a:lnTo>
                    <a:pt x="215792" y="183618"/>
                  </a:lnTo>
                  <a:lnTo>
                    <a:pt x="250012" y="153669"/>
                  </a:lnTo>
                  <a:lnTo>
                    <a:pt x="286192" y="126026"/>
                  </a:lnTo>
                  <a:lnTo>
                    <a:pt x="324218" y="100804"/>
                  </a:lnTo>
                  <a:lnTo>
                    <a:pt x="363974" y="78118"/>
                  </a:lnTo>
                  <a:lnTo>
                    <a:pt x="405345" y="58083"/>
                  </a:lnTo>
                  <a:lnTo>
                    <a:pt x="448216" y="40815"/>
                  </a:lnTo>
                  <a:lnTo>
                    <a:pt x="492471" y="26428"/>
                  </a:lnTo>
                  <a:lnTo>
                    <a:pt x="537996" y="15038"/>
                  </a:lnTo>
                  <a:lnTo>
                    <a:pt x="584676" y="6760"/>
                  </a:lnTo>
                  <a:lnTo>
                    <a:pt x="632394" y="1709"/>
                  </a:lnTo>
                  <a:lnTo>
                    <a:pt x="681037" y="0"/>
                  </a:lnTo>
                  <a:lnTo>
                    <a:pt x="729680" y="1709"/>
                  </a:lnTo>
                  <a:lnTo>
                    <a:pt x="777400" y="6760"/>
                  </a:lnTo>
                  <a:lnTo>
                    <a:pt x="824081" y="15038"/>
                  </a:lnTo>
                  <a:lnTo>
                    <a:pt x="869608" y="26428"/>
                  </a:lnTo>
                  <a:lnTo>
                    <a:pt x="913866" y="40815"/>
                  </a:lnTo>
                  <a:lnTo>
                    <a:pt x="956740" y="58083"/>
                  </a:lnTo>
                  <a:lnTo>
                    <a:pt x="998114" y="78118"/>
                  </a:lnTo>
                  <a:lnTo>
                    <a:pt x="1037874" y="100804"/>
                  </a:lnTo>
                  <a:lnTo>
                    <a:pt x="1075904" y="126026"/>
                  </a:lnTo>
                  <a:lnTo>
                    <a:pt x="1112088" y="153669"/>
                  </a:lnTo>
                  <a:lnTo>
                    <a:pt x="1146312" y="183618"/>
                  </a:lnTo>
                  <a:lnTo>
                    <a:pt x="1178460" y="215758"/>
                  </a:lnTo>
                  <a:lnTo>
                    <a:pt x="1208418" y="249974"/>
                  </a:lnTo>
                  <a:lnTo>
                    <a:pt x="1236069" y="286150"/>
                  </a:lnTo>
                  <a:lnTo>
                    <a:pt x="1261299" y="324172"/>
                  </a:lnTo>
                  <a:lnTo>
                    <a:pt x="1283992" y="363924"/>
                  </a:lnTo>
                  <a:lnTo>
                    <a:pt x="1304033" y="405292"/>
                  </a:lnTo>
                  <a:lnTo>
                    <a:pt x="1321307" y="448160"/>
                  </a:lnTo>
                  <a:lnTo>
                    <a:pt x="1335699" y="492413"/>
                  </a:lnTo>
                  <a:lnTo>
                    <a:pt x="1347093" y="537936"/>
                  </a:lnTo>
                  <a:lnTo>
                    <a:pt x="1355375" y="584614"/>
                  </a:lnTo>
                  <a:lnTo>
                    <a:pt x="1360428" y="632331"/>
                  </a:lnTo>
                  <a:lnTo>
                    <a:pt x="1362138" y="680974"/>
                  </a:lnTo>
                  <a:lnTo>
                    <a:pt x="1360428" y="729616"/>
                  </a:lnTo>
                  <a:lnTo>
                    <a:pt x="1355375" y="777336"/>
                  </a:lnTo>
                  <a:lnTo>
                    <a:pt x="1347093" y="824017"/>
                  </a:lnTo>
                  <a:lnTo>
                    <a:pt x="1335699" y="869544"/>
                  </a:lnTo>
                  <a:lnTo>
                    <a:pt x="1321307" y="913802"/>
                  </a:lnTo>
                  <a:lnTo>
                    <a:pt x="1304033" y="956676"/>
                  </a:lnTo>
                  <a:lnTo>
                    <a:pt x="1283992" y="998051"/>
                  </a:lnTo>
                  <a:lnTo>
                    <a:pt x="1261299" y="1037810"/>
                  </a:lnTo>
                  <a:lnTo>
                    <a:pt x="1236069" y="1075840"/>
                  </a:lnTo>
                  <a:lnTo>
                    <a:pt x="1208418" y="1112024"/>
                  </a:lnTo>
                  <a:lnTo>
                    <a:pt x="1178460" y="1146248"/>
                  </a:lnTo>
                  <a:lnTo>
                    <a:pt x="1146312" y="1178397"/>
                  </a:lnTo>
                  <a:lnTo>
                    <a:pt x="1112088" y="1208354"/>
                  </a:lnTo>
                  <a:lnTo>
                    <a:pt x="1075904" y="1236005"/>
                  </a:lnTo>
                  <a:lnTo>
                    <a:pt x="1037874" y="1261235"/>
                  </a:lnTo>
                  <a:lnTo>
                    <a:pt x="998114" y="1283928"/>
                  </a:lnTo>
                  <a:lnTo>
                    <a:pt x="956740" y="1303969"/>
                  </a:lnTo>
                  <a:lnTo>
                    <a:pt x="913866" y="1321244"/>
                  </a:lnTo>
                  <a:lnTo>
                    <a:pt x="869608" y="1335635"/>
                  </a:lnTo>
                  <a:lnTo>
                    <a:pt x="824081" y="1347030"/>
                  </a:lnTo>
                  <a:lnTo>
                    <a:pt x="777400" y="1355311"/>
                  </a:lnTo>
                  <a:lnTo>
                    <a:pt x="729680" y="1360364"/>
                  </a:lnTo>
                  <a:lnTo>
                    <a:pt x="681037" y="1362075"/>
                  </a:lnTo>
                  <a:lnTo>
                    <a:pt x="632394" y="1360364"/>
                  </a:lnTo>
                  <a:lnTo>
                    <a:pt x="584676" y="1355311"/>
                  </a:lnTo>
                  <a:lnTo>
                    <a:pt x="537996" y="1347030"/>
                  </a:lnTo>
                  <a:lnTo>
                    <a:pt x="492471" y="1335635"/>
                  </a:lnTo>
                  <a:lnTo>
                    <a:pt x="448216" y="1321244"/>
                  </a:lnTo>
                  <a:lnTo>
                    <a:pt x="405345" y="1303969"/>
                  </a:lnTo>
                  <a:lnTo>
                    <a:pt x="363974" y="1283928"/>
                  </a:lnTo>
                  <a:lnTo>
                    <a:pt x="324218" y="1261235"/>
                  </a:lnTo>
                  <a:lnTo>
                    <a:pt x="286192" y="1236005"/>
                  </a:lnTo>
                  <a:lnTo>
                    <a:pt x="250012" y="1208354"/>
                  </a:lnTo>
                  <a:lnTo>
                    <a:pt x="215792" y="1178397"/>
                  </a:lnTo>
                  <a:lnTo>
                    <a:pt x="183648" y="1146248"/>
                  </a:lnTo>
                  <a:lnTo>
                    <a:pt x="153694" y="1112024"/>
                  </a:lnTo>
                  <a:lnTo>
                    <a:pt x="126047" y="1075840"/>
                  </a:lnTo>
                  <a:lnTo>
                    <a:pt x="100821" y="1037810"/>
                  </a:lnTo>
                  <a:lnTo>
                    <a:pt x="78132" y="998051"/>
                  </a:lnTo>
                  <a:lnTo>
                    <a:pt x="58094" y="956676"/>
                  </a:lnTo>
                  <a:lnTo>
                    <a:pt x="40823" y="913802"/>
                  </a:lnTo>
                  <a:lnTo>
                    <a:pt x="26433" y="869544"/>
                  </a:lnTo>
                  <a:lnTo>
                    <a:pt x="15041" y="824017"/>
                  </a:lnTo>
                  <a:lnTo>
                    <a:pt x="6762" y="777336"/>
                  </a:lnTo>
                  <a:lnTo>
                    <a:pt x="1709" y="729616"/>
                  </a:lnTo>
                  <a:lnTo>
                    <a:pt x="0" y="680974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6426" y="5224462"/>
              <a:ext cx="9420225" cy="1095375"/>
            </a:xfrm>
            <a:custGeom>
              <a:avLst/>
              <a:gdLst/>
              <a:ahLst/>
              <a:cxnLst/>
              <a:rect l="l" t="t" r="r" b="b"/>
              <a:pathLst>
                <a:path w="9420225" h="1095375">
                  <a:moveTo>
                    <a:pt x="9420225" y="0"/>
                  </a:moveTo>
                  <a:lnTo>
                    <a:pt x="0" y="0"/>
                  </a:lnTo>
                  <a:lnTo>
                    <a:pt x="0" y="1095375"/>
                  </a:lnTo>
                  <a:lnTo>
                    <a:pt x="9420225" y="1095375"/>
                  </a:lnTo>
                  <a:lnTo>
                    <a:pt x="942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6426" y="5224462"/>
              <a:ext cx="9420225" cy="1095375"/>
            </a:xfrm>
            <a:custGeom>
              <a:avLst/>
              <a:gdLst/>
              <a:ahLst/>
              <a:cxnLst/>
              <a:rect l="l" t="t" r="r" b="b"/>
              <a:pathLst>
                <a:path w="9420225" h="1095375">
                  <a:moveTo>
                    <a:pt x="0" y="1095375"/>
                  </a:moveTo>
                  <a:lnTo>
                    <a:pt x="9420225" y="1095375"/>
                  </a:lnTo>
                  <a:lnTo>
                    <a:pt x="9420225" y="0"/>
                  </a:lnTo>
                  <a:lnTo>
                    <a:pt x="0" y="0"/>
                  </a:lnTo>
                  <a:lnTo>
                    <a:pt x="0" y="10953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97400" y="288290"/>
            <a:ext cx="3006090" cy="964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sz="3600" spc="-30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06</a:t>
            </a:r>
            <a:endParaRPr sz="3600"/>
          </a:p>
          <a:p>
            <a:pPr marL="794385">
              <a:lnSpc>
                <a:spcPts val="3180"/>
              </a:lnSpc>
            </a:pPr>
            <a:r>
              <a:rPr sz="2750" spc="-10" dirty="0">
                <a:solidFill>
                  <a:srgbClr val="006CAE"/>
                </a:solidFill>
              </a:rPr>
              <a:t>Scope</a:t>
            </a:r>
            <a:endParaRPr sz="2750"/>
          </a:p>
        </p:txBody>
      </p:sp>
      <p:sp>
        <p:nvSpPr>
          <p:cNvPr id="15" name="object 15"/>
          <p:cNvSpPr txBox="1"/>
          <p:nvPr/>
        </p:nvSpPr>
        <p:spPr>
          <a:xfrm>
            <a:off x="10869930" y="803592"/>
            <a:ext cx="5168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25" dirty="0">
                <a:solidFill>
                  <a:srgbClr val="006CAE"/>
                </a:solidFill>
                <a:latin typeface="Arial"/>
                <a:cs typeface="Arial"/>
              </a:rPr>
              <a:t>2/2</a:t>
            </a:r>
            <a:endParaRPr sz="2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62226" y="2115756"/>
            <a:ext cx="8728075" cy="398145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78435" marR="1949450">
              <a:lnSpc>
                <a:spcPts val="2480"/>
              </a:lnSpc>
              <a:spcBef>
                <a:spcPts val="515"/>
              </a:spcBef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Proposals</a:t>
            </a:r>
            <a:r>
              <a:rPr sz="24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could</a:t>
            </a:r>
            <a:r>
              <a:rPr sz="24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involve</a:t>
            </a:r>
            <a:r>
              <a:rPr sz="24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</a:t>
            </a:r>
            <a:r>
              <a:rPr sz="24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set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pan-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European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infrastructures</a:t>
            </a:r>
            <a:r>
              <a:rPr sz="24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4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international</a:t>
            </a:r>
            <a:r>
              <a:rPr sz="2400" spc="-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counterparts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2400">
              <a:latin typeface="Arial"/>
              <a:cs typeface="Arial"/>
            </a:endParaRPr>
          </a:p>
          <a:p>
            <a:pPr marL="574675" marR="467359">
              <a:lnSpc>
                <a:spcPct val="87400"/>
              </a:lnSpc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Proposals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should</a:t>
            </a:r>
            <a:r>
              <a:rPr sz="24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describe</a:t>
            </a:r>
            <a:r>
              <a:rPr sz="24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4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benefit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any</a:t>
            </a:r>
            <a:r>
              <a:rPr sz="24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EU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contribution</a:t>
            </a:r>
            <a:r>
              <a:rPr sz="24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requested</a:t>
            </a:r>
            <a:r>
              <a:rPr sz="24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by</a:t>
            </a:r>
            <a:r>
              <a:rPr sz="24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non-associated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third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countries</a:t>
            </a:r>
            <a:r>
              <a:rPr sz="24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(new</a:t>
            </a:r>
            <a:r>
              <a:rPr sz="24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r>
              <a:rPr sz="24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or</a:t>
            </a:r>
            <a:r>
              <a:rPr sz="24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knowledge</a:t>
            </a:r>
            <a:r>
              <a:rPr sz="24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made</a:t>
            </a:r>
            <a:r>
              <a:rPr sz="24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accessible)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400">
              <a:latin typeface="Arial"/>
              <a:cs typeface="Arial"/>
            </a:endParaRPr>
          </a:p>
          <a:p>
            <a:pPr marL="178435">
              <a:lnSpc>
                <a:spcPts val="2680"/>
              </a:lnSpc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Proposals</a:t>
            </a:r>
            <a:r>
              <a:rPr sz="24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should</a:t>
            </a:r>
            <a:r>
              <a:rPr sz="24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consider</a:t>
            </a:r>
            <a:r>
              <a:rPr sz="24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Council</a:t>
            </a:r>
            <a:r>
              <a:rPr sz="24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Recommendation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 of</a:t>
            </a:r>
            <a:endParaRPr sz="2400">
              <a:latin typeface="Arial"/>
              <a:cs typeface="Arial"/>
            </a:endParaRPr>
          </a:p>
          <a:p>
            <a:pPr marL="178435">
              <a:lnSpc>
                <a:spcPts val="268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23</a:t>
            </a:r>
            <a:r>
              <a:rPr sz="2400" b="1" spc="-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May</a:t>
            </a:r>
            <a:r>
              <a:rPr sz="24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2024</a:t>
            </a:r>
            <a:r>
              <a:rPr sz="24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on</a:t>
            </a:r>
            <a:r>
              <a:rPr sz="24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enhancing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4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3737" y="2150582"/>
            <a:ext cx="1412875" cy="4309110"/>
            <a:chOff x="693737" y="2150582"/>
            <a:chExt cx="1412875" cy="430911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979" y="2150582"/>
              <a:ext cx="710770" cy="69869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60487" y="3822725"/>
              <a:ext cx="640715" cy="641350"/>
            </a:xfrm>
            <a:custGeom>
              <a:avLst/>
              <a:gdLst/>
              <a:ahLst/>
              <a:cxnLst/>
              <a:rect l="l" t="t" r="r" b="b"/>
              <a:pathLst>
                <a:path w="640714" h="641350">
                  <a:moveTo>
                    <a:pt x="640664" y="622287"/>
                  </a:moveTo>
                  <a:lnTo>
                    <a:pt x="18859" y="622287"/>
                  </a:lnTo>
                  <a:lnTo>
                    <a:pt x="18859" y="0"/>
                  </a:lnTo>
                  <a:lnTo>
                    <a:pt x="0" y="0"/>
                  </a:lnTo>
                  <a:lnTo>
                    <a:pt x="0" y="622287"/>
                  </a:lnTo>
                  <a:lnTo>
                    <a:pt x="0" y="641337"/>
                  </a:lnTo>
                  <a:lnTo>
                    <a:pt x="640664" y="641337"/>
                  </a:lnTo>
                  <a:lnTo>
                    <a:pt x="640664" y="622287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0497" y="3823014"/>
              <a:ext cx="640715" cy="641350"/>
            </a:xfrm>
            <a:custGeom>
              <a:avLst/>
              <a:gdLst/>
              <a:ahLst/>
              <a:cxnLst/>
              <a:rect l="l" t="t" r="r" b="b"/>
              <a:pathLst>
                <a:path w="640714" h="641350">
                  <a:moveTo>
                    <a:pt x="640655" y="622049"/>
                  </a:moveTo>
                  <a:lnTo>
                    <a:pt x="18851" y="622049"/>
                  </a:lnTo>
                  <a:lnTo>
                    <a:pt x="18850" y="0"/>
                  </a:lnTo>
                  <a:lnTo>
                    <a:pt x="0" y="0"/>
                  </a:lnTo>
                  <a:lnTo>
                    <a:pt x="0" y="640899"/>
                  </a:lnTo>
                  <a:lnTo>
                    <a:pt x="640655" y="640899"/>
                  </a:lnTo>
                  <a:lnTo>
                    <a:pt x="640655" y="622049"/>
                  </a:lnTo>
                  <a:close/>
                </a:path>
              </a:pathLst>
            </a:custGeom>
            <a:ln w="942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37" y="5084826"/>
              <a:ext cx="1374838" cy="13747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950618" y="3822725"/>
              <a:ext cx="151130" cy="566420"/>
            </a:xfrm>
            <a:custGeom>
              <a:avLst/>
              <a:gdLst/>
              <a:ahLst/>
              <a:cxnLst/>
              <a:rect l="l" t="t" r="r" b="b"/>
              <a:pathLst>
                <a:path w="151130" h="566420">
                  <a:moveTo>
                    <a:pt x="18846" y="19138"/>
                  </a:moveTo>
                  <a:lnTo>
                    <a:pt x="0" y="19138"/>
                  </a:lnTo>
                  <a:lnTo>
                    <a:pt x="0" y="546938"/>
                  </a:lnTo>
                  <a:lnTo>
                    <a:pt x="18846" y="546938"/>
                  </a:lnTo>
                  <a:lnTo>
                    <a:pt x="18846" y="19138"/>
                  </a:lnTo>
                  <a:close/>
                </a:path>
                <a:path w="151130" h="566420">
                  <a:moveTo>
                    <a:pt x="15079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31953" y="19050"/>
                  </a:lnTo>
                  <a:lnTo>
                    <a:pt x="131953" y="547357"/>
                  </a:lnTo>
                  <a:lnTo>
                    <a:pt x="0" y="547357"/>
                  </a:lnTo>
                  <a:lnTo>
                    <a:pt x="0" y="566407"/>
                  </a:lnTo>
                  <a:lnTo>
                    <a:pt x="150799" y="566407"/>
                  </a:lnTo>
                  <a:lnTo>
                    <a:pt x="150799" y="547357"/>
                  </a:lnTo>
                  <a:lnTo>
                    <a:pt x="150799" y="19050"/>
                  </a:lnTo>
                  <a:lnTo>
                    <a:pt x="150799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50621" y="3823014"/>
              <a:ext cx="151130" cy="565785"/>
            </a:xfrm>
            <a:custGeom>
              <a:avLst/>
              <a:gdLst/>
              <a:ahLst/>
              <a:cxnLst/>
              <a:rect l="l" t="t" r="r" b="b"/>
              <a:pathLst>
                <a:path w="151130" h="565785">
                  <a:moveTo>
                    <a:pt x="150807" y="565499"/>
                  </a:moveTo>
                  <a:lnTo>
                    <a:pt x="0" y="565499"/>
                  </a:lnTo>
                  <a:lnTo>
                    <a:pt x="0" y="0"/>
                  </a:lnTo>
                  <a:lnTo>
                    <a:pt x="150807" y="0"/>
                  </a:lnTo>
                  <a:lnTo>
                    <a:pt x="150807" y="565499"/>
                  </a:lnTo>
                  <a:close/>
                </a:path>
                <a:path w="151130" h="565785">
                  <a:moveTo>
                    <a:pt x="131956" y="18849"/>
                  </a:moveTo>
                  <a:lnTo>
                    <a:pt x="18850" y="18849"/>
                  </a:lnTo>
                  <a:lnTo>
                    <a:pt x="18851" y="546649"/>
                  </a:lnTo>
                  <a:lnTo>
                    <a:pt x="131956" y="546649"/>
                  </a:lnTo>
                  <a:lnTo>
                    <a:pt x="131956" y="18849"/>
                  </a:lnTo>
                  <a:close/>
                </a:path>
              </a:pathLst>
            </a:custGeom>
            <a:ln w="942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43252" y="4031005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30" h="358139">
                  <a:moveTo>
                    <a:pt x="18859" y="18211"/>
                  </a:moveTo>
                  <a:lnTo>
                    <a:pt x="0" y="18211"/>
                  </a:lnTo>
                  <a:lnTo>
                    <a:pt x="0" y="338658"/>
                  </a:lnTo>
                  <a:lnTo>
                    <a:pt x="18859" y="338658"/>
                  </a:lnTo>
                  <a:lnTo>
                    <a:pt x="18859" y="18211"/>
                  </a:lnTo>
                  <a:close/>
                </a:path>
                <a:path w="151130" h="358139">
                  <a:moveTo>
                    <a:pt x="150812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31953" y="17780"/>
                  </a:lnTo>
                  <a:lnTo>
                    <a:pt x="131953" y="339077"/>
                  </a:lnTo>
                  <a:lnTo>
                    <a:pt x="0" y="339077"/>
                  </a:lnTo>
                  <a:lnTo>
                    <a:pt x="0" y="358127"/>
                  </a:lnTo>
                  <a:lnTo>
                    <a:pt x="150812" y="358127"/>
                  </a:lnTo>
                  <a:lnTo>
                    <a:pt x="150812" y="339077"/>
                  </a:lnTo>
                  <a:lnTo>
                    <a:pt x="150812" y="17780"/>
                  </a:lnTo>
                  <a:lnTo>
                    <a:pt x="150812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43261" y="4030363"/>
              <a:ext cx="151130" cy="358775"/>
            </a:xfrm>
            <a:custGeom>
              <a:avLst/>
              <a:gdLst/>
              <a:ahLst/>
              <a:cxnLst/>
              <a:rect l="l" t="t" r="r" b="b"/>
              <a:pathLst>
                <a:path w="151130" h="358775">
                  <a:moveTo>
                    <a:pt x="0" y="0"/>
                  </a:moveTo>
                  <a:lnTo>
                    <a:pt x="150807" y="0"/>
                  </a:lnTo>
                  <a:lnTo>
                    <a:pt x="150807" y="358149"/>
                  </a:lnTo>
                  <a:lnTo>
                    <a:pt x="0" y="358149"/>
                  </a:lnTo>
                  <a:lnTo>
                    <a:pt x="0" y="0"/>
                  </a:lnTo>
                  <a:close/>
                </a:path>
                <a:path w="151130" h="358775">
                  <a:moveTo>
                    <a:pt x="18850" y="339299"/>
                  </a:moveTo>
                  <a:lnTo>
                    <a:pt x="131956" y="339299"/>
                  </a:lnTo>
                  <a:lnTo>
                    <a:pt x="131956" y="18849"/>
                  </a:lnTo>
                  <a:lnTo>
                    <a:pt x="18850" y="18849"/>
                  </a:lnTo>
                  <a:lnTo>
                    <a:pt x="18850" y="339299"/>
                  </a:lnTo>
                  <a:close/>
                </a:path>
              </a:pathLst>
            </a:custGeom>
            <a:ln w="942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1188" y="4195301"/>
              <a:ext cx="160232" cy="1979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529240" y="3823014"/>
              <a:ext cx="308610" cy="308610"/>
            </a:xfrm>
            <a:custGeom>
              <a:avLst/>
              <a:gdLst/>
              <a:ahLst/>
              <a:cxnLst/>
              <a:rect l="l" t="t" r="r" b="b"/>
              <a:pathLst>
                <a:path w="308610" h="308610">
                  <a:moveTo>
                    <a:pt x="186033" y="0"/>
                  </a:moveTo>
                  <a:lnTo>
                    <a:pt x="308275" y="0"/>
                  </a:lnTo>
                  <a:lnTo>
                    <a:pt x="308275" y="122524"/>
                  </a:lnTo>
                  <a:lnTo>
                    <a:pt x="289449" y="122524"/>
                  </a:lnTo>
                  <a:lnTo>
                    <a:pt x="289449" y="32371"/>
                  </a:lnTo>
                  <a:lnTo>
                    <a:pt x="13333" y="308259"/>
                  </a:lnTo>
                  <a:lnTo>
                    <a:pt x="0" y="294939"/>
                  </a:lnTo>
                  <a:lnTo>
                    <a:pt x="275939" y="19013"/>
                  </a:lnTo>
                  <a:lnTo>
                    <a:pt x="186033" y="18849"/>
                  </a:lnTo>
                  <a:lnTo>
                    <a:pt x="18603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29240" y="3823014"/>
              <a:ext cx="308610" cy="308610"/>
            </a:xfrm>
            <a:custGeom>
              <a:avLst/>
              <a:gdLst/>
              <a:ahLst/>
              <a:cxnLst/>
              <a:rect l="l" t="t" r="r" b="b"/>
              <a:pathLst>
                <a:path w="308610" h="308610">
                  <a:moveTo>
                    <a:pt x="13333" y="308259"/>
                  </a:moveTo>
                  <a:lnTo>
                    <a:pt x="289298" y="32308"/>
                  </a:lnTo>
                  <a:lnTo>
                    <a:pt x="289449" y="122524"/>
                  </a:lnTo>
                  <a:lnTo>
                    <a:pt x="308275" y="122524"/>
                  </a:lnTo>
                  <a:lnTo>
                    <a:pt x="308275" y="0"/>
                  </a:lnTo>
                  <a:lnTo>
                    <a:pt x="186033" y="0"/>
                  </a:lnTo>
                  <a:lnTo>
                    <a:pt x="186033" y="18849"/>
                  </a:lnTo>
                  <a:lnTo>
                    <a:pt x="275876" y="18849"/>
                  </a:lnTo>
                  <a:lnTo>
                    <a:pt x="275952" y="18988"/>
                  </a:lnTo>
                  <a:lnTo>
                    <a:pt x="0" y="294939"/>
                  </a:lnTo>
                  <a:lnTo>
                    <a:pt x="13333" y="308259"/>
                  </a:lnTo>
                  <a:close/>
                </a:path>
              </a:pathLst>
            </a:custGeom>
            <a:ln w="942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88284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80" dirty="0">
                <a:solidFill>
                  <a:srgbClr val="006CAE"/>
                </a:solidFill>
                <a:latin typeface="Arial"/>
                <a:cs typeface="Arial"/>
              </a:rPr>
              <a:t>DEV-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07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40885"/>
            <a:ext cx="7150100" cy="612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3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Risk</a:t>
            </a:r>
            <a:r>
              <a:rPr sz="2000" b="1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management,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mitigation</a:t>
            </a:r>
            <a:r>
              <a:rPr sz="2000" b="1" spc="-8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b="1" spc="-8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contingency</a:t>
            </a:r>
            <a:r>
              <a:rPr sz="20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ESFRI/ERIC</a:t>
            </a:r>
            <a:r>
              <a:rPr sz="2000" b="1" spc="-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b="1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other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 world-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class</a:t>
            </a:r>
            <a:r>
              <a:rPr sz="20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r>
              <a:rPr sz="2000" b="1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infrastructures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100" y="3656393"/>
            <a:ext cx="25952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114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9289" y="3965511"/>
            <a:ext cx="2519680" cy="185673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4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32" y="3507549"/>
            <a:ext cx="2244090" cy="15519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29210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Innovation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Actions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(RIA)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8051" y="363385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363385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373292"/>
            <a:ext cx="877264" cy="8772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1905" y="348868"/>
            <a:ext cx="9653270" cy="189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" algn="ctr">
              <a:lnSpc>
                <a:spcPts val="4125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</a:t>
            </a:r>
            <a:r>
              <a:rPr sz="3600" spc="-60" dirty="0">
                <a:solidFill>
                  <a:srgbClr val="F39E0C"/>
                </a:solidFill>
              </a:rPr>
              <a:t>DEV-</a:t>
            </a:r>
            <a:r>
              <a:rPr sz="3600" spc="-25" dirty="0">
                <a:solidFill>
                  <a:srgbClr val="F39E0C"/>
                </a:solidFill>
              </a:rPr>
              <a:t>07</a:t>
            </a:r>
            <a:endParaRPr sz="3600"/>
          </a:p>
          <a:p>
            <a:pPr marL="12065" marR="5080" algn="ctr">
              <a:lnSpc>
                <a:spcPts val="3450"/>
              </a:lnSpc>
              <a:spcBef>
                <a:spcPts val="245"/>
              </a:spcBef>
            </a:pPr>
            <a:r>
              <a:rPr dirty="0"/>
              <a:t>Risk</a:t>
            </a:r>
            <a:r>
              <a:rPr spc="-40" dirty="0"/>
              <a:t> </a:t>
            </a:r>
            <a:r>
              <a:rPr dirty="0"/>
              <a:t>management,</a:t>
            </a:r>
            <a:r>
              <a:rPr spc="-105" dirty="0"/>
              <a:t> </a:t>
            </a:r>
            <a:r>
              <a:rPr dirty="0"/>
              <a:t>mitigation</a:t>
            </a:r>
            <a:r>
              <a:rPr spc="-6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contingency</a:t>
            </a:r>
            <a:r>
              <a:rPr spc="-35" dirty="0"/>
              <a:t> </a:t>
            </a:r>
            <a:r>
              <a:rPr spc="-25" dirty="0"/>
              <a:t>for </a:t>
            </a:r>
            <a:r>
              <a:rPr dirty="0"/>
              <a:t>ESFRI/ERIC</a:t>
            </a:r>
            <a:r>
              <a:rPr spc="-10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other</a:t>
            </a:r>
            <a:r>
              <a:rPr spc="-65" dirty="0"/>
              <a:t> </a:t>
            </a:r>
            <a:r>
              <a:rPr dirty="0"/>
              <a:t>world-class</a:t>
            </a:r>
            <a:r>
              <a:rPr spc="-80" dirty="0"/>
              <a:t> </a:t>
            </a:r>
            <a:r>
              <a:rPr spc="-10" dirty="0"/>
              <a:t>research infrastructures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381250"/>
            <a:ext cx="857250" cy="86677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329801" y="363385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91000" y="2409825"/>
            <a:ext cx="857250" cy="866775"/>
            <a:chOff x="4191000" y="2409825"/>
            <a:chExt cx="857250" cy="866775"/>
          </a:xfrm>
        </p:grpSpPr>
        <p:sp>
          <p:nvSpPr>
            <p:cNvPr id="12" name="object 12"/>
            <p:cNvSpPr/>
            <p:nvPr/>
          </p:nvSpPr>
          <p:spPr>
            <a:xfrm>
              <a:off x="4191000" y="2409825"/>
              <a:ext cx="857250" cy="866775"/>
            </a:xfrm>
            <a:custGeom>
              <a:avLst/>
              <a:gdLst/>
              <a:ahLst/>
              <a:cxnLst/>
              <a:rect l="l" t="t" r="r" b="b"/>
              <a:pathLst>
                <a:path w="857250" h="866775">
                  <a:moveTo>
                    <a:pt x="428625" y="0"/>
                  </a:moveTo>
                  <a:lnTo>
                    <a:pt x="381920" y="2543"/>
                  </a:lnTo>
                  <a:lnTo>
                    <a:pt x="336673" y="9996"/>
                  </a:lnTo>
                  <a:lnTo>
                    <a:pt x="293144" y="22095"/>
                  </a:lnTo>
                  <a:lnTo>
                    <a:pt x="251595" y="38576"/>
                  </a:lnTo>
                  <a:lnTo>
                    <a:pt x="212287" y="59172"/>
                  </a:lnTo>
                  <a:lnTo>
                    <a:pt x="175482" y="83620"/>
                  </a:lnTo>
                  <a:lnTo>
                    <a:pt x="141441" y="111656"/>
                  </a:lnTo>
                  <a:lnTo>
                    <a:pt x="110426" y="143014"/>
                  </a:lnTo>
                  <a:lnTo>
                    <a:pt x="82698" y="177430"/>
                  </a:lnTo>
                  <a:lnTo>
                    <a:pt x="58518" y="214639"/>
                  </a:lnTo>
                  <a:lnTo>
                    <a:pt x="38149" y="254377"/>
                  </a:lnTo>
                  <a:lnTo>
                    <a:pt x="21851" y="296379"/>
                  </a:lnTo>
                  <a:lnTo>
                    <a:pt x="9885" y="340380"/>
                  </a:lnTo>
                  <a:lnTo>
                    <a:pt x="2515" y="386117"/>
                  </a:lnTo>
                  <a:lnTo>
                    <a:pt x="0" y="433324"/>
                  </a:lnTo>
                  <a:lnTo>
                    <a:pt x="2515" y="480554"/>
                  </a:lnTo>
                  <a:lnTo>
                    <a:pt x="9885" y="526311"/>
                  </a:lnTo>
                  <a:lnTo>
                    <a:pt x="21851" y="570330"/>
                  </a:lnTo>
                  <a:lnTo>
                    <a:pt x="38149" y="612347"/>
                  </a:lnTo>
                  <a:lnTo>
                    <a:pt x="58518" y="652097"/>
                  </a:lnTo>
                  <a:lnTo>
                    <a:pt x="82698" y="689317"/>
                  </a:lnTo>
                  <a:lnTo>
                    <a:pt x="110426" y="723741"/>
                  </a:lnTo>
                  <a:lnTo>
                    <a:pt x="141441" y="755105"/>
                  </a:lnTo>
                  <a:lnTo>
                    <a:pt x="175482" y="783146"/>
                  </a:lnTo>
                  <a:lnTo>
                    <a:pt x="212287" y="807597"/>
                  </a:lnTo>
                  <a:lnTo>
                    <a:pt x="251595" y="828196"/>
                  </a:lnTo>
                  <a:lnTo>
                    <a:pt x="293144" y="844678"/>
                  </a:lnTo>
                  <a:lnTo>
                    <a:pt x="336673" y="856777"/>
                  </a:lnTo>
                  <a:lnTo>
                    <a:pt x="381920" y="864231"/>
                  </a:lnTo>
                  <a:lnTo>
                    <a:pt x="428625" y="866775"/>
                  </a:lnTo>
                  <a:lnTo>
                    <a:pt x="475329" y="864231"/>
                  </a:lnTo>
                  <a:lnTo>
                    <a:pt x="520576" y="856777"/>
                  </a:lnTo>
                  <a:lnTo>
                    <a:pt x="564105" y="844678"/>
                  </a:lnTo>
                  <a:lnTo>
                    <a:pt x="605654" y="828196"/>
                  </a:lnTo>
                  <a:lnTo>
                    <a:pt x="644962" y="807597"/>
                  </a:lnTo>
                  <a:lnTo>
                    <a:pt x="681767" y="783146"/>
                  </a:lnTo>
                  <a:lnTo>
                    <a:pt x="715808" y="755105"/>
                  </a:lnTo>
                  <a:lnTo>
                    <a:pt x="746823" y="723741"/>
                  </a:lnTo>
                  <a:lnTo>
                    <a:pt x="774551" y="689317"/>
                  </a:lnTo>
                  <a:lnTo>
                    <a:pt x="798731" y="652097"/>
                  </a:lnTo>
                  <a:lnTo>
                    <a:pt x="819100" y="612347"/>
                  </a:lnTo>
                  <a:lnTo>
                    <a:pt x="835398" y="570330"/>
                  </a:lnTo>
                  <a:lnTo>
                    <a:pt x="847364" y="526311"/>
                  </a:lnTo>
                  <a:lnTo>
                    <a:pt x="854734" y="480554"/>
                  </a:lnTo>
                  <a:lnTo>
                    <a:pt x="857250" y="433324"/>
                  </a:lnTo>
                  <a:lnTo>
                    <a:pt x="854734" y="386117"/>
                  </a:lnTo>
                  <a:lnTo>
                    <a:pt x="847364" y="340380"/>
                  </a:lnTo>
                  <a:lnTo>
                    <a:pt x="835398" y="296379"/>
                  </a:lnTo>
                  <a:lnTo>
                    <a:pt x="819100" y="254377"/>
                  </a:lnTo>
                  <a:lnTo>
                    <a:pt x="798731" y="214639"/>
                  </a:lnTo>
                  <a:lnTo>
                    <a:pt x="774551" y="177430"/>
                  </a:lnTo>
                  <a:lnTo>
                    <a:pt x="746823" y="143014"/>
                  </a:lnTo>
                  <a:lnTo>
                    <a:pt x="715808" y="111656"/>
                  </a:lnTo>
                  <a:lnTo>
                    <a:pt x="681767" y="83620"/>
                  </a:lnTo>
                  <a:lnTo>
                    <a:pt x="644962" y="59172"/>
                  </a:lnTo>
                  <a:lnTo>
                    <a:pt x="605654" y="38576"/>
                  </a:lnTo>
                  <a:lnTo>
                    <a:pt x="564105" y="22095"/>
                  </a:lnTo>
                  <a:lnTo>
                    <a:pt x="520576" y="9996"/>
                  </a:lnTo>
                  <a:lnTo>
                    <a:pt x="475329" y="2543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476500"/>
              <a:ext cx="742950" cy="7429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191375" y="2381250"/>
            <a:ext cx="866775" cy="866775"/>
            <a:chOff x="7191375" y="2381250"/>
            <a:chExt cx="866775" cy="866775"/>
          </a:xfrm>
        </p:grpSpPr>
        <p:sp>
          <p:nvSpPr>
            <p:cNvPr id="15" name="object 15"/>
            <p:cNvSpPr/>
            <p:nvPr/>
          </p:nvSpPr>
          <p:spPr>
            <a:xfrm>
              <a:off x="7191375" y="2381250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950" y="2409825"/>
              <a:ext cx="800100" cy="8001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046215" y="3507549"/>
            <a:ext cx="3207385" cy="24676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Indicative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N°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funded: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endParaRPr sz="2000">
              <a:latin typeface="Arial"/>
              <a:cs typeface="Arial"/>
            </a:endParaRPr>
          </a:p>
          <a:p>
            <a:pPr marL="342900" marR="57150" indent="-342900" algn="r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429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Financial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third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parties: max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60.000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53244" y="3507549"/>
            <a:ext cx="2065655" cy="20097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690880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2975" y="1600200"/>
            <a:ext cx="1038225" cy="1000125"/>
            <a:chOff x="942975" y="1600200"/>
            <a:chExt cx="1038225" cy="1000125"/>
          </a:xfrm>
        </p:grpSpPr>
        <p:sp>
          <p:nvSpPr>
            <p:cNvPr id="3" name="object 3"/>
            <p:cNvSpPr/>
            <p:nvPr/>
          </p:nvSpPr>
          <p:spPr>
            <a:xfrm>
              <a:off x="942975" y="1600200"/>
              <a:ext cx="1038225" cy="1000125"/>
            </a:xfrm>
            <a:custGeom>
              <a:avLst/>
              <a:gdLst/>
              <a:ahLst/>
              <a:cxnLst/>
              <a:rect l="l" t="t" r="r" b="b"/>
              <a:pathLst>
                <a:path w="1038225" h="1000125">
                  <a:moveTo>
                    <a:pt x="519049" y="0"/>
                  </a:moveTo>
                  <a:lnTo>
                    <a:pt x="469064" y="2289"/>
                  </a:lnTo>
                  <a:lnTo>
                    <a:pt x="420424" y="9017"/>
                  </a:lnTo>
                  <a:lnTo>
                    <a:pt x="373344" y="19974"/>
                  </a:lnTo>
                  <a:lnTo>
                    <a:pt x="328043" y="34950"/>
                  </a:lnTo>
                  <a:lnTo>
                    <a:pt x="284738" y="53737"/>
                  </a:lnTo>
                  <a:lnTo>
                    <a:pt x="243648" y="76123"/>
                  </a:lnTo>
                  <a:lnTo>
                    <a:pt x="204988" y="101899"/>
                  </a:lnTo>
                  <a:lnTo>
                    <a:pt x="168978" y="130856"/>
                  </a:lnTo>
                  <a:lnTo>
                    <a:pt x="135835" y="162785"/>
                  </a:lnTo>
                  <a:lnTo>
                    <a:pt x="105775" y="197474"/>
                  </a:lnTo>
                  <a:lnTo>
                    <a:pt x="79018" y="234715"/>
                  </a:lnTo>
                  <a:lnTo>
                    <a:pt x="55780" y="274297"/>
                  </a:lnTo>
                  <a:lnTo>
                    <a:pt x="36279" y="316012"/>
                  </a:lnTo>
                  <a:lnTo>
                    <a:pt x="20733" y="359649"/>
                  </a:lnTo>
                  <a:lnTo>
                    <a:pt x="9360" y="404999"/>
                  </a:lnTo>
                  <a:lnTo>
                    <a:pt x="2376" y="451852"/>
                  </a:lnTo>
                  <a:lnTo>
                    <a:pt x="0" y="499999"/>
                  </a:lnTo>
                  <a:lnTo>
                    <a:pt x="2376" y="548166"/>
                  </a:lnTo>
                  <a:lnTo>
                    <a:pt x="9360" y="595038"/>
                  </a:lnTo>
                  <a:lnTo>
                    <a:pt x="20733" y="640404"/>
                  </a:lnTo>
                  <a:lnTo>
                    <a:pt x="36279" y="684055"/>
                  </a:lnTo>
                  <a:lnTo>
                    <a:pt x="55780" y="725782"/>
                  </a:lnTo>
                  <a:lnTo>
                    <a:pt x="79018" y="765375"/>
                  </a:lnTo>
                  <a:lnTo>
                    <a:pt x="105775" y="802624"/>
                  </a:lnTo>
                  <a:lnTo>
                    <a:pt x="135835" y="837321"/>
                  </a:lnTo>
                  <a:lnTo>
                    <a:pt x="168978" y="869254"/>
                  </a:lnTo>
                  <a:lnTo>
                    <a:pt x="204988" y="898216"/>
                  </a:lnTo>
                  <a:lnTo>
                    <a:pt x="243648" y="923996"/>
                  </a:lnTo>
                  <a:lnTo>
                    <a:pt x="284738" y="946384"/>
                  </a:lnTo>
                  <a:lnTo>
                    <a:pt x="328043" y="965172"/>
                  </a:lnTo>
                  <a:lnTo>
                    <a:pt x="373344" y="980149"/>
                  </a:lnTo>
                  <a:lnTo>
                    <a:pt x="420424" y="991107"/>
                  </a:lnTo>
                  <a:lnTo>
                    <a:pt x="469064" y="997835"/>
                  </a:lnTo>
                  <a:lnTo>
                    <a:pt x="519049" y="1000125"/>
                  </a:lnTo>
                  <a:lnTo>
                    <a:pt x="569054" y="997835"/>
                  </a:lnTo>
                  <a:lnTo>
                    <a:pt x="617713" y="991107"/>
                  </a:lnTo>
                  <a:lnTo>
                    <a:pt x="664809" y="980149"/>
                  </a:lnTo>
                  <a:lnTo>
                    <a:pt x="710124" y="965172"/>
                  </a:lnTo>
                  <a:lnTo>
                    <a:pt x="753441" y="946384"/>
                  </a:lnTo>
                  <a:lnTo>
                    <a:pt x="794542" y="923996"/>
                  </a:lnTo>
                  <a:lnTo>
                    <a:pt x="833210" y="898216"/>
                  </a:lnTo>
                  <a:lnTo>
                    <a:pt x="869227" y="869254"/>
                  </a:lnTo>
                  <a:lnTo>
                    <a:pt x="902376" y="837321"/>
                  </a:lnTo>
                  <a:lnTo>
                    <a:pt x="932440" y="802624"/>
                  </a:lnTo>
                  <a:lnTo>
                    <a:pt x="959200" y="765375"/>
                  </a:lnTo>
                  <a:lnTo>
                    <a:pt x="982441" y="725782"/>
                  </a:lnTo>
                  <a:lnTo>
                    <a:pt x="1001943" y="684055"/>
                  </a:lnTo>
                  <a:lnTo>
                    <a:pt x="1017490" y="640404"/>
                  </a:lnTo>
                  <a:lnTo>
                    <a:pt x="1028864" y="595038"/>
                  </a:lnTo>
                  <a:lnTo>
                    <a:pt x="1035848" y="548166"/>
                  </a:lnTo>
                  <a:lnTo>
                    <a:pt x="1038225" y="499999"/>
                  </a:lnTo>
                  <a:lnTo>
                    <a:pt x="1035848" y="451852"/>
                  </a:lnTo>
                  <a:lnTo>
                    <a:pt x="1028864" y="404999"/>
                  </a:lnTo>
                  <a:lnTo>
                    <a:pt x="1017490" y="359649"/>
                  </a:lnTo>
                  <a:lnTo>
                    <a:pt x="1001943" y="316012"/>
                  </a:lnTo>
                  <a:lnTo>
                    <a:pt x="982441" y="274297"/>
                  </a:lnTo>
                  <a:lnTo>
                    <a:pt x="959200" y="234715"/>
                  </a:lnTo>
                  <a:lnTo>
                    <a:pt x="932440" y="197474"/>
                  </a:lnTo>
                  <a:lnTo>
                    <a:pt x="902376" y="162785"/>
                  </a:lnTo>
                  <a:lnTo>
                    <a:pt x="869227" y="130856"/>
                  </a:lnTo>
                  <a:lnTo>
                    <a:pt x="833210" y="101899"/>
                  </a:lnTo>
                  <a:lnTo>
                    <a:pt x="794542" y="76123"/>
                  </a:lnTo>
                  <a:lnTo>
                    <a:pt x="753441" y="53737"/>
                  </a:lnTo>
                  <a:lnTo>
                    <a:pt x="710124" y="34950"/>
                  </a:lnTo>
                  <a:lnTo>
                    <a:pt x="664809" y="19974"/>
                  </a:lnTo>
                  <a:lnTo>
                    <a:pt x="617713" y="9017"/>
                  </a:lnTo>
                  <a:lnTo>
                    <a:pt x="569054" y="2289"/>
                  </a:lnTo>
                  <a:lnTo>
                    <a:pt x="519049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1199" y="1812939"/>
              <a:ext cx="509905" cy="565785"/>
            </a:xfrm>
            <a:custGeom>
              <a:avLst/>
              <a:gdLst/>
              <a:ahLst/>
              <a:cxnLst/>
              <a:rect l="l" t="t" r="r" b="b"/>
              <a:pathLst>
                <a:path w="509905" h="565785">
                  <a:moveTo>
                    <a:pt x="14628" y="0"/>
                  </a:moveTo>
                  <a:lnTo>
                    <a:pt x="4222" y="0"/>
                  </a:lnTo>
                  <a:lnTo>
                    <a:pt x="0" y="4222"/>
                  </a:lnTo>
                  <a:lnTo>
                    <a:pt x="0" y="94249"/>
                  </a:lnTo>
                  <a:lnTo>
                    <a:pt x="6505" y="144387"/>
                  </a:lnTo>
                  <a:lnTo>
                    <a:pt x="24937" y="190224"/>
                  </a:lnTo>
                  <a:lnTo>
                    <a:pt x="53892" y="229843"/>
                  </a:lnTo>
                  <a:lnTo>
                    <a:pt x="91968" y="261324"/>
                  </a:lnTo>
                  <a:lnTo>
                    <a:pt x="137762" y="282749"/>
                  </a:lnTo>
                  <a:lnTo>
                    <a:pt x="91968" y="304175"/>
                  </a:lnTo>
                  <a:lnTo>
                    <a:pt x="53892" y="335656"/>
                  </a:lnTo>
                  <a:lnTo>
                    <a:pt x="24937" y="375274"/>
                  </a:lnTo>
                  <a:lnTo>
                    <a:pt x="6505" y="421111"/>
                  </a:lnTo>
                  <a:lnTo>
                    <a:pt x="0" y="471249"/>
                  </a:lnTo>
                  <a:lnTo>
                    <a:pt x="0" y="561276"/>
                  </a:lnTo>
                  <a:lnTo>
                    <a:pt x="4222" y="565499"/>
                  </a:lnTo>
                  <a:lnTo>
                    <a:pt x="14628" y="565499"/>
                  </a:lnTo>
                  <a:lnTo>
                    <a:pt x="18850" y="561276"/>
                  </a:lnTo>
                  <a:lnTo>
                    <a:pt x="18850" y="471249"/>
                  </a:lnTo>
                  <a:lnTo>
                    <a:pt x="25290" y="423669"/>
                  </a:lnTo>
                  <a:lnTo>
                    <a:pt x="43362" y="380914"/>
                  </a:lnTo>
                  <a:lnTo>
                    <a:pt x="71364" y="344685"/>
                  </a:lnTo>
                  <a:lnTo>
                    <a:pt x="107595" y="316685"/>
                  </a:lnTo>
                  <a:lnTo>
                    <a:pt x="150352" y="298614"/>
                  </a:lnTo>
                  <a:lnTo>
                    <a:pt x="197934" y="292174"/>
                  </a:lnTo>
                  <a:lnTo>
                    <a:pt x="476576" y="292174"/>
                  </a:lnTo>
                  <a:lnTo>
                    <a:pt x="476652" y="292338"/>
                  </a:lnTo>
                  <a:lnTo>
                    <a:pt x="423178" y="345746"/>
                  </a:lnTo>
                  <a:lnTo>
                    <a:pt x="423077" y="351715"/>
                  </a:lnTo>
                  <a:lnTo>
                    <a:pt x="430303" y="359205"/>
                  </a:lnTo>
                  <a:lnTo>
                    <a:pt x="436273" y="359305"/>
                  </a:lnTo>
                  <a:lnTo>
                    <a:pt x="509905" y="285803"/>
                  </a:lnTo>
                  <a:lnTo>
                    <a:pt x="509905" y="279834"/>
                  </a:lnTo>
                  <a:lnTo>
                    <a:pt x="440244" y="210177"/>
                  </a:lnTo>
                  <a:lnTo>
                    <a:pt x="436826" y="206256"/>
                  </a:lnTo>
                  <a:lnTo>
                    <a:pt x="430881" y="205841"/>
                  </a:lnTo>
                  <a:lnTo>
                    <a:pt x="423027" y="212665"/>
                  </a:lnTo>
                  <a:lnTo>
                    <a:pt x="422612" y="218622"/>
                  </a:lnTo>
                  <a:lnTo>
                    <a:pt x="426923" y="223447"/>
                  </a:lnTo>
                  <a:lnTo>
                    <a:pt x="476576" y="273324"/>
                  </a:lnTo>
                  <a:lnTo>
                    <a:pt x="197934" y="273324"/>
                  </a:lnTo>
                  <a:lnTo>
                    <a:pt x="150327" y="266927"/>
                  </a:lnTo>
                  <a:lnTo>
                    <a:pt x="107548" y="248875"/>
                  </a:lnTo>
                  <a:lnTo>
                    <a:pt x="71303" y="220874"/>
                  </a:lnTo>
                  <a:lnTo>
                    <a:pt x="43301" y="184632"/>
                  </a:lnTo>
                  <a:lnTo>
                    <a:pt x="25248" y="141854"/>
                  </a:lnTo>
                  <a:lnTo>
                    <a:pt x="18850" y="94249"/>
                  </a:lnTo>
                  <a:lnTo>
                    <a:pt x="18850" y="4222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8320" y="326643"/>
            <a:ext cx="86385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921680"/>
                </a:solidFill>
              </a:rPr>
              <a:t>INFRADEV</a:t>
            </a:r>
            <a:r>
              <a:rPr sz="3600" spc="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Destination</a:t>
            </a:r>
            <a:r>
              <a:rPr sz="3600" spc="-4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3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Main</a:t>
            </a:r>
            <a:r>
              <a:rPr sz="3600" spc="-10" dirty="0">
                <a:solidFill>
                  <a:srgbClr val="921680"/>
                </a:solidFill>
              </a:rPr>
              <a:t> objective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2114550" y="1543050"/>
            <a:ext cx="8420100" cy="1133475"/>
          </a:xfrm>
          <a:custGeom>
            <a:avLst/>
            <a:gdLst/>
            <a:ahLst/>
            <a:cxnLst/>
            <a:rect l="l" t="t" r="r" b="b"/>
            <a:pathLst>
              <a:path w="8420100" h="1133475">
                <a:moveTo>
                  <a:pt x="0" y="188975"/>
                </a:moveTo>
                <a:lnTo>
                  <a:pt x="6748" y="138729"/>
                </a:lnTo>
                <a:lnTo>
                  <a:pt x="25795" y="93584"/>
                </a:lnTo>
                <a:lnTo>
                  <a:pt x="55340" y="55340"/>
                </a:lnTo>
                <a:lnTo>
                  <a:pt x="93584" y="25795"/>
                </a:lnTo>
                <a:lnTo>
                  <a:pt x="138729" y="6748"/>
                </a:lnTo>
                <a:lnTo>
                  <a:pt x="188975" y="0"/>
                </a:lnTo>
                <a:lnTo>
                  <a:pt x="8231124" y="0"/>
                </a:lnTo>
                <a:lnTo>
                  <a:pt x="8281370" y="6748"/>
                </a:lnTo>
                <a:lnTo>
                  <a:pt x="8326515" y="25795"/>
                </a:lnTo>
                <a:lnTo>
                  <a:pt x="8364759" y="55340"/>
                </a:lnTo>
                <a:lnTo>
                  <a:pt x="8394304" y="93584"/>
                </a:lnTo>
                <a:lnTo>
                  <a:pt x="8413351" y="138729"/>
                </a:lnTo>
                <a:lnTo>
                  <a:pt x="8420100" y="188975"/>
                </a:lnTo>
                <a:lnTo>
                  <a:pt x="8420100" y="944499"/>
                </a:lnTo>
                <a:lnTo>
                  <a:pt x="8413351" y="994745"/>
                </a:lnTo>
                <a:lnTo>
                  <a:pt x="8394304" y="1039890"/>
                </a:lnTo>
                <a:lnTo>
                  <a:pt x="8364759" y="1078134"/>
                </a:lnTo>
                <a:lnTo>
                  <a:pt x="8326515" y="1107679"/>
                </a:lnTo>
                <a:lnTo>
                  <a:pt x="8281370" y="1126726"/>
                </a:lnTo>
                <a:lnTo>
                  <a:pt x="8231124" y="1133475"/>
                </a:lnTo>
                <a:lnTo>
                  <a:pt x="188975" y="1133475"/>
                </a:lnTo>
                <a:lnTo>
                  <a:pt x="138729" y="1126726"/>
                </a:lnTo>
                <a:lnTo>
                  <a:pt x="93584" y="1107679"/>
                </a:lnTo>
                <a:lnTo>
                  <a:pt x="55340" y="1078134"/>
                </a:lnTo>
                <a:lnTo>
                  <a:pt x="25795" y="1039890"/>
                </a:lnTo>
                <a:lnTo>
                  <a:pt x="6748" y="994745"/>
                </a:lnTo>
                <a:lnTo>
                  <a:pt x="0" y="944499"/>
                </a:lnTo>
                <a:lnTo>
                  <a:pt x="0" y="188975"/>
                </a:lnTo>
                <a:close/>
              </a:path>
            </a:pathLst>
          </a:custGeom>
          <a:ln w="19050">
            <a:solidFill>
              <a:srgbClr val="AFD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4550" y="2743200"/>
            <a:ext cx="8420100" cy="1133475"/>
          </a:xfrm>
          <a:custGeom>
            <a:avLst/>
            <a:gdLst/>
            <a:ahLst/>
            <a:cxnLst/>
            <a:rect l="l" t="t" r="r" b="b"/>
            <a:pathLst>
              <a:path w="8420100" h="1133475">
                <a:moveTo>
                  <a:pt x="0" y="188975"/>
                </a:moveTo>
                <a:lnTo>
                  <a:pt x="6748" y="138729"/>
                </a:lnTo>
                <a:lnTo>
                  <a:pt x="25795" y="93584"/>
                </a:lnTo>
                <a:lnTo>
                  <a:pt x="55340" y="55340"/>
                </a:lnTo>
                <a:lnTo>
                  <a:pt x="93584" y="25795"/>
                </a:lnTo>
                <a:lnTo>
                  <a:pt x="138729" y="6748"/>
                </a:lnTo>
                <a:lnTo>
                  <a:pt x="188975" y="0"/>
                </a:lnTo>
                <a:lnTo>
                  <a:pt x="8231124" y="0"/>
                </a:lnTo>
                <a:lnTo>
                  <a:pt x="8281370" y="6748"/>
                </a:lnTo>
                <a:lnTo>
                  <a:pt x="8326515" y="25795"/>
                </a:lnTo>
                <a:lnTo>
                  <a:pt x="8364759" y="55340"/>
                </a:lnTo>
                <a:lnTo>
                  <a:pt x="8394304" y="93584"/>
                </a:lnTo>
                <a:lnTo>
                  <a:pt x="8413351" y="138729"/>
                </a:lnTo>
                <a:lnTo>
                  <a:pt x="8420100" y="188975"/>
                </a:lnTo>
                <a:lnTo>
                  <a:pt x="8420100" y="944499"/>
                </a:lnTo>
                <a:lnTo>
                  <a:pt x="8413351" y="994745"/>
                </a:lnTo>
                <a:lnTo>
                  <a:pt x="8394304" y="1039890"/>
                </a:lnTo>
                <a:lnTo>
                  <a:pt x="8364759" y="1078134"/>
                </a:lnTo>
                <a:lnTo>
                  <a:pt x="8326515" y="1107679"/>
                </a:lnTo>
                <a:lnTo>
                  <a:pt x="8281370" y="1126726"/>
                </a:lnTo>
                <a:lnTo>
                  <a:pt x="8231124" y="1133475"/>
                </a:lnTo>
                <a:lnTo>
                  <a:pt x="188975" y="1133475"/>
                </a:lnTo>
                <a:lnTo>
                  <a:pt x="138729" y="1126726"/>
                </a:lnTo>
                <a:lnTo>
                  <a:pt x="93584" y="1107679"/>
                </a:lnTo>
                <a:lnTo>
                  <a:pt x="55340" y="1078134"/>
                </a:lnTo>
                <a:lnTo>
                  <a:pt x="25795" y="1039890"/>
                </a:lnTo>
                <a:lnTo>
                  <a:pt x="6748" y="994745"/>
                </a:lnTo>
                <a:lnTo>
                  <a:pt x="0" y="944499"/>
                </a:lnTo>
                <a:lnTo>
                  <a:pt x="0" y="188975"/>
                </a:lnTo>
                <a:close/>
              </a:path>
            </a:pathLst>
          </a:custGeom>
          <a:ln w="19050">
            <a:solidFill>
              <a:srgbClr val="AFD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4550" y="3943350"/>
            <a:ext cx="8420100" cy="1133475"/>
          </a:xfrm>
          <a:custGeom>
            <a:avLst/>
            <a:gdLst/>
            <a:ahLst/>
            <a:cxnLst/>
            <a:rect l="l" t="t" r="r" b="b"/>
            <a:pathLst>
              <a:path w="8420100" h="1133475">
                <a:moveTo>
                  <a:pt x="0" y="188975"/>
                </a:moveTo>
                <a:lnTo>
                  <a:pt x="6748" y="138729"/>
                </a:lnTo>
                <a:lnTo>
                  <a:pt x="25795" y="93584"/>
                </a:lnTo>
                <a:lnTo>
                  <a:pt x="55340" y="55340"/>
                </a:lnTo>
                <a:lnTo>
                  <a:pt x="93584" y="25795"/>
                </a:lnTo>
                <a:lnTo>
                  <a:pt x="138729" y="6748"/>
                </a:lnTo>
                <a:lnTo>
                  <a:pt x="188975" y="0"/>
                </a:lnTo>
                <a:lnTo>
                  <a:pt x="8231124" y="0"/>
                </a:lnTo>
                <a:lnTo>
                  <a:pt x="8281370" y="6748"/>
                </a:lnTo>
                <a:lnTo>
                  <a:pt x="8326515" y="25795"/>
                </a:lnTo>
                <a:lnTo>
                  <a:pt x="8364759" y="55340"/>
                </a:lnTo>
                <a:lnTo>
                  <a:pt x="8394304" y="93584"/>
                </a:lnTo>
                <a:lnTo>
                  <a:pt x="8413351" y="138729"/>
                </a:lnTo>
                <a:lnTo>
                  <a:pt x="8420100" y="188975"/>
                </a:lnTo>
                <a:lnTo>
                  <a:pt x="8420100" y="944499"/>
                </a:lnTo>
                <a:lnTo>
                  <a:pt x="8413351" y="994745"/>
                </a:lnTo>
                <a:lnTo>
                  <a:pt x="8394304" y="1039890"/>
                </a:lnTo>
                <a:lnTo>
                  <a:pt x="8364759" y="1078134"/>
                </a:lnTo>
                <a:lnTo>
                  <a:pt x="8326515" y="1107679"/>
                </a:lnTo>
                <a:lnTo>
                  <a:pt x="8281370" y="1126726"/>
                </a:lnTo>
                <a:lnTo>
                  <a:pt x="8231124" y="1133475"/>
                </a:lnTo>
                <a:lnTo>
                  <a:pt x="188975" y="1133475"/>
                </a:lnTo>
                <a:lnTo>
                  <a:pt x="138729" y="1126726"/>
                </a:lnTo>
                <a:lnTo>
                  <a:pt x="93584" y="1107679"/>
                </a:lnTo>
                <a:lnTo>
                  <a:pt x="55340" y="1078134"/>
                </a:lnTo>
                <a:lnTo>
                  <a:pt x="25795" y="1039890"/>
                </a:lnTo>
                <a:lnTo>
                  <a:pt x="6748" y="994745"/>
                </a:lnTo>
                <a:lnTo>
                  <a:pt x="0" y="944499"/>
                </a:lnTo>
                <a:lnTo>
                  <a:pt x="0" y="188975"/>
                </a:lnTo>
                <a:close/>
              </a:path>
            </a:pathLst>
          </a:custGeom>
          <a:ln w="19050">
            <a:solidFill>
              <a:srgbClr val="AFD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4550" y="5153025"/>
            <a:ext cx="8420100" cy="1133475"/>
          </a:xfrm>
          <a:custGeom>
            <a:avLst/>
            <a:gdLst/>
            <a:ahLst/>
            <a:cxnLst/>
            <a:rect l="l" t="t" r="r" b="b"/>
            <a:pathLst>
              <a:path w="8420100" h="1133475">
                <a:moveTo>
                  <a:pt x="0" y="188975"/>
                </a:moveTo>
                <a:lnTo>
                  <a:pt x="6748" y="138729"/>
                </a:lnTo>
                <a:lnTo>
                  <a:pt x="25795" y="93584"/>
                </a:lnTo>
                <a:lnTo>
                  <a:pt x="55340" y="55340"/>
                </a:lnTo>
                <a:lnTo>
                  <a:pt x="93584" y="25795"/>
                </a:lnTo>
                <a:lnTo>
                  <a:pt x="138729" y="6748"/>
                </a:lnTo>
                <a:lnTo>
                  <a:pt x="188975" y="0"/>
                </a:lnTo>
                <a:lnTo>
                  <a:pt x="8231124" y="0"/>
                </a:lnTo>
                <a:lnTo>
                  <a:pt x="8281370" y="6748"/>
                </a:lnTo>
                <a:lnTo>
                  <a:pt x="8326515" y="25795"/>
                </a:lnTo>
                <a:lnTo>
                  <a:pt x="8364759" y="55340"/>
                </a:lnTo>
                <a:lnTo>
                  <a:pt x="8394304" y="93584"/>
                </a:lnTo>
                <a:lnTo>
                  <a:pt x="8413351" y="138729"/>
                </a:lnTo>
                <a:lnTo>
                  <a:pt x="8420100" y="188975"/>
                </a:lnTo>
                <a:lnTo>
                  <a:pt x="8420100" y="944562"/>
                </a:lnTo>
                <a:lnTo>
                  <a:pt x="8413351" y="994781"/>
                </a:lnTo>
                <a:lnTo>
                  <a:pt x="8394304" y="1039908"/>
                </a:lnTo>
                <a:lnTo>
                  <a:pt x="8364759" y="1078142"/>
                </a:lnTo>
                <a:lnTo>
                  <a:pt x="8326515" y="1107682"/>
                </a:lnTo>
                <a:lnTo>
                  <a:pt x="8281370" y="1126726"/>
                </a:lnTo>
                <a:lnTo>
                  <a:pt x="8231124" y="1133475"/>
                </a:lnTo>
                <a:lnTo>
                  <a:pt x="188975" y="1133475"/>
                </a:lnTo>
                <a:lnTo>
                  <a:pt x="138729" y="1126726"/>
                </a:lnTo>
                <a:lnTo>
                  <a:pt x="93584" y="1107682"/>
                </a:lnTo>
                <a:lnTo>
                  <a:pt x="55340" y="1078142"/>
                </a:lnTo>
                <a:lnTo>
                  <a:pt x="25795" y="1039908"/>
                </a:lnTo>
                <a:lnTo>
                  <a:pt x="6748" y="994781"/>
                </a:lnTo>
                <a:lnTo>
                  <a:pt x="0" y="944562"/>
                </a:lnTo>
                <a:lnTo>
                  <a:pt x="0" y="188975"/>
                </a:lnTo>
                <a:close/>
              </a:path>
            </a:pathLst>
          </a:custGeom>
          <a:ln w="19050">
            <a:solidFill>
              <a:srgbClr val="AFD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57805" y="1567370"/>
            <a:ext cx="8143875" cy="45078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600" b="1" spc="-30" dirty="0">
                <a:solidFill>
                  <a:srgbClr val="004493"/>
                </a:solidFill>
                <a:latin typeface="Arial"/>
                <a:cs typeface="Arial"/>
              </a:rPr>
              <a:t>CONSOLIDATE</a:t>
            </a:r>
            <a:r>
              <a:rPr sz="2600" b="1" spc="-12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493"/>
                </a:solidFill>
                <a:latin typeface="Arial"/>
                <a:cs typeface="Arial"/>
              </a:rPr>
              <a:t>AND</a:t>
            </a:r>
            <a:r>
              <a:rPr sz="2600" b="1" spc="3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493"/>
                </a:solidFill>
                <a:latin typeface="Arial"/>
                <a:cs typeface="Arial"/>
              </a:rPr>
              <a:t>EVOLVE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6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6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4D4D4D"/>
                </a:solidFill>
                <a:latin typeface="Arial"/>
                <a:cs typeface="Arial"/>
              </a:rPr>
              <a:t>European</a:t>
            </a:r>
            <a:r>
              <a:rPr sz="26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6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4D4D4D"/>
                </a:solidFill>
                <a:latin typeface="Arial"/>
                <a:cs typeface="Arial"/>
              </a:rPr>
              <a:t>landscape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65"/>
              </a:spcBef>
            </a:pPr>
            <a:r>
              <a:rPr sz="2600" b="1" dirty="0">
                <a:solidFill>
                  <a:srgbClr val="004493"/>
                </a:solidFill>
                <a:latin typeface="Arial"/>
                <a:cs typeface="Arial"/>
              </a:rPr>
              <a:t>OPENING,</a:t>
            </a:r>
            <a:r>
              <a:rPr sz="2600" b="1" spc="-18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493"/>
                </a:solidFill>
                <a:latin typeface="Arial"/>
                <a:cs typeface="Arial"/>
              </a:rPr>
              <a:t>INTEGRATING,</a:t>
            </a:r>
            <a:r>
              <a:rPr sz="2600" b="1" spc="-12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493"/>
                </a:solidFill>
                <a:latin typeface="Arial"/>
                <a:cs typeface="Arial"/>
              </a:rPr>
              <a:t>INTERCONNECTING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600" b="1" spc="-20" dirty="0">
                <a:solidFill>
                  <a:srgbClr val="4D4D4D"/>
                </a:solidFill>
                <a:latin typeface="Arial"/>
                <a:cs typeface="Arial"/>
              </a:rPr>
              <a:t>Pan-</a:t>
            </a:r>
            <a:r>
              <a:rPr sz="2600" b="1" dirty="0">
                <a:solidFill>
                  <a:srgbClr val="4D4D4D"/>
                </a:solidFill>
                <a:latin typeface="Arial"/>
                <a:cs typeface="Arial"/>
              </a:rPr>
              <a:t>European</a:t>
            </a:r>
            <a:r>
              <a:rPr sz="26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6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D4D4D"/>
                </a:solidFill>
                <a:latin typeface="Arial"/>
                <a:cs typeface="Arial"/>
              </a:rPr>
              <a:t>prioritised</a:t>
            </a:r>
            <a:r>
              <a:rPr sz="26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26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600" u="sng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ESFRI</a:t>
            </a:r>
            <a:r>
              <a:rPr sz="2600" u="sng" spc="-15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and</a:t>
            </a:r>
            <a:r>
              <a:rPr sz="2600" u="sng" spc="-60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-65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10" dirty="0">
                <a:solidFill>
                  <a:srgbClr val="4D4D4D"/>
                </a:solidFill>
                <a:uFill>
                  <a:solidFill>
                    <a:srgbClr val="4D4D4D"/>
                  </a:solidFill>
                </a:uFill>
                <a:latin typeface="Arial"/>
                <a:cs typeface="Arial"/>
              </a:rPr>
              <a:t>ERICs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sz="2600" b="1" dirty="0">
                <a:solidFill>
                  <a:srgbClr val="004493"/>
                </a:solidFill>
                <a:latin typeface="Arial"/>
                <a:cs typeface="Arial"/>
              </a:rPr>
              <a:t>REINFORCE</a:t>
            </a:r>
            <a:r>
              <a:rPr sz="2600" b="1" spc="-6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6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493"/>
                </a:solidFill>
                <a:latin typeface="Arial"/>
                <a:cs typeface="Arial"/>
              </a:rPr>
              <a:t>European</a:t>
            </a:r>
            <a:r>
              <a:rPr sz="2600" b="1" spc="-5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493"/>
                </a:solidFill>
                <a:latin typeface="Arial"/>
                <a:cs typeface="Arial"/>
              </a:rPr>
              <a:t>RIs</a:t>
            </a:r>
            <a:r>
              <a:rPr sz="2600" b="1" spc="-6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493"/>
                </a:solidFill>
                <a:latin typeface="Arial"/>
                <a:cs typeface="Arial"/>
              </a:rPr>
              <a:t>POLICY</a:t>
            </a:r>
            <a:r>
              <a:rPr sz="2600" b="1" spc="-10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sz="2600" b="1" spc="-20" dirty="0">
                <a:solidFill>
                  <a:srgbClr val="004493"/>
                </a:solidFill>
                <a:latin typeface="Arial"/>
                <a:cs typeface="Arial"/>
              </a:rPr>
              <a:t>INTERNATIONAL</a:t>
            </a:r>
            <a:r>
              <a:rPr sz="2600" b="1" spc="-5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493"/>
                </a:solidFill>
                <a:latin typeface="Arial"/>
                <a:cs typeface="Arial"/>
              </a:rPr>
              <a:t>COOPERATION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  <a:spcBef>
                <a:spcPts val="5"/>
              </a:spcBef>
            </a:pPr>
            <a:r>
              <a:rPr sz="260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600" b="1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600" b="1" spc="-35" dirty="0">
                <a:solidFill>
                  <a:srgbClr val="004493"/>
                </a:solidFill>
                <a:latin typeface="Arial"/>
                <a:cs typeface="Arial"/>
              </a:rPr>
              <a:t>INNOVATION</a:t>
            </a:r>
            <a:r>
              <a:rPr sz="2600" b="1" spc="-4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493"/>
                </a:solidFill>
                <a:latin typeface="Arial"/>
                <a:cs typeface="Arial"/>
              </a:rPr>
              <a:t>POTENTIAL</a:t>
            </a:r>
            <a:r>
              <a:rPr sz="2600" b="1" spc="-10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6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493"/>
                </a:solidFill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sz="2600" b="1" spc="-10" dirty="0">
                <a:solidFill>
                  <a:srgbClr val="4D4D4D"/>
                </a:solidFill>
                <a:latin typeface="Arial"/>
                <a:cs typeface="Arial"/>
              </a:rPr>
              <a:t>activities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33450" y="2790825"/>
            <a:ext cx="1038225" cy="1000125"/>
            <a:chOff x="933450" y="2790825"/>
            <a:chExt cx="1038225" cy="1000125"/>
          </a:xfrm>
        </p:grpSpPr>
        <p:sp>
          <p:nvSpPr>
            <p:cNvPr id="12" name="object 12"/>
            <p:cNvSpPr/>
            <p:nvPr/>
          </p:nvSpPr>
          <p:spPr>
            <a:xfrm>
              <a:off x="933450" y="2790825"/>
              <a:ext cx="1038225" cy="1000125"/>
            </a:xfrm>
            <a:custGeom>
              <a:avLst/>
              <a:gdLst/>
              <a:ahLst/>
              <a:cxnLst/>
              <a:rect l="l" t="t" r="r" b="b"/>
              <a:pathLst>
                <a:path w="1038225" h="1000125">
                  <a:moveTo>
                    <a:pt x="519049" y="0"/>
                  </a:moveTo>
                  <a:lnTo>
                    <a:pt x="469064" y="2289"/>
                  </a:lnTo>
                  <a:lnTo>
                    <a:pt x="420424" y="9017"/>
                  </a:lnTo>
                  <a:lnTo>
                    <a:pt x="373344" y="19974"/>
                  </a:lnTo>
                  <a:lnTo>
                    <a:pt x="328043" y="34950"/>
                  </a:lnTo>
                  <a:lnTo>
                    <a:pt x="284738" y="53737"/>
                  </a:lnTo>
                  <a:lnTo>
                    <a:pt x="243648" y="76123"/>
                  </a:lnTo>
                  <a:lnTo>
                    <a:pt x="204988" y="101899"/>
                  </a:lnTo>
                  <a:lnTo>
                    <a:pt x="168978" y="130856"/>
                  </a:lnTo>
                  <a:lnTo>
                    <a:pt x="135835" y="162785"/>
                  </a:lnTo>
                  <a:lnTo>
                    <a:pt x="105775" y="197474"/>
                  </a:lnTo>
                  <a:lnTo>
                    <a:pt x="79018" y="234715"/>
                  </a:lnTo>
                  <a:lnTo>
                    <a:pt x="55780" y="274297"/>
                  </a:lnTo>
                  <a:lnTo>
                    <a:pt x="36279" y="316012"/>
                  </a:lnTo>
                  <a:lnTo>
                    <a:pt x="20733" y="359649"/>
                  </a:lnTo>
                  <a:lnTo>
                    <a:pt x="9360" y="404999"/>
                  </a:lnTo>
                  <a:lnTo>
                    <a:pt x="2376" y="451852"/>
                  </a:lnTo>
                  <a:lnTo>
                    <a:pt x="0" y="499999"/>
                  </a:lnTo>
                  <a:lnTo>
                    <a:pt x="2376" y="548166"/>
                  </a:lnTo>
                  <a:lnTo>
                    <a:pt x="9360" y="595038"/>
                  </a:lnTo>
                  <a:lnTo>
                    <a:pt x="20733" y="640404"/>
                  </a:lnTo>
                  <a:lnTo>
                    <a:pt x="36279" y="684055"/>
                  </a:lnTo>
                  <a:lnTo>
                    <a:pt x="55780" y="725782"/>
                  </a:lnTo>
                  <a:lnTo>
                    <a:pt x="79018" y="765375"/>
                  </a:lnTo>
                  <a:lnTo>
                    <a:pt x="105775" y="802624"/>
                  </a:lnTo>
                  <a:lnTo>
                    <a:pt x="135835" y="837321"/>
                  </a:lnTo>
                  <a:lnTo>
                    <a:pt x="168978" y="869254"/>
                  </a:lnTo>
                  <a:lnTo>
                    <a:pt x="204988" y="898216"/>
                  </a:lnTo>
                  <a:lnTo>
                    <a:pt x="243648" y="923996"/>
                  </a:lnTo>
                  <a:lnTo>
                    <a:pt x="284738" y="946384"/>
                  </a:lnTo>
                  <a:lnTo>
                    <a:pt x="328043" y="965172"/>
                  </a:lnTo>
                  <a:lnTo>
                    <a:pt x="373344" y="980149"/>
                  </a:lnTo>
                  <a:lnTo>
                    <a:pt x="420424" y="991107"/>
                  </a:lnTo>
                  <a:lnTo>
                    <a:pt x="469064" y="997835"/>
                  </a:lnTo>
                  <a:lnTo>
                    <a:pt x="519049" y="1000125"/>
                  </a:lnTo>
                  <a:lnTo>
                    <a:pt x="569054" y="997835"/>
                  </a:lnTo>
                  <a:lnTo>
                    <a:pt x="617713" y="991107"/>
                  </a:lnTo>
                  <a:lnTo>
                    <a:pt x="664809" y="980149"/>
                  </a:lnTo>
                  <a:lnTo>
                    <a:pt x="710124" y="965172"/>
                  </a:lnTo>
                  <a:lnTo>
                    <a:pt x="753441" y="946384"/>
                  </a:lnTo>
                  <a:lnTo>
                    <a:pt x="794542" y="923996"/>
                  </a:lnTo>
                  <a:lnTo>
                    <a:pt x="833210" y="898216"/>
                  </a:lnTo>
                  <a:lnTo>
                    <a:pt x="869227" y="869254"/>
                  </a:lnTo>
                  <a:lnTo>
                    <a:pt x="902376" y="837321"/>
                  </a:lnTo>
                  <a:lnTo>
                    <a:pt x="932440" y="802624"/>
                  </a:lnTo>
                  <a:lnTo>
                    <a:pt x="959200" y="765375"/>
                  </a:lnTo>
                  <a:lnTo>
                    <a:pt x="982441" y="725782"/>
                  </a:lnTo>
                  <a:lnTo>
                    <a:pt x="1001943" y="684055"/>
                  </a:lnTo>
                  <a:lnTo>
                    <a:pt x="1017490" y="640404"/>
                  </a:lnTo>
                  <a:lnTo>
                    <a:pt x="1028864" y="595038"/>
                  </a:lnTo>
                  <a:lnTo>
                    <a:pt x="1035848" y="548166"/>
                  </a:lnTo>
                  <a:lnTo>
                    <a:pt x="1038225" y="499999"/>
                  </a:lnTo>
                  <a:lnTo>
                    <a:pt x="1035848" y="451852"/>
                  </a:lnTo>
                  <a:lnTo>
                    <a:pt x="1028864" y="404999"/>
                  </a:lnTo>
                  <a:lnTo>
                    <a:pt x="1017490" y="359649"/>
                  </a:lnTo>
                  <a:lnTo>
                    <a:pt x="1001943" y="316012"/>
                  </a:lnTo>
                  <a:lnTo>
                    <a:pt x="982441" y="274297"/>
                  </a:lnTo>
                  <a:lnTo>
                    <a:pt x="959200" y="234715"/>
                  </a:lnTo>
                  <a:lnTo>
                    <a:pt x="932440" y="197474"/>
                  </a:lnTo>
                  <a:lnTo>
                    <a:pt x="902376" y="162785"/>
                  </a:lnTo>
                  <a:lnTo>
                    <a:pt x="869227" y="130856"/>
                  </a:lnTo>
                  <a:lnTo>
                    <a:pt x="833210" y="101899"/>
                  </a:lnTo>
                  <a:lnTo>
                    <a:pt x="794542" y="76123"/>
                  </a:lnTo>
                  <a:lnTo>
                    <a:pt x="753441" y="53737"/>
                  </a:lnTo>
                  <a:lnTo>
                    <a:pt x="710124" y="34950"/>
                  </a:lnTo>
                  <a:lnTo>
                    <a:pt x="664809" y="19974"/>
                  </a:lnTo>
                  <a:lnTo>
                    <a:pt x="617713" y="9017"/>
                  </a:lnTo>
                  <a:lnTo>
                    <a:pt x="569054" y="2289"/>
                  </a:lnTo>
                  <a:lnTo>
                    <a:pt x="519049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946" y="2920270"/>
              <a:ext cx="810945" cy="72897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14400" y="3981450"/>
            <a:ext cx="1038225" cy="1000125"/>
            <a:chOff x="914400" y="3981450"/>
            <a:chExt cx="1038225" cy="1000125"/>
          </a:xfrm>
        </p:grpSpPr>
        <p:sp>
          <p:nvSpPr>
            <p:cNvPr id="15" name="object 15"/>
            <p:cNvSpPr/>
            <p:nvPr/>
          </p:nvSpPr>
          <p:spPr>
            <a:xfrm>
              <a:off x="914400" y="3981450"/>
              <a:ext cx="1038225" cy="1000125"/>
            </a:xfrm>
            <a:custGeom>
              <a:avLst/>
              <a:gdLst/>
              <a:ahLst/>
              <a:cxnLst/>
              <a:rect l="l" t="t" r="r" b="b"/>
              <a:pathLst>
                <a:path w="1038225" h="1000125">
                  <a:moveTo>
                    <a:pt x="519049" y="0"/>
                  </a:moveTo>
                  <a:lnTo>
                    <a:pt x="469064" y="2289"/>
                  </a:lnTo>
                  <a:lnTo>
                    <a:pt x="420424" y="9017"/>
                  </a:lnTo>
                  <a:lnTo>
                    <a:pt x="373344" y="19974"/>
                  </a:lnTo>
                  <a:lnTo>
                    <a:pt x="328043" y="34950"/>
                  </a:lnTo>
                  <a:lnTo>
                    <a:pt x="284738" y="53737"/>
                  </a:lnTo>
                  <a:lnTo>
                    <a:pt x="243648" y="76123"/>
                  </a:lnTo>
                  <a:lnTo>
                    <a:pt x="204988" y="101899"/>
                  </a:lnTo>
                  <a:lnTo>
                    <a:pt x="168978" y="130856"/>
                  </a:lnTo>
                  <a:lnTo>
                    <a:pt x="135835" y="162785"/>
                  </a:lnTo>
                  <a:lnTo>
                    <a:pt x="105775" y="197474"/>
                  </a:lnTo>
                  <a:lnTo>
                    <a:pt x="79018" y="234715"/>
                  </a:lnTo>
                  <a:lnTo>
                    <a:pt x="55780" y="274297"/>
                  </a:lnTo>
                  <a:lnTo>
                    <a:pt x="36279" y="316012"/>
                  </a:lnTo>
                  <a:lnTo>
                    <a:pt x="20733" y="359649"/>
                  </a:lnTo>
                  <a:lnTo>
                    <a:pt x="9360" y="404999"/>
                  </a:lnTo>
                  <a:lnTo>
                    <a:pt x="2376" y="451852"/>
                  </a:lnTo>
                  <a:lnTo>
                    <a:pt x="0" y="499999"/>
                  </a:lnTo>
                  <a:lnTo>
                    <a:pt x="2376" y="548166"/>
                  </a:lnTo>
                  <a:lnTo>
                    <a:pt x="9360" y="595038"/>
                  </a:lnTo>
                  <a:lnTo>
                    <a:pt x="20733" y="640404"/>
                  </a:lnTo>
                  <a:lnTo>
                    <a:pt x="36279" y="684055"/>
                  </a:lnTo>
                  <a:lnTo>
                    <a:pt x="55780" y="725782"/>
                  </a:lnTo>
                  <a:lnTo>
                    <a:pt x="79018" y="765375"/>
                  </a:lnTo>
                  <a:lnTo>
                    <a:pt x="105775" y="802624"/>
                  </a:lnTo>
                  <a:lnTo>
                    <a:pt x="135835" y="837321"/>
                  </a:lnTo>
                  <a:lnTo>
                    <a:pt x="168978" y="869254"/>
                  </a:lnTo>
                  <a:lnTo>
                    <a:pt x="204988" y="898216"/>
                  </a:lnTo>
                  <a:lnTo>
                    <a:pt x="243648" y="923996"/>
                  </a:lnTo>
                  <a:lnTo>
                    <a:pt x="284738" y="946384"/>
                  </a:lnTo>
                  <a:lnTo>
                    <a:pt x="328043" y="965172"/>
                  </a:lnTo>
                  <a:lnTo>
                    <a:pt x="373344" y="980149"/>
                  </a:lnTo>
                  <a:lnTo>
                    <a:pt x="420424" y="991107"/>
                  </a:lnTo>
                  <a:lnTo>
                    <a:pt x="469064" y="997835"/>
                  </a:lnTo>
                  <a:lnTo>
                    <a:pt x="519049" y="1000125"/>
                  </a:lnTo>
                  <a:lnTo>
                    <a:pt x="569054" y="997835"/>
                  </a:lnTo>
                  <a:lnTo>
                    <a:pt x="617713" y="991107"/>
                  </a:lnTo>
                  <a:lnTo>
                    <a:pt x="664809" y="980149"/>
                  </a:lnTo>
                  <a:lnTo>
                    <a:pt x="710124" y="965172"/>
                  </a:lnTo>
                  <a:lnTo>
                    <a:pt x="753441" y="946384"/>
                  </a:lnTo>
                  <a:lnTo>
                    <a:pt x="794542" y="923996"/>
                  </a:lnTo>
                  <a:lnTo>
                    <a:pt x="833210" y="898216"/>
                  </a:lnTo>
                  <a:lnTo>
                    <a:pt x="869227" y="869254"/>
                  </a:lnTo>
                  <a:lnTo>
                    <a:pt x="902376" y="837321"/>
                  </a:lnTo>
                  <a:lnTo>
                    <a:pt x="932440" y="802624"/>
                  </a:lnTo>
                  <a:lnTo>
                    <a:pt x="959200" y="765375"/>
                  </a:lnTo>
                  <a:lnTo>
                    <a:pt x="982441" y="725782"/>
                  </a:lnTo>
                  <a:lnTo>
                    <a:pt x="1001943" y="684055"/>
                  </a:lnTo>
                  <a:lnTo>
                    <a:pt x="1017490" y="640404"/>
                  </a:lnTo>
                  <a:lnTo>
                    <a:pt x="1028864" y="595038"/>
                  </a:lnTo>
                  <a:lnTo>
                    <a:pt x="1035848" y="548166"/>
                  </a:lnTo>
                  <a:lnTo>
                    <a:pt x="1038225" y="499999"/>
                  </a:lnTo>
                  <a:lnTo>
                    <a:pt x="1035848" y="451852"/>
                  </a:lnTo>
                  <a:lnTo>
                    <a:pt x="1028864" y="404999"/>
                  </a:lnTo>
                  <a:lnTo>
                    <a:pt x="1017490" y="359649"/>
                  </a:lnTo>
                  <a:lnTo>
                    <a:pt x="1001943" y="316012"/>
                  </a:lnTo>
                  <a:lnTo>
                    <a:pt x="982441" y="274297"/>
                  </a:lnTo>
                  <a:lnTo>
                    <a:pt x="959200" y="234715"/>
                  </a:lnTo>
                  <a:lnTo>
                    <a:pt x="932440" y="197474"/>
                  </a:lnTo>
                  <a:lnTo>
                    <a:pt x="902376" y="162785"/>
                  </a:lnTo>
                  <a:lnTo>
                    <a:pt x="869227" y="130856"/>
                  </a:lnTo>
                  <a:lnTo>
                    <a:pt x="833210" y="101899"/>
                  </a:lnTo>
                  <a:lnTo>
                    <a:pt x="794542" y="76123"/>
                  </a:lnTo>
                  <a:lnTo>
                    <a:pt x="753441" y="53737"/>
                  </a:lnTo>
                  <a:lnTo>
                    <a:pt x="710124" y="34950"/>
                  </a:lnTo>
                  <a:lnTo>
                    <a:pt x="664809" y="19974"/>
                  </a:lnTo>
                  <a:lnTo>
                    <a:pt x="617713" y="9017"/>
                  </a:lnTo>
                  <a:lnTo>
                    <a:pt x="569054" y="2289"/>
                  </a:lnTo>
                  <a:lnTo>
                    <a:pt x="519049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2975" y="4010025"/>
              <a:ext cx="962025" cy="92392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923925" y="5153025"/>
            <a:ext cx="1038225" cy="1000125"/>
            <a:chOff x="923925" y="5153025"/>
            <a:chExt cx="1038225" cy="1000125"/>
          </a:xfrm>
        </p:grpSpPr>
        <p:sp>
          <p:nvSpPr>
            <p:cNvPr id="18" name="object 18"/>
            <p:cNvSpPr/>
            <p:nvPr/>
          </p:nvSpPr>
          <p:spPr>
            <a:xfrm>
              <a:off x="923925" y="5153025"/>
              <a:ext cx="1038225" cy="1000125"/>
            </a:xfrm>
            <a:custGeom>
              <a:avLst/>
              <a:gdLst/>
              <a:ahLst/>
              <a:cxnLst/>
              <a:rect l="l" t="t" r="r" b="b"/>
              <a:pathLst>
                <a:path w="1038225" h="1000125">
                  <a:moveTo>
                    <a:pt x="519049" y="0"/>
                  </a:moveTo>
                  <a:lnTo>
                    <a:pt x="469064" y="2289"/>
                  </a:lnTo>
                  <a:lnTo>
                    <a:pt x="420424" y="9017"/>
                  </a:lnTo>
                  <a:lnTo>
                    <a:pt x="373344" y="19974"/>
                  </a:lnTo>
                  <a:lnTo>
                    <a:pt x="328043" y="34951"/>
                  </a:lnTo>
                  <a:lnTo>
                    <a:pt x="284738" y="53738"/>
                  </a:lnTo>
                  <a:lnTo>
                    <a:pt x="243648" y="76126"/>
                  </a:lnTo>
                  <a:lnTo>
                    <a:pt x="204988" y="101904"/>
                  </a:lnTo>
                  <a:lnTo>
                    <a:pt x="168978" y="130863"/>
                  </a:lnTo>
                  <a:lnTo>
                    <a:pt x="135835" y="162794"/>
                  </a:lnTo>
                  <a:lnTo>
                    <a:pt x="105775" y="197487"/>
                  </a:lnTo>
                  <a:lnTo>
                    <a:pt x="79018" y="234732"/>
                  </a:lnTo>
                  <a:lnTo>
                    <a:pt x="55780" y="274319"/>
                  </a:lnTo>
                  <a:lnTo>
                    <a:pt x="36279" y="316040"/>
                  </a:lnTo>
                  <a:lnTo>
                    <a:pt x="20733" y="359685"/>
                  </a:lnTo>
                  <a:lnTo>
                    <a:pt x="9360" y="405043"/>
                  </a:lnTo>
                  <a:lnTo>
                    <a:pt x="2376" y="451905"/>
                  </a:lnTo>
                  <a:lnTo>
                    <a:pt x="0" y="500062"/>
                  </a:lnTo>
                  <a:lnTo>
                    <a:pt x="2376" y="548221"/>
                  </a:lnTo>
                  <a:lnTo>
                    <a:pt x="9360" y="595085"/>
                  </a:lnTo>
                  <a:lnTo>
                    <a:pt x="20733" y="640444"/>
                  </a:lnTo>
                  <a:lnTo>
                    <a:pt x="36279" y="684089"/>
                  </a:lnTo>
                  <a:lnTo>
                    <a:pt x="55780" y="725810"/>
                  </a:lnTo>
                  <a:lnTo>
                    <a:pt x="79018" y="765398"/>
                  </a:lnTo>
                  <a:lnTo>
                    <a:pt x="105775" y="802643"/>
                  </a:lnTo>
                  <a:lnTo>
                    <a:pt x="135835" y="837335"/>
                  </a:lnTo>
                  <a:lnTo>
                    <a:pt x="168978" y="869265"/>
                  </a:lnTo>
                  <a:lnTo>
                    <a:pt x="204988" y="898224"/>
                  </a:lnTo>
                  <a:lnTo>
                    <a:pt x="243648" y="924001"/>
                  </a:lnTo>
                  <a:lnTo>
                    <a:pt x="284738" y="946388"/>
                  </a:lnTo>
                  <a:lnTo>
                    <a:pt x="328043" y="965174"/>
                  </a:lnTo>
                  <a:lnTo>
                    <a:pt x="373344" y="980151"/>
                  </a:lnTo>
                  <a:lnTo>
                    <a:pt x="420424" y="991108"/>
                  </a:lnTo>
                  <a:lnTo>
                    <a:pt x="469064" y="997835"/>
                  </a:lnTo>
                  <a:lnTo>
                    <a:pt x="519049" y="1000125"/>
                  </a:lnTo>
                  <a:lnTo>
                    <a:pt x="569054" y="997835"/>
                  </a:lnTo>
                  <a:lnTo>
                    <a:pt x="617713" y="991108"/>
                  </a:lnTo>
                  <a:lnTo>
                    <a:pt x="664809" y="980151"/>
                  </a:lnTo>
                  <a:lnTo>
                    <a:pt x="710124" y="965174"/>
                  </a:lnTo>
                  <a:lnTo>
                    <a:pt x="753441" y="946388"/>
                  </a:lnTo>
                  <a:lnTo>
                    <a:pt x="794542" y="924001"/>
                  </a:lnTo>
                  <a:lnTo>
                    <a:pt x="833210" y="898224"/>
                  </a:lnTo>
                  <a:lnTo>
                    <a:pt x="869227" y="869265"/>
                  </a:lnTo>
                  <a:lnTo>
                    <a:pt x="902376" y="837335"/>
                  </a:lnTo>
                  <a:lnTo>
                    <a:pt x="932440" y="802643"/>
                  </a:lnTo>
                  <a:lnTo>
                    <a:pt x="959200" y="765398"/>
                  </a:lnTo>
                  <a:lnTo>
                    <a:pt x="982441" y="725810"/>
                  </a:lnTo>
                  <a:lnTo>
                    <a:pt x="1001943" y="684089"/>
                  </a:lnTo>
                  <a:lnTo>
                    <a:pt x="1017490" y="640444"/>
                  </a:lnTo>
                  <a:lnTo>
                    <a:pt x="1028864" y="595085"/>
                  </a:lnTo>
                  <a:lnTo>
                    <a:pt x="1035848" y="548221"/>
                  </a:lnTo>
                  <a:lnTo>
                    <a:pt x="1038225" y="500062"/>
                  </a:lnTo>
                  <a:lnTo>
                    <a:pt x="1035848" y="451905"/>
                  </a:lnTo>
                  <a:lnTo>
                    <a:pt x="1028864" y="405043"/>
                  </a:lnTo>
                  <a:lnTo>
                    <a:pt x="1017490" y="359685"/>
                  </a:lnTo>
                  <a:lnTo>
                    <a:pt x="1001943" y="316040"/>
                  </a:lnTo>
                  <a:lnTo>
                    <a:pt x="982441" y="274320"/>
                  </a:lnTo>
                  <a:lnTo>
                    <a:pt x="959200" y="234732"/>
                  </a:lnTo>
                  <a:lnTo>
                    <a:pt x="932440" y="197487"/>
                  </a:lnTo>
                  <a:lnTo>
                    <a:pt x="902376" y="162794"/>
                  </a:lnTo>
                  <a:lnTo>
                    <a:pt x="869227" y="130863"/>
                  </a:lnTo>
                  <a:lnTo>
                    <a:pt x="833210" y="101904"/>
                  </a:lnTo>
                  <a:lnTo>
                    <a:pt x="794542" y="76126"/>
                  </a:lnTo>
                  <a:lnTo>
                    <a:pt x="753441" y="53738"/>
                  </a:lnTo>
                  <a:lnTo>
                    <a:pt x="710124" y="34951"/>
                  </a:lnTo>
                  <a:lnTo>
                    <a:pt x="664809" y="19974"/>
                  </a:lnTo>
                  <a:lnTo>
                    <a:pt x="617713" y="9017"/>
                  </a:lnTo>
                  <a:lnTo>
                    <a:pt x="569054" y="2289"/>
                  </a:lnTo>
                  <a:lnTo>
                    <a:pt x="519049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088" y="5271414"/>
              <a:ext cx="786130" cy="735330"/>
            </a:xfrm>
            <a:custGeom>
              <a:avLst/>
              <a:gdLst/>
              <a:ahLst/>
              <a:cxnLst/>
              <a:rect l="l" t="t" r="r" b="b"/>
              <a:pathLst>
                <a:path w="786130" h="735329">
                  <a:moveTo>
                    <a:pt x="210781" y="328637"/>
                  </a:moveTo>
                  <a:lnTo>
                    <a:pt x="206565" y="324408"/>
                  </a:lnTo>
                  <a:lnTo>
                    <a:pt x="201358" y="324408"/>
                  </a:lnTo>
                  <a:lnTo>
                    <a:pt x="196151" y="324408"/>
                  </a:lnTo>
                  <a:lnTo>
                    <a:pt x="191935" y="328637"/>
                  </a:lnTo>
                  <a:lnTo>
                    <a:pt x="191935" y="716305"/>
                  </a:lnTo>
                  <a:lnTo>
                    <a:pt x="149517" y="716305"/>
                  </a:lnTo>
                  <a:lnTo>
                    <a:pt x="149517" y="482079"/>
                  </a:lnTo>
                  <a:lnTo>
                    <a:pt x="130670" y="482079"/>
                  </a:lnTo>
                  <a:lnTo>
                    <a:pt x="130670" y="716305"/>
                  </a:lnTo>
                  <a:lnTo>
                    <a:pt x="88252" y="716305"/>
                  </a:lnTo>
                  <a:lnTo>
                    <a:pt x="88252" y="328637"/>
                  </a:lnTo>
                  <a:lnTo>
                    <a:pt x="84023" y="324408"/>
                  </a:lnTo>
                  <a:lnTo>
                    <a:pt x="73621" y="324408"/>
                  </a:lnTo>
                  <a:lnTo>
                    <a:pt x="69405" y="328637"/>
                  </a:lnTo>
                  <a:lnTo>
                    <a:pt x="69405" y="735152"/>
                  </a:lnTo>
                  <a:lnTo>
                    <a:pt x="210781" y="735152"/>
                  </a:lnTo>
                  <a:lnTo>
                    <a:pt x="210781" y="328637"/>
                  </a:lnTo>
                  <a:close/>
                </a:path>
                <a:path w="786130" h="735329">
                  <a:moveTo>
                    <a:pt x="367411" y="557441"/>
                  </a:moveTo>
                  <a:lnTo>
                    <a:pt x="364045" y="540778"/>
                  </a:lnTo>
                  <a:lnTo>
                    <a:pt x="359130" y="533488"/>
                  </a:lnTo>
                  <a:lnTo>
                    <a:pt x="354876" y="527177"/>
                  </a:lnTo>
                  <a:lnTo>
                    <a:pt x="348538" y="522909"/>
                  </a:lnTo>
                  <a:lnTo>
                    <a:pt x="348538" y="557441"/>
                  </a:lnTo>
                  <a:lnTo>
                    <a:pt x="346659" y="566762"/>
                  </a:lnTo>
                  <a:lnTo>
                    <a:pt x="341515" y="574370"/>
                  </a:lnTo>
                  <a:lnTo>
                    <a:pt x="333908" y="579501"/>
                  </a:lnTo>
                  <a:lnTo>
                    <a:pt x="324599" y="581380"/>
                  </a:lnTo>
                  <a:lnTo>
                    <a:pt x="315277" y="579501"/>
                  </a:lnTo>
                  <a:lnTo>
                    <a:pt x="307670" y="574370"/>
                  </a:lnTo>
                  <a:lnTo>
                    <a:pt x="302526" y="566762"/>
                  </a:lnTo>
                  <a:lnTo>
                    <a:pt x="300634" y="557441"/>
                  </a:lnTo>
                  <a:lnTo>
                    <a:pt x="302514" y="548119"/>
                  </a:lnTo>
                  <a:lnTo>
                    <a:pt x="307657" y="540499"/>
                  </a:lnTo>
                  <a:lnTo>
                    <a:pt x="315252" y="535368"/>
                  </a:lnTo>
                  <a:lnTo>
                    <a:pt x="324573" y="533488"/>
                  </a:lnTo>
                  <a:lnTo>
                    <a:pt x="333908" y="535368"/>
                  </a:lnTo>
                  <a:lnTo>
                    <a:pt x="341515" y="540499"/>
                  </a:lnTo>
                  <a:lnTo>
                    <a:pt x="346659" y="548119"/>
                  </a:lnTo>
                  <a:lnTo>
                    <a:pt x="348538" y="557441"/>
                  </a:lnTo>
                  <a:lnTo>
                    <a:pt x="348538" y="522909"/>
                  </a:lnTo>
                  <a:lnTo>
                    <a:pt x="341261" y="517994"/>
                  </a:lnTo>
                  <a:lnTo>
                    <a:pt x="324599" y="514629"/>
                  </a:lnTo>
                  <a:lnTo>
                    <a:pt x="307936" y="517994"/>
                  </a:lnTo>
                  <a:lnTo>
                    <a:pt x="294335" y="527177"/>
                  </a:lnTo>
                  <a:lnTo>
                    <a:pt x="285165" y="540778"/>
                  </a:lnTo>
                  <a:lnTo>
                    <a:pt x="281800" y="557441"/>
                  </a:lnTo>
                  <a:lnTo>
                    <a:pt x="285178" y="574090"/>
                  </a:lnTo>
                  <a:lnTo>
                    <a:pt x="294347" y="587692"/>
                  </a:lnTo>
                  <a:lnTo>
                    <a:pt x="307949" y="596861"/>
                  </a:lnTo>
                  <a:lnTo>
                    <a:pt x="324586" y="600227"/>
                  </a:lnTo>
                  <a:lnTo>
                    <a:pt x="341249" y="596861"/>
                  </a:lnTo>
                  <a:lnTo>
                    <a:pt x="354863" y="587692"/>
                  </a:lnTo>
                  <a:lnTo>
                    <a:pt x="359130" y="581380"/>
                  </a:lnTo>
                  <a:lnTo>
                    <a:pt x="364032" y="574090"/>
                  </a:lnTo>
                  <a:lnTo>
                    <a:pt x="367411" y="557441"/>
                  </a:lnTo>
                  <a:close/>
                </a:path>
                <a:path w="786130" h="735329">
                  <a:moveTo>
                    <a:pt x="408749" y="678599"/>
                  </a:moveTo>
                  <a:lnTo>
                    <a:pt x="400291" y="637641"/>
                  </a:lnTo>
                  <a:lnTo>
                    <a:pt x="390448" y="630796"/>
                  </a:lnTo>
                  <a:lnTo>
                    <a:pt x="389928" y="630567"/>
                  </a:lnTo>
                  <a:lnTo>
                    <a:pt x="389928" y="678599"/>
                  </a:lnTo>
                  <a:lnTo>
                    <a:pt x="257911" y="678599"/>
                  </a:lnTo>
                  <a:lnTo>
                    <a:pt x="275907" y="642454"/>
                  </a:lnTo>
                  <a:lnTo>
                    <a:pt x="315937" y="631240"/>
                  </a:lnTo>
                  <a:lnTo>
                    <a:pt x="315214" y="631240"/>
                  </a:lnTo>
                  <a:lnTo>
                    <a:pt x="324027" y="630796"/>
                  </a:lnTo>
                  <a:lnTo>
                    <a:pt x="335076" y="631240"/>
                  </a:lnTo>
                  <a:lnTo>
                    <a:pt x="332714" y="631240"/>
                  </a:lnTo>
                  <a:lnTo>
                    <a:pt x="339864" y="632053"/>
                  </a:lnTo>
                  <a:lnTo>
                    <a:pt x="339458" y="632053"/>
                  </a:lnTo>
                  <a:lnTo>
                    <a:pt x="346722" y="633437"/>
                  </a:lnTo>
                  <a:lnTo>
                    <a:pt x="346557" y="633437"/>
                  </a:lnTo>
                  <a:lnTo>
                    <a:pt x="388569" y="652373"/>
                  </a:lnTo>
                  <a:lnTo>
                    <a:pt x="389928" y="678599"/>
                  </a:lnTo>
                  <a:lnTo>
                    <a:pt x="389928" y="630567"/>
                  </a:lnTo>
                  <a:lnTo>
                    <a:pt x="380619" y="625386"/>
                  </a:lnTo>
                  <a:lnTo>
                    <a:pt x="369989" y="620801"/>
                  </a:lnTo>
                  <a:lnTo>
                    <a:pt x="358914" y="617283"/>
                  </a:lnTo>
                  <a:lnTo>
                    <a:pt x="350659" y="615073"/>
                  </a:lnTo>
                  <a:lnTo>
                    <a:pt x="350786" y="615073"/>
                  </a:lnTo>
                  <a:lnTo>
                    <a:pt x="342239" y="613460"/>
                  </a:lnTo>
                  <a:lnTo>
                    <a:pt x="342658" y="613460"/>
                  </a:lnTo>
                  <a:lnTo>
                    <a:pt x="333603" y="612432"/>
                  </a:lnTo>
                  <a:lnTo>
                    <a:pt x="335153" y="612432"/>
                  </a:lnTo>
                  <a:lnTo>
                    <a:pt x="323938" y="612000"/>
                  </a:lnTo>
                  <a:lnTo>
                    <a:pt x="315074" y="612432"/>
                  </a:lnTo>
                  <a:lnTo>
                    <a:pt x="267398" y="625690"/>
                  </a:lnTo>
                  <a:lnTo>
                    <a:pt x="239141" y="652373"/>
                  </a:lnTo>
                  <a:lnTo>
                    <a:pt x="239102" y="697458"/>
                  </a:lnTo>
                  <a:lnTo>
                    <a:pt x="408749" y="697458"/>
                  </a:lnTo>
                  <a:lnTo>
                    <a:pt x="408749" y="678599"/>
                  </a:lnTo>
                  <a:close/>
                </a:path>
                <a:path w="786130" h="735329">
                  <a:moveTo>
                    <a:pt x="469569" y="153238"/>
                  </a:moveTo>
                  <a:lnTo>
                    <a:pt x="469430" y="147269"/>
                  </a:lnTo>
                  <a:lnTo>
                    <a:pt x="462026" y="140220"/>
                  </a:lnTo>
                  <a:lnTo>
                    <a:pt x="456145" y="140220"/>
                  </a:lnTo>
                  <a:lnTo>
                    <a:pt x="452526" y="143814"/>
                  </a:lnTo>
                  <a:lnTo>
                    <a:pt x="331495" y="267093"/>
                  </a:lnTo>
                  <a:lnTo>
                    <a:pt x="325513" y="264706"/>
                  </a:lnTo>
                  <a:lnTo>
                    <a:pt x="290563" y="280454"/>
                  </a:lnTo>
                  <a:lnTo>
                    <a:pt x="260743" y="328041"/>
                  </a:lnTo>
                  <a:lnTo>
                    <a:pt x="243319" y="275374"/>
                  </a:lnTo>
                  <a:lnTo>
                    <a:pt x="242760" y="274027"/>
                  </a:lnTo>
                  <a:lnTo>
                    <a:pt x="240322" y="270624"/>
                  </a:lnTo>
                  <a:lnTo>
                    <a:pt x="228587" y="254482"/>
                  </a:lnTo>
                  <a:lnTo>
                    <a:pt x="228739" y="254482"/>
                  </a:lnTo>
                  <a:lnTo>
                    <a:pt x="206679" y="242709"/>
                  </a:lnTo>
                  <a:lnTo>
                    <a:pt x="176822" y="237083"/>
                  </a:lnTo>
                  <a:lnTo>
                    <a:pt x="138620" y="235635"/>
                  </a:lnTo>
                  <a:lnTo>
                    <a:pt x="100431" y="237083"/>
                  </a:lnTo>
                  <a:lnTo>
                    <a:pt x="48666" y="254482"/>
                  </a:lnTo>
                  <a:lnTo>
                    <a:pt x="381" y="457200"/>
                  </a:lnTo>
                  <a:lnTo>
                    <a:pt x="266" y="461098"/>
                  </a:lnTo>
                  <a:lnTo>
                    <a:pt x="152" y="464540"/>
                  </a:lnTo>
                  <a:lnTo>
                    <a:pt x="38" y="468210"/>
                  </a:lnTo>
                  <a:lnTo>
                    <a:pt x="0" y="469544"/>
                  </a:lnTo>
                  <a:lnTo>
                    <a:pt x="4216" y="480695"/>
                  </a:lnTo>
                  <a:lnTo>
                    <a:pt x="29375" y="495592"/>
                  </a:lnTo>
                  <a:lnTo>
                    <a:pt x="35204" y="495592"/>
                  </a:lnTo>
                  <a:lnTo>
                    <a:pt x="39446" y="491083"/>
                  </a:lnTo>
                  <a:lnTo>
                    <a:pt x="39141" y="481444"/>
                  </a:lnTo>
                  <a:lnTo>
                    <a:pt x="35928" y="477710"/>
                  </a:lnTo>
                  <a:lnTo>
                    <a:pt x="31559" y="476910"/>
                  </a:lnTo>
                  <a:lnTo>
                    <a:pt x="25361" y="475945"/>
                  </a:lnTo>
                  <a:lnTo>
                    <a:pt x="22364" y="474027"/>
                  </a:lnTo>
                  <a:lnTo>
                    <a:pt x="18516" y="468210"/>
                  </a:lnTo>
                  <a:lnTo>
                    <a:pt x="17919" y="464540"/>
                  </a:lnTo>
                  <a:lnTo>
                    <a:pt x="18834" y="461098"/>
                  </a:lnTo>
                  <a:lnTo>
                    <a:pt x="51638" y="281774"/>
                  </a:lnTo>
                  <a:lnTo>
                    <a:pt x="99517" y="256235"/>
                  </a:lnTo>
                  <a:lnTo>
                    <a:pt x="138620" y="254482"/>
                  </a:lnTo>
                  <a:lnTo>
                    <a:pt x="177736" y="256235"/>
                  </a:lnTo>
                  <a:lnTo>
                    <a:pt x="217563" y="269887"/>
                  </a:lnTo>
                  <a:lnTo>
                    <a:pt x="250291" y="356450"/>
                  </a:lnTo>
                  <a:lnTo>
                    <a:pt x="253339" y="358952"/>
                  </a:lnTo>
                  <a:lnTo>
                    <a:pt x="260591" y="359829"/>
                  </a:lnTo>
                  <a:lnTo>
                    <a:pt x="264147" y="358127"/>
                  </a:lnTo>
                  <a:lnTo>
                    <a:pt x="283006" y="328041"/>
                  </a:lnTo>
                  <a:lnTo>
                    <a:pt x="306527" y="290512"/>
                  </a:lnTo>
                  <a:lnTo>
                    <a:pt x="310959" y="283527"/>
                  </a:lnTo>
                  <a:lnTo>
                    <a:pt x="319824" y="281508"/>
                  </a:lnTo>
                  <a:lnTo>
                    <a:pt x="320344" y="281508"/>
                  </a:lnTo>
                  <a:lnTo>
                    <a:pt x="327685" y="286156"/>
                  </a:lnTo>
                  <a:lnTo>
                    <a:pt x="327914" y="286321"/>
                  </a:lnTo>
                  <a:lnTo>
                    <a:pt x="334416" y="291579"/>
                  </a:lnTo>
                  <a:lnTo>
                    <a:pt x="335788" y="300964"/>
                  </a:lnTo>
                  <a:lnTo>
                    <a:pt x="331038" y="307860"/>
                  </a:lnTo>
                  <a:lnTo>
                    <a:pt x="281660" y="389420"/>
                  </a:lnTo>
                  <a:lnTo>
                    <a:pt x="276961" y="394601"/>
                  </a:lnTo>
                  <a:lnTo>
                    <a:pt x="270878" y="397560"/>
                  </a:lnTo>
                  <a:lnTo>
                    <a:pt x="264134" y="398119"/>
                  </a:lnTo>
                  <a:lnTo>
                    <a:pt x="257441" y="396074"/>
                  </a:lnTo>
                  <a:lnTo>
                    <a:pt x="252844" y="393636"/>
                  </a:lnTo>
                  <a:lnTo>
                    <a:pt x="247142" y="395363"/>
                  </a:lnTo>
                  <a:lnTo>
                    <a:pt x="242252" y="404558"/>
                  </a:lnTo>
                  <a:lnTo>
                    <a:pt x="243979" y="410273"/>
                  </a:lnTo>
                  <a:lnTo>
                    <a:pt x="248589" y="412724"/>
                  </a:lnTo>
                  <a:lnTo>
                    <a:pt x="262178" y="416877"/>
                  </a:lnTo>
                  <a:lnTo>
                    <a:pt x="275869" y="415734"/>
                  </a:lnTo>
                  <a:lnTo>
                    <a:pt x="347065" y="317792"/>
                  </a:lnTo>
                  <a:lnTo>
                    <a:pt x="352679" y="298183"/>
                  </a:lnTo>
                  <a:lnTo>
                    <a:pt x="351040" y="288112"/>
                  </a:lnTo>
                  <a:lnTo>
                    <a:pt x="347789" y="281508"/>
                  </a:lnTo>
                  <a:lnTo>
                    <a:pt x="346443" y="278777"/>
                  </a:lnTo>
                  <a:lnTo>
                    <a:pt x="357911" y="267093"/>
                  </a:lnTo>
                  <a:lnTo>
                    <a:pt x="465988" y="157010"/>
                  </a:lnTo>
                  <a:lnTo>
                    <a:pt x="469569" y="153238"/>
                  </a:lnTo>
                  <a:close/>
                </a:path>
                <a:path w="786130" h="735329">
                  <a:moveTo>
                    <a:pt x="554634" y="557441"/>
                  </a:moveTo>
                  <a:lnTo>
                    <a:pt x="551281" y="540778"/>
                  </a:lnTo>
                  <a:lnTo>
                    <a:pt x="546366" y="533488"/>
                  </a:lnTo>
                  <a:lnTo>
                    <a:pt x="542112" y="527177"/>
                  </a:lnTo>
                  <a:lnTo>
                    <a:pt x="535787" y="522909"/>
                  </a:lnTo>
                  <a:lnTo>
                    <a:pt x="535787" y="557441"/>
                  </a:lnTo>
                  <a:lnTo>
                    <a:pt x="533895" y="566762"/>
                  </a:lnTo>
                  <a:lnTo>
                    <a:pt x="528764" y="574370"/>
                  </a:lnTo>
                  <a:lnTo>
                    <a:pt x="521157" y="579501"/>
                  </a:lnTo>
                  <a:lnTo>
                    <a:pt x="511848" y="581380"/>
                  </a:lnTo>
                  <a:lnTo>
                    <a:pt x="502526" y="579501"/>
                  </a:lnTo>
                  <a:lnTo>
                    <a:pt x="494906" y="574370"/>
                  </a:lnTo>
                  <a:lnTo>
                    <a:pt x="489775" y="566762"/>
                  </a:lnTo>
                  <a:lnTo>
                    <a:pt x="487895" y="557441"/>
                  </a:lnTo>
                  <a:lnTo>
                    <a:pt x="489762" y="548119"/>
                  </a:lnTo>
                  <a:lnTo>
                    <a:pt x="494893" y="540512"/>
                  </a:lnTo>
                  <a:lnTo>
                    <a:pt x="502488" y="535381"/>
                  </a:lnTo>
                  <a:lnTo>
                    <a:pt x="511835" y="533488"/>
                  </a:lnTo>
                  <a:lnTo>
                    <a:pt x="521144" y="535381"/>
                  </a:lnTo>
                  <a:lnTo>
                    <a:pt x="528739" y="540512"/>
                  </a:lnTo>
                  <a:lnTo>
                    <a:pt x="533869" y="548119"/>
                  </a:lnTo>
                  <a:lnTo>
                    <a:pt x="535787" y="557441"/>
                  </a:lnTo>
                  <a:lnTo>
                    <a:pt x="535787" y="522909"/>
                  </a:lnTo>
                  <a:lnTo>
                    <a:pt x="528510" y="517994"/>
                  </a:lnTo>
                  <a:lnTo>
                    <a:pt x="511848" y="514629"/>
                  </a:lnTo>
                  <a:lnTo>
                    <a:pt x="495185" y="517994"/>
                  </a:lnTo>
                  <a:lnTo>
                    <a:pt x="481584" y="527177"/>
                  </a:lnTo>
                  <a:lnTo>
                    <a:pt x="472401" y="540778"/>
                  </a:lnTo>
                  <a:lnTo>
                    <a:pt x="469049" y="557441"/>
                  </a:lnTo>
                  <a:lnTo>
                    <a:pt x="472401" y="574090"/>
                  </a:lnTo>
                  <a:lnTo>
                    <a:pt x="481584" y="587692"/>
                  </a:lnTo>
                  <a:lnTo>
                    <a:pt x="495185" y="596861"/>
                  </a:lnTo>
                  <a:lnTo>
                    <a:pt x="511835" y="600227"/>
                  </a:lnTo>
                  <a:lnTo>
                    <a:pt x="528497" y="596861"/>
                  </a:lnTo>
                  <a:lnTo>
                    <a:pt x="542099" y="587692"/>
                  </a:lnTo>
                  <a:lnTo>
                    <a:pt x="546366" y="581380"/>
                  </a:lnTo>
                  <a:lnTo>
                    <a:pt x="551268" y="574090"/>
                  </a:lnTo>
                  <a:lnTo>
                    <a:pt x="554634" y="557441"/>
                  </a:lnTo>
                  <a:close/>
                </a:path>
                <a:path w="786130" h="735329">
                  <a:moveTo>
                    <a:pt x="597293" y="678599"/>
                  </a:moveTo>
                  <a:lnTo>
                    <a:pt x="588822" y="637641"/>
                  </a:lnTo>
                  <a:lnTo>
                    <a:pt x="578967" y="630796"/>
                  </a:lnTo>
                  <a:lnTo>
                    <a:pt x="578446" y="630555"/>
                  </a:lnTo>
                  <a:lnTo>
                    <a:pt x="578446" y="678599"/>
                  </a:lnTo>
                  <a:lnTo>
                    <a:pt x="446493" y="678599"/>
                  </a:lnTo>
                  <a:lnTo>
                    <a:pt x="464502" y="642442"/>
                  </a:lnTo>
                  <a:lnTo>
                    <a:pt x="504571" y="631240"/>
                  </a:lnTo>
                  <a:lnTo>
                    <a:pt x="503923" y="631240"/>
                  </a:lnTo>
                  <a:lnTo>
                    <a:pt x="512622" y="630796"/>
                  </a:lnTo>
                  <a:lnTo>
                    <a:pt x="523671" y="631240"/>
                  </a:lnTo>
                  <a:lnTo>
                    <a:pt x="521309" y="631240"/>
                  </a:lnTo>
                  <a:lnTo>
                    <a:pt x="528510" y="632066"/>
                  </a:lnTo>
                  <a:lnTo>
                    <a:pt x="528091" y="632066"/>
                  </a:lnTo>
                  <a:lnTo>
                    <a:pt x="535343" y="633437"/>
                  </a:lnTo>
                  <a:lnTo>
                    <a:pt x="535165" y="633437"/>
                  </a:lnTo>
                  <a:lnTo>
                    <a:pt x="577164" y="652373"/>
                  </a:lnTo>
                  <a:lnTo>
                    <a:pt x="578446" y="678599"/>
                  </a:lnTo>
                  <a:lnTo>
                    <a:pt x="578446" y="630555"/>
                  </a:lnTo>
                  <a:lnTo>
                    <a:pt x="569150" y="625386"/>
                  </a:lnTo>
                  <a:lnTo>
                    <a:pt x="558520" y="620801"/>
                  </a:lnTo>
                  <a:lnTo>
                    <a:pt x="547446" y="617283"/>
                  </a:lnTo>
                  <a:lnTo>
                    <a:pt x="539191" y="615073"/>
                  </a:lnTo>
                  <a:lnTo>
                    <a:pt x="539330" y="615073"/>
                  </a:lnTo>
                  <a:lnTo>
                    <a:pt x="530771" y="613460"/>
                  </a:lnTo>
                  <a:lnTo>
                    <a:pt x="531190" y="613460"/>
                  </a:lnTo>
                  <a:lnTo>
                    <a:pt x="522135" y="612432"/>
                  </a:lnTo>
                  <a:lnTo>
                    <a:pt x="523697" y="612432"/>
                  </a:lnTo>
                  <a:lnTo>
                    <a:pt x="512470" y="612000"/>
                  </a:lnTo>
                  <a:lnTo>
                    <a:pt x="503618" y="612432"/>
                  </a:lnTo>
                  <a:lnTo>
                    <a:pt x="455942" y="625690"/>
                  </a:lnTo>
                  <a:lnTo>
                    <a:pt x="427685" y="652373"/>
                  </a:lnTo>
                  <a:lnTo>
                    <a:pt x="427634" y="697458"/>
                  </a:lnTo>
                  <a:lnTo>
                    <a:pt x="597293" y="697458"/>
                  </a:lnTo>
                  <a:lnTo>
                    <a:pt x="597293" y="678599"/>
                  </a:lnTo>
                  <a:close/>
                </a:path>
                <a:path w="786130" h="735329">
                  <a:moveTo>
                    <a:pt x="700913" y="37706"/>
                  </a:moveTo>
                  <a:lnTo>
                    <a:pt x="697941" y="23025"/>
                  </a:lnTo>
                  <a:lnTo>
                    <a:pt x="689864" y="11049"/>
                  </a:lnTo>
                  <a:lnTo>
                    <a:pt x="677875" y="2971"/>
                  </a:lnTo>
                  <a:lnTo>
                    <a:pt x="663206" y="0"/>
                  </a:lnTo>
                  <a:lnTo>
                    <a:pt x="182511" y="0"/>
                  </a:lnTo>
                  <a:lnTo>
                    <a:pt x="167830" y="2971"/>
                  </a:lnTo>
                  <a:lnTo>
                    <a:pt x="155841" y="11049"/>
                  </a:lnTo>
                  <a:lnTo>
                    <a:pt x="147764" y="23025"/>
                  </a:lnTo>
                  <a:lnTo>
                    <a:pt x="144805" y="37706"/>
                  </a:lnTo>
                  <a:lnTo>
                    <a:pt x="144805" y="75717"/>
                  </a:lnTo>
                  <a:lnTo>
                    <a:pt x="151206" y="76149"/>
                  </a:lnTo>
                  <a:lnTo>
                    <a:pt x="157518" y="77317"/>
                  </a:lnTo>
                  <a:lnTo>
                    <a:pt x="163652" y="79184"/>
                  </a:lnTo>
                  <a:lnTo>
                    <a:pt x="163652" y="37706"/>
                  </a:lnTo>
                  <a:lnTo>
                    <a:pt x="165138" y="30365"/>
                  </a:lnTo>
                  <a:lnTo>
                    <a:pt x="169176" y="24384"/>
                  </a:lnTo>
                  <a:lnTo>
                    <a:pt x="175171" y="20332"/>
                  </a:lnTo>
                  <a:lnTo>
                    <a:pt x="182511" y="18859"/>
                  </a:lnTo>
                  <a:lnTo>
                    <a:pt x="663206" y="18859"/>
                  </a:lnTo>
                  <a:lnTo>
                    <a:pt x="670534" y="20332"/>
                  </a:lnTo>
                  <a:lnTo>
                    <a:pt x="676529" y="24384"/>
                  </a:lnTo>
                  <a:lnTo>
                    <a:pt x="680567" y="30365"/>
                  </a:lnTo>
                  <a:lnTo>
                    <a:pt x="682053" y="37706"/>
                  </a:lnTo>
                  <a:lnTo>
                    <a:pt x="682053" y="358152"/>
                  </a:lnTo>
                  <a:lnTo>
                    <a:pt x="680567" y="365493"/>
                  </a:lnTo>
                  <a:lnTo>
                    <a:pt x="676529" y="371487"/>
                  </a:lnTo>
                  <a:lnTo>
                    <a:pt x="670534" y="375526"/>
                  </a:lnTo>
                  <a:lnTo>
                    <a:pt x="663206" y="376999"/>
                  </a:lnTo>
                  <a:lnTo>
                    <a:pt x="344271" y="376999"/>
                  </a:lnTo>
                  <a:lnTo>
                    <a:pt x="332867" y="395859"/>
                  </a:lnTo>
                  <a:lnTo>
                    <a:pt x="663206" y="395859"/>
                  </a:lnTo>
                  <a:lnTo>
                    <a:pt x="677875" y="392887"/>
                  </a:lnTo>
                  <a:lnTo>
                    <a:pt x="689864" y="384810"/>
                  </a:lnTo>
                  <a:lnTo>
                    <a:pt x="697941" y="372833"/>
                  </a:lnTo>
                  <a:lnTo>
                    <a:pt x="700913" y="358152"/>
                  </a:lnTo>
                  <a:lnTo>
                    <a:pt x="700913" y="37706"/>
                  </a:lnTo>
                  <a:close/>
                </a:path>
                <a:path w="786130" h="735329">
                  <a:moveTo>
                    <a:pt x="743140" y="557441"/>
                  </a:moveTo>
                  <a:lnTo>
                    <a:pt x="739787" y="540778"/>
                  </a:lnTo>
                  <a:lnTo>
                    <a:pt x="734872" y="533488"/>
                  </a:lnTo>
                  <a:lnTo>
                    <a:pt x="730618" y="527177"/>
                  </a:lnTo>
                  <a:lnTo>
                    <a:pt x="724281" y="522909"/>
                  </a:lnTo>
                  <a:lnTo>
                    <a:pt x="724281" y="557441"/>
                  </a:lnTo>
                  <a:lnTo>
                    <a:pt x="722401" y="566762"/>
                  </a:lnTo>
                  <a:lnTo>
                    <a:pt x="717257" y="574370"/>
                  </a:lnTo>
                  <a:lnTo>
                    <a:pt x="709650" y="579501"/>
                  </a:lnTo>
                  <a:lnTo>
                    <a:pt x="700341" y="581380"/>
                  </a:lnTo>
                  <a:lnTo>
                    <a:pt x="691019" y="579501"/>
                  </a:lnTo>
                  <a:lnTo>
                    <a:pt x="683412" y="574370"/>
                  </a:lnTo>
                  <a:lnTo>
                    <a:pt x="678268" y="566762"/>
                  </a:lnTo>
                  <a:lnTo>
                    <a:pt x="676389" y="557441"/>
                  </a:lnTo>
                  <a:lnTo>
                    <a:pt x="678268" y="548119"/>
                  </a:lnTo>
                  <a:lnTo>
                    <a:pt x="683399" y="540499"/>
                  </a:lnTo>
                  <a:lnTo>
                    <a:pt x="690994" y="535368"/>
                  </a:lnTo>
                  <a:lnTo>
                    <a:pt x="700328" y="533488"/>
                  </a:lnTo>
                  <a:lnTo>
                    <a:pt x="709663" y="535368"/>
                  </a:lnTo>
                  <a:lnTo>
                    <a:pt x="717270" y="540499"/>
                  </a:lnTo>
                  <a:lnTo>
                    <a:pt x="722401" y="548119"/>
                  </a:lnTo>
                  <a:lnTo>
                    <a:pt x="724281" y="557441"/>
                  </a:lnTo>
                  <a:lnTo>
                    <a:pt x="724281" y="522909"/>
                  </a:lnTo>
                  <a:lnTo>
                    <a:pt x="717016" y="517994"/>
                  </a:lnTo>
                  <a:lnTo>
                    <a:pt x="700354" y="514629"/>
                  </a:lnTo>
                  <a:lnTo>
                    <a:pt x="683691" y="517994"/>
                  </a:lnTo>
                  <a:lnTo>
                    <a:pt x="670090" y="527177"/>
                  </a:lnTo>
                  <a:lnTo>
                    <a:pt x="660920" y="540778"/>
                  </a:lnTo>
                  <a:lnTo>
                    <a:pt x="657555" y="557441"/>
                  </a:lnTo>
                  <a:lnTo>
                    <a:pt x="660920" y="574090"/>
                  </a:lnTo>
                  <a:lnTo>
                    <a:pt x="670090" y="587692"/>
                  </a:lnTo>
                  <a:lnTo>
                    <a:pt x="683704" y="596861"/>
                  </a:lnTo>
                  <a:lnTo>
                    <a:pt x="700341" y="600227"/>
                  </a:lnTo>
                  <a:lnTo>
                    <a:pt x="717003" y="596861"/>
                  </a:lnTo>
                  <a:lnTo>
                    <a:pt x="730605" y="587692"/>
                  </a:lnTo>
                  <a:lnTo>
                    <a:pt x="734872" y="581380"/>
                  </a:lnTo>
                  <a:lnTo>
                    <a:pt x="739787" y="574090"/>
                  </a:lnTo>
                  <a:lnTo>
                    <a:pt x="743140" y="557441"/>
                  </a:lnTo>
                  <a:close/>
                </a:path>
                <a:path w="786130" h="735329">
                  <a:moveTo>
                    <a:pt x="785825" y="678599"/>
                  </a:moveTo>
                  <a:lnTo>
                    <a:pt x="777367" y="637641"/>
                  </a:lnTo>
                  <a:lnTo>
                    <a:pt x="767511" y="630796"/>
                  </a:lnTo>
                  <a:lnTo>
                    <a:pt x="767003" y="630567"/>
                  </a:lnTo>
                  <a:lnTo>
                    <a:pt x="767003" y="678599"/>
                  </a:lnTo>
                  <a:lnTo>
                    <a:pt x="635038" y="678599"/>
                  </a:lnTo>
                  <a:lnTo>
                    <a:pt x="653034" y="642454"/>
                  </a:lnTo>
                  <a:lnTo>
                    <a:pt x="693064" y="631240"/>
                  </a:lnTo>
                  <a:lnTo>
                    <a:pt x="692340" y="631240"/>
                  </a:lnTo>
                  <a:lnTo>
                    <a:pt x="701154" y="630796"/>
                  </a:lnTo>
                  <a:lnTo>
                    <a:pt x="712203" y="631240"/>
                  </a:lnTo>
                  <a:lnTo>
                    <a:pt x="709853" y="631240"/>
                  </a:lnTo>
                  <a:lnTo>
                    <a:pt x="716991" y="632053"/>
                  </a:lnTo>
                  <a:lnTo>
                    <a:pt x="716597" y="632053"/>
                  </a:lnTo>
                  <a:lnTo>
                    <a:pt x="723861" y="633437"/>
                  </a:lnTo>
                  <a:lnTo>
                    <a:pt x="723696" y="633437"/>
                  </a:lnTo>
                  <a:lnTo>
                    <a:pt x="765708" y="652373"/>
                  </a:lnTo>
                  <a:lnTo>
                    <a:pt x="767003" y="678599"/>
                  </a:lnTo>
                  <a:lnTo>
                    <a:pt x="767003" y="630567"/>
                  </a:lnTo>
                  <a:lnTo>
                    <a:pt x="757682" y="625386"/>
                  </a:lnTo>
                  <a:lnTo>
                    <a:pt x="747039" y="620801"/>
                  </a:lnTo>
                  <a:lnTo>
                    <a:pt x="735965" y="617283"/>
                  </a:lnTo>
                  <a:lnTo>
                    <a:pt x="727722" y="615073"/>
                  </a:lnTo>
                  <a:lnTo>
                    <a:pt x="727849" y="615073"/>
                  </a:lnTo>
                  <a:lnTo>
                    <a:pt x="719315" y="613460"/>
                  </a:lnTo>
                  <a:lnTo>
                    <a:pt x="719721" y="613460"/>
                  </a:lnTo>
                  <a:lnTo>
                    <a:pt x="710679" y="612432"/>
                  </a:lnTo>
                  <a:lnTo>
                    <a:pt x="712228" y="612432"/>
                  </a:lnTo>
                  <a:lnTo>
                    <a:pt x="701001" y="612000"/>
                  </a:lnTo>
                  <a:lnTo>
                    <a:pt x="692150" y="612432"/>
                  </a:lnTo>
                  <a:lnTo>
                    <a:pt x="644474" y="625690"/>
                  </a:lnTo>
                  <a:lnTo>
                    <a:pt x="616216" y="652373"/>
                  </a:lnTo>
                  <a:lnTo>
                    <a:pt x="616165" y="697458"/>
                  </a:lnTo>
                  <a:lnTo>
                    <a:pt x="785825" y="697458"/>
                  </a:lnTo>
                  <a:lnTo>
                    <a:pt x="785825" y="678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1163" y="5375089"/>
              <a:ext cx="113105" cy="1130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5712" y="2808351"/>
            <a:ext cx="10727055" cy="3956050"/>
            <a:chOff x="1255712" y="2808351"/>
            <a:chExt cx="10727055" cy="3956050"/>
          </a:xfrm>
        </p:grpSpPr>
        <p:sp>
          <p:nvSpPr>
            <p:cNvPr id="3" name="object 3"/>
            <p:cNvSpPr/>
            <p:nvPr/>
          </p:nvSpPr>
          <p:spPr>
            <a:xfrm>
              <a:off x="1262062" y="2814701"/>
              <a:ext cx="9487535" cy="942975"/>
            </a:xfrm>
            <a:custGeom>
              <a:avLst/>
              <a:gdLst/>
              <a:ahLst/>
              <a:cxnLst/>
              <a:rect l="l" t="t" r="r" b="b"/>
              <a:pathLst>
                <a:path w="9487535" h="942975">
                  <a:moveTo>
                    <a:pt x="9329737" y="0"/>
                  </a:moveTo>
                  <a:lnTo>
                    <a:pt x="157162" y="0"/>
                  </a:lnTo>
                  <a:lnTo>
                    <a:pt x="107509" y="8011"/>
                  </a:lnTo>
                  <a:lnTo>
                    <a:pt x="64369" y="30317"/>
                  </a:lnTo>
                  <a:lnTo>
                    <a:pt x="30339" y="64328"/>
                  </a:lnTo>
                  <a:lnTo>
                    <a:pt x="8017" y="107452"/>
                  </a:lnTo>
                  <a:lnTo>
                    <a:pt x="0" y="157099"/>
                  </a:lnTo>
                  <a:lnTo>
                    <a:pt x="0" y="785749"/>
                  </a:lnTo>
                  <a:lnTo>
                    <a:pt x="8017" y="835409"/>
                  </a:lnTo>
                  <a:lnTo>
                    <a:pt x="30339" y="878564"/>
                  </a:lnTo>
                  <a:lnTo>
                    <a:pt x="64369" y="912612"/>
                  </a:lnTo>
                  <a:lnTo>
                    <a:pt x="107509" y="934950"/>
                  </a:lnTo>
                  <a:lnTo>
                    <a:pt x="157162" y="942975"/>
                  </a:lnTo>
                  <a:lnTo>
                    <a:pt x="9329737" y="942975"/>
                  </a:lnTo>
                  <a:lnTo>
                    <a:pt x="9379397" y="934950"/>
                  </a:lnTo>
                  <a:lnTo>
                    <a:pt x="9422553" y="912612"/>
                  </a:lnTo>
                  <a:lnTo>
                    <a:pt x="9456601" y="878564"/>
                  </a:lnTo>
                  <a:lnTo>
                    <a:pt x="9478939" y="835409"/>
                  </a:lnTo>
                  <a:lnTo>
                    <a:pt x="9486963" y="785749"/>
                  </a:lnTo>
                  <a:lnTo>
                    <a:pt x="9486963" y="157099"/>
                  </a:lnTo>
                  <a:lnTo>
                    <a:pt x="9478939" y="107452"/>
                  </a:lnTo>
                  <a:lnTo>
                    <a:pt x="9456601" y="64328"/>
                  </a:lnTo>
                  <a:lnTo>
                    <a:pt x="9422553" y="30317"/>
                  </a:lnTo>
                  <a:lnTo>
                    <a:pt x="9379397" y="8011"/>
                  </a:lnTo>
                  <a:lnTo>
                    <a:pt x="9329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2062" y="2814701"/>
              <a:ext cx="9487535" cy="2952750"/>
            </a:xfrm>
            <a:custGeom>
              <a:avLst/>
              <a:gdLst/>
              <a:ahLst/>
              <a:cxnLst/>
              <a:rect l="l" t="t" r="r" b="b"/>
              <a:pathLst>
                <a:path w="9487535" h="2952750">
                  <a:moveTo>
                    <a:pt x="0" y="157099"/>
                  </a:moveTo>
                  <a:lnTo>
                    <a:pt x="8017" y="107452"/>
                  </a:lnTo>
                  <a:lnTo>
                    <a:pt x="30339" y="64328"/>
                  </a:lnTo>
                  <a:lnTo>
                    <a:pt x="64369" y="30317"/>
                  </a:lnTo>
                  <a:lnTo>
                    <a:pt x="107509" y="8011"/>
                  </a:lnTo>
                  <a:lnTo>
                    <a:pt x="157162" y="0"/>
                  </a:lnTo>
                  <a:lnTo>
                    <a:pt x="9329737" y="0"/>
                  </a:lnTo>
                  <a:lnTo>
                    <a:pt x="9379397" y="8011"/>
                  </a:lnTo>
                  <a:lnTo>
                    <a:pt x="9422553" y="30317"/>
                  </a:lnTo>
                  <a:lnTo>
                    <a:pt x="9456601" y="64328"/>
                  </a:lnTo>
                  <a:lnTo>
                    <a:pt x="9478939" y="107452"/>
                  </a:lnTo>
                  <a:lnTo>
                    <a:pt x="9486963" y="157099"/>
                  </a:lnTo>
                  <a:lnTo>
                    <a:pt x="9486963" y="785749"/>
                  </a:lnTo>
                  <a:lnTo>
                    <a:pt x="9478939" y="835409"/>
                  </a:lnTo>
                  <a:lnTo>
                    <a:pt x="9456601" y="878564"/>
                  </a:lnTo>
                  <a:lnTo>
                    <a:pt x="9422553" y="912612"/>
                  </a:lnTo>
                  <a:lnTo>
                    <a:pt x="9379397" y="934950"/>
                  </a:lnTo>
                  <a:lnTo>
                    <a:pt x="9329737" y="942975"/>
                  </a:lnTo>
                  <a:lnTo>
                    <a:pt x="157162" y="942975"/>
                  </a:lnTo>
                  <a:lnTo>
                    <a:pt x="107509" y="934950"/>
                  </a:lnTo>
                  <a:lnTo>
                    <a:pt x="64369" y="912612"/>
                  </a:lnTo>
                  <a:lnTo>
                    <a:pt x="30339" y="878564"/>
                  </a:lnTo>
                  <a:lnTo>
                    <a:pt x="8017" y="835409"/>
                  </a:lnTo>
                  <a:lnTo>
                    <a:pt x="0" y="785749"/>
                  </a:lnTo>
                  <a:lnTo>
                    <a:pt x="0" y="157099"/>
                  </a:lnTo>
                  <a:close/>
                </a:path>
                <a:path w="9487535" h="2952750">
                  <a:moveTo>
                    <a:pt x="0" y="1158748"/>
                  </a:moveTo>
                  <a:lnTo>
                    <a:pt x="8090" y="1108601"/>
                  </a:lnTo>
                  <a:lnTo>
                    <a:pt x="30620" y="1065056"/>
                  </a:lnTo>
                  <a:lnTo>
                    <a:pt x="64972" y="1030722"/>
                  </a:lnTo>
                  <a:lnTo>
                    <a:pt x="108533" y="1008209"/>
                  </a:lnTo>
                  <a:lnTo>
                    <a:pt x="158686" y="1000125"/>
                  </a:lnTo>
                  <a:lnTo>
                    <a:pt x="9328213" y="1000125"/>
                  </a:lnTo>
                  <a:lnTo>
                    <a:pt x="9378373" y="1008209"/>
                  </a:lnTo>
                  <a:lnTo>
                    <a:pt x="9421949" y="1030722"/>
                  </a:lnTo>
                  <a:lnTo>
                    <a:pt x="9456320" y="1065056"/>
                  </a:lnTo>
                  <a:lnTo>
                    <a:pt x="9478865" y="1108601"/>
                  </a:lnTo>
                  <a:lnTo>
                    <a:pt x="9486963" y="1158748"/>
                  </a:lnTo>
                  <a:lnTo>
                    <a:pt x="9486963" y="1793875"/>
                  </a:lnTo>
                  <a:lnTo>
                    <a:pt x="9478865" y="1844034"/>
                  </a:lnTo>
                  <a:lnTo>
                    <a:pt x="9456320" y="1887611"/>
                  </a:lnTo>
                  <a:lnTo>
                    <a:pt x="9421949" y="1921982"/>
                  </a:lnTo>
                  <a:lnTo>
                    <a:pt x="9378373" y="1944527"/>
                  </a:lnTo>
                  <a:lnTo>
                    <a:pt x="9328213" y="1952625"/>
                  </a:lnTo>
                  <a:lnTo>
                    <a:pt x="158686" y="1952625"/>
                  </a:lnTo>
                  <a:lnTo>
                    <a:pt x="108533" y="1944527"/>
                  </a:lnTo>
                  <a:lnTo>
                    <a:pt x="64972" y="1921982"/>
                  </a:lnTo>
                  <a:lnTo>
                    <a:pt x="30620" y="1887611"/>
                  </a:lnTo>
                  <a:lnTo>
                    <a:pt x="8090" y="1844034"/>
                  </a:lnTo>
                  <a:lnTo>
                    <a:pt x="0" y="1793875"/>
                  </a:lnTo>
                  <a:lnTo>
                    <a:pt x="0" y="1158748"/>
                  </a:lnTo>
                  <a:close/>
                </a:path>
                <a:path w="9487535" h="2952750">
                  <a:moveTo>
                    <a:pt x="0" y="2158873"/>
                  </a:moveTo>
                  <a:lnTo>
                    <a:pt x="8090" y="2108726"/>
                  </a:lnTo>
                  <a:lnTo>
                    <a:pt x="30620" y="2065181"/>
                  </a:lnTo>
                  <a:lnTo>
                    <a:pt x="64972" y="2030847"/>
                  </a:lnTo>
                  <a:lnTo>
                    <a:pt x="108533" y="2008334"/>
                  </a:lnTo>
                  <a:lnTo>
                    <a:pt x="158686" y="2000250"/>
                  </a:lnTo>
                  <a:lnTo>
                    <a:pt x="9328213" y="2000250"/>
                  </a:lnTo>
                  <a:lnTo>
                    <a:pt x="9378373" y="2008334"/>
                  </a:lnTo>
                  <a:lnTo>
                    <a:pt x="9421949" y="2030847"/>
                  </a:lnTo>
                  <a:lnTo>
                    <a:pt x="9456320" y="2065181"/>
                  </a:lnTo>
                  <a:lnTo>
                    <a:pt x="9478865" y="2108726"/>
                  </a:lnTo>
                  <a:lnTo>
                    <a:pt x="9486963" y="2158873"/>
                  </a:lnTo>
                  <a:lnTo>
                    <a:pt x="9486963" y="2793936"/>
                  </a:lnTo>
                  <a:lnTo>
                    <a:pt x="9478865" y="2844115"/>
                  </a:lnTo>
                  <a:lnTo>
                    <a:pt x="9456320" y="2887694"/>
                  </a:lnTo>
                  <a:lnTo>
                    <a:pt x="9421949" y="2922058"/>
                  </a:lnTo>
                  <a:lnTo>
                    <a:pt x="9378373" y="2944593"/>
                  </a:lnTo>
                  <a:lnTo>
                    <a:pt x="9328213" y="2952686"/>
                  </a:lnTo>
                  <a:lnTo>
                    <a:pt x="158686" y="2952686"/>
                  </a:lnTo>
                  <a:lnTo>
                    <a:pt x="108533" y="2944593"/>
                  </a:lnTo>
                  <a:lnTo>
                    <a:pt x="64972" y="2922058"/>
                  </a:lnTo>
                  <a:lnTo>
                    <a:pt x="30620" y="2887694"/>
                  </a:lnTo>
                  <a:lnTo>
                    <a:pt x="8090" y="2844115"/>
                  </a:lnTo>
                  <a:lnTo>
                    <a:pt x="0" y="2793936"/>
                  </a:lnTo>
                  <a:lnTo>
                    <a:pt x="0" y="2158873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2062" y="5805487"/>
              <a:ext cx="9487535" cy="952500"/>
            </a:xfrm>
            <a:custGeom>
              <a:avLst/>
              <a:gdLst/>
              <a:ahLst/>
              <a:cxnLst/>
              <a:rect l="l" t="t" r="r" b="b"/>
              <a:pathLst>
                <a:path w="9487535" h="952500">
                  <a:moveTo>
                    <a:pt x="9328213" y="0"/>
                  </a:moveTo>
                  <a:lnTo>
                    <a:pt x="158686" y="0"/>
                  </a:lnTo>
                  <a:lnTo>
                    <a:pt x="108533" y="8092"/>
                  </a:lnTo>
                  <a:lnTo>
                    <a:pt x="64972" y="30627"/>
                  </a:lnTo>
                  <a:lnTo>
                    <a:pt x="30620" y="64991"/>
                  </a:lnTo>
                  <a:lnTo>
                    <a:pt x="8090" y="108570"/>
                  </a:lnTo>
                  <a:lnTo>
                    <a:pt x="0" y="158750"/>
                  </a:lnTo>
                  <a:lnTo>
                    <a:pt x="0" y="793750"/>
                  </a:lnTo>
                  <a:lnTo>
                    <a:pt x="8090" y="843929"/>
                  </a:lnTo>
                  <a:lnTo>
                    <a:pt x="30620" y="887508"/>
                  </a:lnTo>
                  <a:lnTo>
                    <a:pt x="64972" y="921872"/>
                  </a:lnTo>
                  <a:lnTo>
                    <a:pt x="108533" y="944407"/>
                  </a:lnTo>
                  <a:lnTo>
                    <a:pt x="158686" y="952500"/>
                  </a:lnTo>
                  <a:lnTo>
                    <a:pt x="9328213" y="952500"/>
                  </a:lnTo>
                  <a:lnTo>
                    <a:pt x="9378373" y="944407"/>
                  </a:lnTo>
                  <a:lnTo>
                    <a:pt x="9421949" y="921872"/>
                  </a:lnTo>
                  <a:lnTo>
                    <a:pt x="9456320" y="887508"/>
                  </a:lnTo>
                  <a:lnTo>
                    <a:pt x="9478865" y="843929"/>
                  </a:lnTo>
                  <a:lnTo>
                    <a:pt x="9486963" y="793750"/>
                  </a:lnTo>
                  <a:lnTo>
                    <a:pt x="9486963" y="158750"/>
                  </a:lnTo>
                  <a:lnTo>
                    <a:pt x="9478865" y="108570"/>
                  </a:lnTo>
                  <a:lnTo>
                    <a:pt x="9456320" y="64991"/>
                  </a:lnTo>
                  <a:lnTo>
                    <a:pt x="9421949" y="30627"/>
                  </a:lnTo>
                  <a:lnTo>
                    <a:pt x="9378373" y="8092"/>
                  </a:lnTo>
                  <a:lnTo>
                    <a:pt x="9328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2062" y="5805487"/>
              <a:ext cx="9487535" cy="952500"/>
            </a:xfrm>
            <a:custGeom>
              <a:avLst/>
              <a:gdLst/>
              <a:ahLst/>
              <a:cxnLst/>
              <a:rect l="l" t="t" r="r" b="b"/>
              <a:pathLst>
                <a:path w="9487535" h="952500">
                  <a:moveTo>
                    <a:pt x="0" y="158750"/>
                  </a:moveTo>
                  <a:lnTo>
                    <a:pt x="8090" y="108570"/>
                  </a:lnTo>
                  <a:lnTo>
                    <a:pt x="30620" y="64991"/>
                  </a:lnTo>
                  <a:lnTo>
                    <a:pt x="64972" y="30627"/>
                  </a:lnTo>
                  <a:lnTo>
                    <a:pt x="108533" y="8092"/>
                  </a:lnTo>
                  <a:lnTo>
                    <a:pt x="158686" y="0"/>
                  </a:lnTo>
                  <a:lnTo>
                    <a:pt x="9328213" y="0"/>
                  </a:lnTo>
                  <a:lnTo>
                    <a:pt x="9378373" y="8092"/>
                  </a:lnTo>
                  <a:lnTo>
                    <a:pt x="9421949" y="30627"/>
                  </a:lnTo>
                  <a:lnTo>
                    <a:pt x="9456320" y="64991"/>
                  </a:lnTo>
                  <a:lnTo>
                    <a:pt x="9478865" y="108570"/>
                  </a:lnTo>
                  <a:lnTo>
                    <a:pt x="9486963" y="158750"/>
                  </a:lnTo>
                  <a:lnTo>
                    <a:pt x="9486963" y="793750"/>
                  </a:lnTo>
                  <a:lnTo>
                    <a:pt x="9478865" y="843929"/>
                  </a:lnTo>
                  <a:lnTo>
                    <a:pt x="9456320" y="887508"/>
                  </a:lnTo>
                  <a:lnTo>
                    <a:pt x="9421949" y="921872"/>
                  </a:lnTo>
                  <a:lnTo>
                    <a:pt x="9378373" y="944407"/>
                  </a:lnTo>
                  <a:lnTo>
                    <a:pt x="9328213" y="952500"/>
                  </a:lnTo>
                  <a:lnTo>
                    <a:pt x="158686" y="952500"/>
                  </a:lnTo>
                  <a:lnTo>
                    <a:pt x="108533" y="944407"/>
                  </a:lnTo>
                  <a:lnTo>
                    <a:pt x="64972" y="921872"/>
                  </a:lnTo>
                  <a:lnTo>
                    <a:pt x="30620" y="887508"/>
                  </a:lnTo>
                  <a:lnTo>
                    <a:pt x="8090" y="843929"/>
                  </a:lnTo>
                  <a:lnTo>
                    <a:pt x="0" y="793750"/>
                  </a:lnTo>
                  <a:lnTo>
                    <a:pt x="0" y="1587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10734" y="154939"/>
            <a:ext cx="3006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07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1262062" y="1252600"/>
            <a:ext cx="9487535" cy="752475"/>
          </a:xfrm>
          <a:custGeom>
            <a:avLst/>
            <a:gdLst/>
            <a:ahLst/>
            <a:cxnLst/>
            <a:rect l="l" t="t" r="r" b="b"/>
            <a:pathLst>
              <a:path w="9487535" h="752475">
                <a:moveTo>
                  <a:pt x="0" y="125349"/>
                </a:moveTo>
                <a:lnTo>
                  <a:pt x="9862" y="76563"/>
                </a:lnTo>
                <a:lnTo>
                  <a:pt x="36750" y="36718"/>
                </a:lnTo>
                <a:lnTo>
                  <a:pt x="76616" y="9852"/>
                </a:lnTo>
                <a:lnTo>
                  <a:pt x="125412" y="0"/>
                </a:lnTo>
                <a:lnTo>
                  <a:pt x="9361487" y="0"/>
                </a:lnTo>
                <a:lnTo>
                  <a:pt x="9410293" y="9852"/>
                </a:lnTo>
                <a:lnTo>
                  <a:pt x="9450181" y="36718"/>
                </a:lnTo>
                <a:lnTo>
                  <a:pt x="9477091" y="76563"/>
                </a:lnTo>
                <a:lnTo>
                  <a:pt x="9486963" y="125349"/>
                </a:lnTo>
                <a:lnTo>
                  <a:pt x="9486963" y="626999"/>
                </a:lnTo>
                <a:lnTo>
                  <a:pt x="9477091" y="675804"/>
                </a:lnTo>
                <a:lnTo>
                  <a:pt x="9450181" y="715692"/>
                </a:lnTo>
                <a:lnTo>
                  <a:pt x="9410293" y="742602"/>
                </a:lnTo>
                <a:lnTo>
                  <a:pt x="9361487" y="752475"/>
                </a:lnTo>
                <a:lnTo>
                  <a:pt x="125412" y="752475"/>
                </a:lnTo>
                <a:lnTo>
                  <a:pt x="76616" y="742602"/>
                </a:lnTo>
                <a:lnTo>
                  <a:pt x="36750" y="715692"/>
                </a:lnTo>
                <a:lnTo>
                  <a:pt x="9862" y="675804"/>
                </a:lnTo>
                <a:lnTo>
                  <a:pt x="0" y="626999"/>
                </a:lnTo>
                <a:lnTo>
                  <a:pt x="0" y="125349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60169" y="670242"/>
            <a:ext cx="8869045" cy="5894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23570" algn="ctr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Expected</a:t>
            </a:r>
            <a:r>
              <a:rPr sz="2750" b="1" spc="21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Outcomes</a:t>
            </a:r>
            <a:r>
              <a:rPr sz="2750" b="1" spc="23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(several)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Robust</a:t>
            </a:r>
            <a:r>
              <a:rPr sz="20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RISK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MANAGEMENT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PLAN</a:t>
            </a:r>
            <a:r>
              <a:rPr sz="20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in:</a:t>
            </a:r>
            <a:endParaRPr sz="2000">
              <a:latin typeface="Arial"/>
              <a:cs typeface="Arial"/>
            </a:endParaRPr>
          </a:p>
          <a:p>
            <a:pPr marL="379730" indent="-182880">
              <a:lnSpc>
                <a:spcPct val="100000"/>
              </a:lnSpc>
              <a:spcBef>
                <a:spcPts val="1840"/>
              </a:spcBef>
              <a:buClr>
                <a:srgbClr val="921680"/>
              </a:buClr>
              <a:buSzPct val="94444"/>
              <a:buFont typeface="Wingdings"/>
              <a:buChar char=""/>
              <a:tabLst>
                <a:tab pos="379730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climate,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biodiversity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loss,</a:t>
            </a:r>
            <a:r>
              <a:rPr sz="18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pollution</a:t>
            </a:r>
            <a:endParaRPr sz="1800">
              <a:latin typeface="Arial"/>
              <a:cs typeface="Arial"/>
            </a:endParaRPr>
          </a:p>
          <a:p>
            <a:pPr marL="379730" indent="-182880">
              <a:lnSpc>
                <a:spcPct val="100000"/>
              </a:lnSpc>
              <a:spcBef>
                <a:spcPts val="90"/>
              </a:spcBef>
              <a:buClr>
                <a:srgbClr val="921680"/>
              </a:buClr>
              <a:buSzPct val="94444"/>
              <a:buFont typeface="Wingdings"/>
              <a:buChar char=""/>
              <a:tabLst>
                <a:tab pos="379730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health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social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science</a:t>
            </a:r>
            <a:r>
              <a:rPr sz="180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domains</a:t>
            </a:r>
            <a:endParaRPr sz="1800">
              <a:latin typeface="Arial"/>
              <a:cs typeface="Arial"/>
            </a:endParaRPr>
          </a:p>
          <a:p>
            <a:pPr marL="379730" indent="-182880">
              <a:lnSpc>
                <a:spcPct val="100000"/>
              </a:lnSpc>
              <a:spcBef>
                <a:spcPts val="95"/>
              </a:spcBef>
              <a:buClr>
                <a:srgbClr val="921680"/>
              </a:buClr>
              <a:buSzPct val="94444"/>
              <a:buFont typeface="Wingdings"/>
              <a:buChar char=""/>
              <a:tabLst>
                <a:tab pos="379730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Related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access</a:t>
            </a:r>
            <a:r>
              <a:rPr sz="18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critical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data,</a:t>
            </a:r>
            <a:r>
              <a:rPr sz="18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equipment</a:t>
            </a:r>
            <a:r>
              <a:rPr sz="18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facilities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MITIGATION</a:t>
            </a:r>
            <a:r>
              <a:rPr sz="2000" b="1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PLAN</a:t>
            </a:r>
            <a:r>
              <a:rPr sz="20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&amp;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CONTINGENCY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PLAN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0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most</a:t>
            </a:r>
            <a:r>
              <a:rPr sz="20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critical</a:t>
            </a:r>
            <a:r>
              <a:rPr sz="20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risks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000">
              <a:latin typeface="Arial"/>
              <a:cs typeface="Arial"/>
            </a:endParaRPr>
          </a:p>
          <a:p>
            <a:pPr marL="22225" marR="408940">
              <a:lnSpc>
                <a:spcPct val="8600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Better</a:t>
            </a:r>
            <a:r>
              <a:rPr sz="20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INFORM</a:t>
            </a:r>
            <a:r>
              <a:rPr sz="20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000" spc="-1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MEMBER</a:t>
            </a:r>
            <a:r>
              <a:rPr sz="2000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STATES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on</a:t>
            </a:r>
            <a:r>
              <a:rPr sz="20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critical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so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that</a:t>
            </a:r>
            <a:r>
              <a:rPr sz="2000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they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can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develop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POLICIES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preserve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CRITICAL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DATA,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KNOWLEDGE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CAPACITIES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20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ERA</a:t>
            </a:r>
            <a:r>
              <a:rPr sz="2000" spc="-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benefits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from</a:t>
            </a:r>
            <a:r>
              <a:rPr sz="20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more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information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about</a:t>
            </a:r>
            <a:r>
              <a:rPr sz="2000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CRITICAL</a:t>
            </a:r>
            <a:r>
              <a:rPr sz="20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R&amp;I</a:t>
            </a:r>
            <a:r>
              <a:rPr sz="20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80"/>
              </a:spcBef>
            </a:pPr>
            <a:endParaRPr sz="2000">
              <a:latin typeface="Arial"/>
              <a:cs typeface="Arial"/>
            </a:endParaRPr>
          </a:p>
          <a:p>
            <a:pPr marL="22225">
              <a:lnSpc>
                <a:spcPts val="225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Reinforced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GLOBAL</a:t>
            </a:r>
            <a:r>
              <a:rPr sz="20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COMPETITIVENESS</a:t>
            </a:r>
            <a:r>
              <a:rPr sz="2000" b="1" spc="-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ACTRACTIVENESS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22225">
              <a:lnSpc>
                <a:spcPts val="225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000" spc="-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Area.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1787" y="1284350"/>
            <a:ext cx="803275" cy="708025"/>
            <a:chOff x="331787" y="1284350"/>
            <a:chExt cx="803275" cy="708025"/>
          </a:xfrm>
        </p:grpSpPr>
        <p:sp>
          <p:nvSpPr>
            <p:cNvPr id="11" name="object 11"/>
            <p:cNvSpPr/>
            <p:nvPr/>
          </p:nvSpPr>
          <p:spPr>
            <a:xfrm>
              <a:off x="338137" y="1290700"/>
              <a:ext cx="790575" cy="695325"/>
            </a:xfrm>
            <a:custGeom>
              <a:avLst/>
              <a:gdLst/>
              <a:ahLst/>
              <a:cxnLst/>
              <a:rect l="l" t="t" r="r" b="b"/>
              <a:pathLst>
                <a:path w="790575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798" y="9096"/>
                  </a:lnTo>
                  <a:lnTo>
                    <a:pt x="756634" y="33909"/>
                  </a:lnTo>
                  <a:lnTo>
                    <a:pt x="781468" y="70723"/>
                  </a:lnTo>
                  <a:lnTo>
                    <a:pt x="790575" y="115824"/>
                  </a:lnTo>
                  <a:lnTo>
                    <a:pt x="790575" y="579374"/>
                  </a:lnTo>
                  <a:lnTo>
                    <a:pt x="781468" y="624494"/>
                  </a:lnTo>
                  <a:lnTo>
                    <a:pt x="756634" y="661352"/>
                  </a:lnTo>
                  <a:lnTo>
                    <a:pt x="719798" y="686208"/>
                  </a:lnTo>
                  <a:lnTo>
                    <a:pt x="674687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2850" y="1354426"/>
              <a:ext cx="432434" cy="358775"/>
            </a:xfrm>
            <a:custGeom>
              <a:avLst/>
              <a:gdLst/>
              <a:ahLst/>
              <a:cxnLst/>
              <a:rect l="l" t="t" r="r" b="b"/>
              <a:pathLst>
                <a:path w="432434" h="358775">
                  <a:moveTo>
                    <a:pt x="216174" y="0"/>
                  </a:moveTo>
                  <a:lnTo>
                    <a:pt x="206410" y="2385"/>
                  </a:lnTo>
                  <a:lnTo>
                    <a:pt x="198899" y="9542"/>
                  </a:lnTo>
                  <a:lnTo>
                    <a:pt x="2613" y="329992"/>
                  </a:lnTo>
                  <a:lnTo>
                    <a:pt x="0" y="339778"/>
                  </a:lnTo>
                  <a:lnTo>
                    <a:pt x="2738" y="348901"/>
                  </a:lnTo>
                  <a:lnTo>
                    <a:pt x="9795" y="355639"/>
                  </a:lnTo>
                  <a:lnTo>
                    <a:pt x="20138" y="358267"/>
                  </a:lnTo>
                  <a:lnTo>
                    <a:pt x="411709" y="358267"/>
                  </a:lnTo>
                  <a:lnTo>
                    <a:pt x="422052" y="355639"/>
                  </a:lnTo>
                  <a:lnTo>
                    <a:pt x="429109" y="348901"/>
                  </a:lnTo>
                  <a:lnTo>
                    <a:pt x="431847" y="339778"/>
                  </a:lnTo>
                  <a:lnTo>
                    <a:pt x="429234" y="329992"/>
                  </a:lnTo>
                  <a:lnTo>
                    <a:pt x="420596" y="315854"/>
                  </a:lnTo>
                  <a:lnTo>
                    <a:pt x="215924" y="315854"/>
                  </a:lnTo>
                  <a:lnTo>
                    <a:pt x="206097" y="314028"/>
                  </a:lnTo>
                  <a:lnTo>
                    <a:pt x="198148" y="309021"/>
                  </a:lnTo>
                  <a:lnTo>
                    <a:pt x="192828" y="301540"/>
                  </a:lnTo>
                  <a:lnTo>
                    <a:pt x="190888" y="292292"/>
                  </a:lnTo>
                  <a:lnTo>
                    <a:pt x="192828" y="283044"/>
                  </a:lnTo>
                  <a:lnTo>
                    <a:pt x="198148" y="275563"/>
                  </a:lnTo>
                  <a:lnTo>
                    <a:pt x="206097" y="270556"/>
                  </a:lnTo>
                  <a:lnTo>
                    <a:pt x="215924" y="268729"/>
                  </a:lnTo>
                  <a:lnTo>
                    <a:pt x="391805" y="268729"/>
                  </a:lnTo>
                  <a:lnTo>
                    <a:pt x="380288" y="249879"/>
                  </a:lnTo>
                  <a:lnTo>
                    <a:pt x="200902" y="249879"/>
                  </a:lnTo>
                  <a:lnTo>
                    <a:pt x="200902" y="84942"/>
                  </a:lnTo>
                  <a:lnTo>
                    <a:pt x="279516" y="84942"/>
                  </a:lnTo>
                  <a:lnTo>
                    <a:pt x="233449" y="9542"/>
                  </a:lnTo>
                  <a:lnTo>
                    <a:pt x="225939" y="2385"/>
                  </a:lnTo>
                  <a:lnTo>
                    <a:pt x="216174" y="0"/>
                  </a:lnTo>
                  <a:close/>
                </a:path>
                <a:path w="432434" h="358775">
                  <a:moveTo>
                    <a:pt x="391805" y="268729"/>
                  </a:moveTo>
                  <a:lnTo>
                    <a:pt x="215924" y="268729"/>
                  </a:lnTo>
                  <a:lnTo>
                    <a:pt x="225751" y="270556"/>
                  </a:lnTo>
                  <a:lnTo>
                    <a:pt x="233700" y="275563"/>
                  </a:lnTo>
                  <a:lnTo>
                    <a:pt x="239020" y="283044"/>
                  </a:lnTo>
                  <a:lnTo>
                    <a:pt x="240960" y="292292"/>
                  </a:lnTo>
                  <a:lnTo>
                    <a:pt x="239020" y="301540"/>
                  </a:lnTo>
                  <a:lnTo>
                    <a:pt x="233700" y="309021"/>
                  </a:lnTo>
                  <a:lnTo>
                    <a:pt x="225751" y="314028"/>
                  </a:lnTo>
                  <a:lnTo>
                    <a:pt x="215924" y="315854"/>
                  </a:lnTo>
                  <a:lnTo>
                    <a:pt x="420596" y="315854"/>
                  </a:lnTo>
                  <a:lnTo>
                    <a:pt x="391805" y="268729"/>
                  </a:lnTo>
                  <a:close/>
                </a:path>
                <a:path w="432434" h="358775">
                  <a:moveTo>
                    <a:pt x="279516" y="84942"/>
                  </a:moveTo>
                  <a:lnTo>
                    <a:pt x="230946" y="84942"/>
                  </a:lnTo>
                  <a:lnTo>
                    <a:pt x="230946" y="249879"/>
                  </a:lnTo>
                  <a:lnTo>
                    <a:pt x="380288" y="249879"/>
                  </a:lnTo>
                  <a:lnTo>
                    <a:pt x="279516" y="84942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2850" y="1354426"/>
              <a:ext cx="432434" cy="358775"/>
            </a:xfrm>
            <a:custGeom>
              <a:avLst/>
              <a:gdLst/>
              <a:ahLst/>
              <a:cxnLst/>
              <a:rect l="l" t="t" r="r" b="b"/>
              <a:pathLst>
                <a:path w="432434" h="358775">
                  <a:moveTo>
                    <a:pt x="429234" y="329992"/>
                  </a:moveTo>
                  <a:lnTo>
                    <a:pt x="233449" y="9542"/>
                  </a:lnTo>
                  <a:lnTo>
                    <a:pt x="225939" y="2385"/>
                  </a:lnTo>
                  <a:lnTo>
                    <a:pt x="216174" y="0"/>
                  </a:lnTo>
                  <a:lnTo>
                    <a:pt x="206410" y="2385"/>
                  </a:lnTo>
                  <a:lnTo>
                    <a:pt x="198899" y="9542"/>
                  </a:lnTo>
                  <a:lnTo>
                    <a:pt x="2613" y="329992"/>
                  </a:lnTo>
                  <a:lnTo>
                    <a:pt x="0" y="339778"/>
                  </a:lnTo>
                  <a:lnTo>
                    <a:pt x="2738" y="348901"/>
                  </a:lnTo>
                  <a:lnTo>
                    <a:pt x="9795" y="355639"/>
                  </a:lnTo>
                  <a:lnTo>
                    <a:pt x="20138" y="358267"/>
                  </a:lnTo>
                  <a:lnTo>
                    <a:pt x="215924" y="358267"/>
                  </a:lnTo>
                  <a:lnTo>
                    <a:pt x="411709" y="358267"/>
                  </a:lnTo>
                  <a:lnTo>
                    <a:pt x="422052" y="355639"/>
                  </a:lnTo>
                  <a:lnTo>
                    <a:pt x="429109" y="348901"/>
                  </a:lnTo>
                  <a:lnTo>
                    <a:pt x="431847" y="339778"/>
                  </a:lnTo>
                  <a:lnTo>
                    <a:pt x="429234" y="329992"/>
                  </a:lnTo>
                  <a:close/>
                </a:path>
                <a:path w="432434" h="358775">
                  <a:moveTo>
                    <a:pt x="200902" y="84942"/>
                  </a:moveTo>
                  <a:lnTo>
                    <a:pt x="230946" y="84942"/>
                  </a:lnTo>
                  <a:lnTo>
                    <a:pt x="230946" y="249879"/>
                  </a:lnTo>
                  <a:lnTo>
                    <a:pt x="200902" y="249879"/>
                  </a:lnTo>
                  <a:lnTo>
                    <a:pt x="200902" y="84942"/>
                  </a:lnTo>
                  <a:close/>
                </a:path>
                <a:path w="432434" h="358775">
                  <a:moveTo>
                    <a:pt x="215924" y="315854"/>
                  </a:moveTo>
                  <a:lnTo>
                    <a:pt x="206097" y="314028"/>
                  </a:lnTo>
                  <a:lnTo>
                    <a:pt x="198148" y="309021"/>
                  </a:lnTo>
                  <a:lnTo>
                    <a:pt x="192828" y="301540"/>
                  </a:lnTo>
                  <a:lnTo>
                    <a:pt x="190888" y="292292"/>
                  </a:lnTo>
                  <a:lnTo>
                    <a:pt x="192828" y="283044"/>
                  </a:lnTo>
                  <a:lnTo>
                    <a:pt x="198148" y="275563"/>
                  </a:lnTo>
                  <a:lnTo>
                    <a:pt x="206097" y="270556"/>
                  </a:lnTo>
                  <a:lnTo>
                    <a:pt x="215924" y="268729"/>
                  </a:lnTo>
                  <a:lnTo>
                    <a:pt x="225751" y="270556"/>
                  </a:lnTo>
                  <a:lnTo>
                    <a:pt x="233700" y="275563"/>
                  </a:lnTo>
                  <a:lnTo>
                    <a:pt x="239020" y="283044"/>
                  </a:lnTo>
                  <a:lnTo>
                    <a:pt x="240960" y="292292"/>
                  </a:lnTo>
                  <a:lnTo>
                    <a:pt x="239020" y="301540"/>
                  </a:lnTo>
                  <a:lnTo>
                    <a:pt x="233700" y="309021"/>
                  </a:lnTo>
                  <a:lnTo>
                    <a:pt x="225751" y="314028"/>
                  </a:lnTo>
                  <a:lnTo>
                    <a:pt x="215924" y="315854"/>
                  </a:lnTo>
                  <a:close/>
                </a:path>
              </a:pathLst>
            </a:custGeom>
            <a:ln w="4859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618" y="1766886"/>
              <a:ext cx="415925" cy="107314"/>
            </a:xfrm>
            <a:custGeom>
              <a:avLst/>
              <a:gdLst/>
              <a:ahLst/>
              <a:cxnLst/>
              <a:rect l="l" t="t" r="r" b="b"/>
              <a:pathLst>
                <a:path w="415925" h="107314">
                  <a:moveTo>
                    <a:pt x="382710" y="0"/>
                  </a:moveTo>
                  <a:lnTo>
                    <a:pt x="224833" y="0"/>
                  </a:lnTo>
                  <a:lnTo>
                    <a:pt x="191056" y="8796"/>
                  </a:lnTo>
                  <a:lnTo>
                    <a:pt x="4895" y="94250"/>
                  </a:lnTo>
                  <a:lnTo>
                    <a:pt x="1553" y="95615"/>
                  </a:lnTo>
                  <a:lnTo>
                    <a:pt x="0" y="99302"/>
                  </a:lnTo>
                  <a:lnTo>
                    <a:pt x="2851" y="105685"/>
                  </a:lnTo>
                  <a:lnTo>
                    <a:pt x="6715" y="107177"/>
                  </a:lnTo>
                  <a:lnTo>
                    <a:pt x="10597" y="105560"/>
                  </a:lnTo>
                  <a:lnTo>
                    <a:pt x="197204" y="19905"/>
                  </a:lnTo>
                  <a:lnTo>
                    <a:pt x="203687" y="16780"/>
                  </a:lnTo>
                  <a:lnTo>
                    <a:pt x="210512" y="14498"/>
                  </a:lnTo>
                  <a:lnTo>
                    <a:pt x="217590" y="13085"/>
                  </a:lnTo>
                  <a:lnTo>
                    <a:pt x="224833" y="12566"/>
                  </a:lnTo>
                  <a:lnTo>
                    <a:pt x="382710" y="12566"/>
                  </a:lnTo>
                  <a:lnTo>
                    <a:pt x="390389" y="14048"/>
                  </a:lnTo>
                  <a:lnTo>
                    <a:pt x="396662" y="18089"/>
                  </a:lnTo>
                  <a:lnTo>
                    <a:pt x="400893" y="24081"/>
                  </a:lnTo>
                  <a:lnTo>
                    <a:pt x="402444" y="31416"/>
                  </a:lnTo>
                  <a:lnTo>
                    <a:pt x="400893" y="38755"/>
                  </a:lnTo>
                  <a:lnTo>
                    <a:pt x="396662" y="44747"/>
                  </a:lnTo>
                  <a:lnTo>
                    <a:pt x="390389" y="48786"/>
                  </a:lnTo>
                  <a:lnTo>
                    <a:pt x="382710" y="50266"/>
                  </a:lnTo>
                  <a:lnTo>
                    <a:pt x="260671" y="50266"/>
                  </a:lnTo>
                  <a:lnTo>
                    <a:pt x="257724" y="53081"/>
                  </a:lnTo>
                  <a:lnTo>
                    <a:pt x="257724" y="60027"/>
                  </a:lnTo>
                  <a:lnTo>
                    <a:pt x="260671" y="62833"/>
                  </a:lnTo>
                  <a:lnTo>
                    <a:pt x="382710" y="62833"/>
                  </a:lnTo>
                  <a:lnTo>
                    <a:pt x="395512" y="60364"/>
                  </a:lnTo>
                  <a:lnTo>
                    <a:pt x="405967" y="53631"/>
                  </a:lnTo>
                  <a:lnTo>
                    <a:pt x="413016" y="43645"/>
                  </a:lnTo>
                  <a:lnTo>
                    <a:pt x="415601" y="31416"/>
                  </a:lnTo>
                  <a:lnTo>
                    <a:pt x="413016" y="19188"/>
                  </a:lnTo>
                  <a:lnTo>
                    <a:pt x="405967" y="9202"/>
                  </a:lnTo>
                  <a:lnTo>
                    <a:pt x="395512" y="2469"/>
                  </a:lnTo>
                  <a:lnTo>
                    <a:pt x="382710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618" y="1766886"/>
              <a:ext cx="415925" cy="107314"/>
            </a:xfrm>
            <a:custGeom>
              <a:avLst/>
              <a:gdLst/>
              <a:ahLst/>
              <a:cxnLst/>
              <a:rect l="l" t="t" r="r" b="b"/>
              <a:pathLst>
                <a:path w="415925" h="107314">
                  <a:moveTo>
                    <a:pt x="224833" y="12566"/>
                  </a:moveTo>
                  <a:lnTo>
                    <a:pt x="382710" y="12566"/>
                  </a:lnTo>
                  <a:lnTo>
                    <a:pt x="402444" y="31416"/>
                  </a:lnTo>
                  <a:lnTo>
                    <a:pt x="400893" y="38755"/>
                  </a:lnTo>
                  <a:lnTo>
                    <a:pt x="396662" y="44747"/>
                  </a:lnTo>
                  <a:lnTo>
                    <a:pt x="390389" y="48786"/>
                  </a:lnTo>
                  <a:lnTo>
                    <a:pt x="382710" y="50266"/>
                  </a:lnTo>
                  <a:lnTo>
                    <a:pt x="264302" y="50266"/>
                  </a:lnTo>
                  <a:lnTo>
                    <a:pt x="260671" y="50266"/>
                  </a:lnTo>
                  <a:lnTo>
                    <a:pt x="257724" y="53081"/>
                  </a:lnTo>
                  <a:lnTo>
                    <a:pt x="257724" y="56550"/>
                  </a:lnTo>
                  <a:lnTo>
                    <a:pt x="257724" y="60027"/>
                  </a:lnTo>
                  <a:lnTo>
                    <a:pt x="260671" y="62833"/>
                  </a:lnTo>
                  <a:lnTo>
                    <a:pt x="264302" y="62833"/>
                  </a:lnTo>
                  <a:lnTo>
                    <a:pt x="382710" y="62833"/>
                  </a:lnTo>
                  <a:lnTo>
                    <a:pt x="395512" y="60364"/>
                  </a:lnTo>
                  <a:lnTo>
                    <a:pt x="405967" y="53631"/>
                  </a:lnTo>
                  <a:lnTo>
                    <a:pt x="413016" y="43645"/>
                  </a:lnTo>
                  <a:lnTo>
                    <a:pt x="415601" y="31416"/>
                  </a:lnTo>
                  <a:lnTo>
                    <a:pt x="413016" y="19188"/>
                  </a:lnTo>
                  <a:lnTo>
                    <a:pt x="405967" y="9202"/>
                  </a:lnTo>
                  <a:lnTo>
                    <a:pt x="395512" y="2469"/>
                  </a:lnTo>
                  <a:lnTo>
                    <a:pt x="382710" y="0"/>
                  </a:lnTo>
                  <a:lnTo>
                    <a:pt x="224833" y="0"/>
                  </a:lnTo>
                  <a:lnTo>
                    <a:pt x="215993" y="615"/>
                  </a:lnTo>
                  <a:lnTo>
                    <a:pt x="207345" y="2305"/>
                  </a:lnTo>
                  <a:lnTo>
                    <a:pt x="198997" y="5042"/>
                  </a:lnTo>
                  <a:lnTo>
                    <a:pt x="191056" y="8796"/>
                  </a:lnTo>
                  <a:lnTo>
                    <a:pt x="4895" y="94250"/>
                  </a:lnTo>
                  <a:lnTo>
                    <a:pt x="1553" y="95615"/>
                  </a:lnTo>
                  <a:lnTo>
                    <a:pt x="0" y="99302"/>
                  </a:lnTo>
                  <a:lnTo>
                    <a:pt x="1425" y="102493"/>
                  </a:lnTo>
                  <a:lnTo>
                    <a:pt x="2851" y="105685"/>
                  </a:lnTo>
                  <a:lnTo>
                    <a:pt x="6715" y="107177"/>
                  </a:lnTo>
                  <a:lnTo>
                    <a:pt x="10057" y="105811"/>
                  </a:lnTo>
                  <a:lnTo>
                    <a:pt x="10241" y="105736"/>
                  </a:lnTo>
                  <a:lnTo>
                    <a:pt x="10421" y="105652"/>
                  </a:lnTo>
                  <a:lnTo>
                    <a:pt x="10597" y="105560"/>
                  </a:lnTo>
                  <a:lnTo>
                    <a:pt x="197204" y="19905"/>
                  </a:lnTo>
                  <a:lnTo>
                    <a:pt x="203687" y="16780"/>
                  </a:lnTo>
                  <a:lnTo>
                    <a:pt x="210512" y="14498"/>
                  </a:lnTo>
                  <a:lnTo>
                    <a:pt x="217590" y="13085"/>
                  </a:lnTo>
                  <a:lnTo>
                    <a:pt x="224833" y="12566"/>
                  </a:lnTo>
                  <a:close/>
                </a:path>
              </a:pathLst>
            </a:custGeom>
            <a:ln w="630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4123" y="1715848"/>
              <a:ext cx="501015" cy="246379"/>
            </a:xfrm>
            <a:custGeom>
              <a:avLst/>
              <a:gdLst/>
              <a:ahLst/>
              <a:cxnLst/>
              <a:rect l="l" t="t" r="r" b="b"/>
              <a:pathLst>
                <a:path w="501015" h="246380">
                  <a:moveTo>
                    <a:pt x="461764" y="0"/>
                  </a:moveTo>
                  <a:lnTo>
                    <a:pt x="455800" y="1600"/>
                  </a:lnTo>
                  <a:lnTo>
                    <a:pt x="450713" y="4733"/>
                  </a:lnTo>
                  <a:lnTo>
                    <a:pt x="335068" y="68036"/>
                  </a:lnTo>
                  <a:lnTo>
                    <a:pt x="333980" y="71873"/>
                  </a:lnTo>
                  <a:lnTo>
                    <a:pt x="337585" y="77896"/>
                  </a:lnTo>
                  <a:lnTo>
                    <a:pt x="341611" y="78944"/>
                  </a:lnTo>
                  <a:lnTo>
                    <a:pt x="457677" y="15406"/>
                  </a:lnTo>
                  <a:lnTo>
                    <a:pt x="460694" y="13546"/>
                  </a:lnTo>
                  <a:lnTo>
                    <a:pt x="464229" y="12600"/>
                  </a:lnTo>
                  <a:lnTo>
                    <a:pt x="487551" y="31542"/>
                  </a:lnTo>
                  <a:lnTo>
                    <a:pt x="487288" y="37113"/>
                  </a:lnTo>
                  <a:lnTo>
                    <a:pt x="296765" y="174719"/>
                  </a:lnTo>
                  <a:lnTo>
                    <a:pt x="165218" y="176101"/>
                  </a:lnTo>
                  <a:lnTo>
                    <a:pt x="117141" y="179778"/>
                  </a:lnTo>
                  <a:lnTo>
                    <a:pt x="73929" y="190776"/>
                  </a:lnTo>
                  <a:lnTo>
                    <a:pt x="35728" y="209045"/>
                  </a:lnTo>
                  <a:lnTo>
                    <a:pt x="2683" y="234536"/>
                  </a:lnTo>
                  <a:lnTo>
                    <a:pt x="0" y="240920"/>
                  </a:lnTo>
                  <a:lnTo>
                    <a:pt x="5043" y="245913"/>
                  </a:lnTo>
                  <a:lnTo>
                    <a:pt x="9209" y="245980"/>
                  </a:lnTo>
                  <a:lnTo>
                    <a:pt x="11981" y="243416"/>
                  </a:lnTo>
                  <a:lnTo>
                    <a:pt x="43007" y="219544"/>
                  </a:lnTo>
                  <a:lnTo>
                    <a:pt x="78979" y="202435"/>
                  </a:lnTo>
                  <a:lnTo>
                    <a:pt x="119760" y="192136"/>
                  </a:lnTo>
                  <a:lnTo>
                    <a:pt x="165218" y="188693"/>
                  </a:lnTo>
                  <a:lnTo>
                    <a:pt x="295318" y="188659"/>
                  </a:lnTo>
                  <a:lnTo>
                    <a:pt x="302212" y="186481"/>
                  </a:lnTo>
                  <a:lnTo>
                    <a:pt x="489638" y="55486"/>
                  </a:lnTo>
                  <a:lnTo>
                    <a:pt x="500769" y="31559"/>
                  </a:lnTo>
                  <a:lnTo>
                    <a:pt x="498169" y="19316"/>
                  </a:lnTo>
                  <a:lnTo>
                    <a:pt x="491104" y="9323"/>
                  </a:lnTo>
                  <a:lnTo>
                    <a:pt x="480633" y="2590"/>
                  </a:lnTo>
                  <a:lnTo>
                    <a:pt x="467816" y="125"/>
                  </a:lnTo>
                  <a:lnTo>
                    <a:pt x="461764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4123" y="1715848"/>
              <a:ext cx="501015" cy="246379"/>
            </a:xfrm>
            <a:custGeom>
              <a:avLst/>
              <a:gdLst/>
              <a:ahLst/>
              <a:cxnLst/>
              <a:rect l="l" t="t" r="r" b="b"/>
              <a:pathLst>
                <a:path w="501015" h="246380">
                  <a:moveTo>
                    <a:pt x="467816" y="125"/>
                  </a:moveTo>
                  <a:lnTo>
                    <a:pt x="461764" y="0"/>
                  </a:lnTo>
                  <a:lnTo>
                    <a:pt x="455800" y="1600"/>
                  </a:lnTo>
                  <a:lnTo>
                    <a:pt x="450713" y="4733"/>
                  </a:lnTo>
                  <a:lnTo>
                    <a:pt x="338225" y="66310"/>
                  </a:lnTo>
                  <a:lnTo>
                    <a:pt x="335068" y="68036"/>
                  </a:lnTo>
                  <a:lnTo>
                    <a:pt x="333980" y="71873"/>
                  </a:lnTo>
                  <a:lnTo>
                    <a:pt x="335778" y="74889"/>
                  </a:lnTo>
                  <a:lnTo>
                    <a:pt x="337585" y="77896"/>
                  </a:lnTo>
                  <a:lnTo>
                    <a:pt x="341611" y="78944"/>
                  </a:lnTo>
                  <a:lnTo>
                    <a:pt x="344760" y="77218"/>
                  </a:lnTo>
                  <a:lnTo>
                    <a:pt x="457677" y="15406"/>
                  </a:lnTo>
                  <a:lnTo>
                    <a:pt x="460694" y="13546"/>
                  </a:lnTo>
                  <a:lnTo>
                    <a:pt x="464229" y="12600"/>
                  </a:lnTo>
                  <a:lnTo>
                    <a:pt x="467816" y="12692"/>
                  </a:lnTo>
                  <a:lnTo>
                    <a:pt x="475495" y="14173"/>
                  </a:lnTo>
                  <a:lnTo>
                    <a:pt x="481769" y="18212"/>
                  </a:lnTo>
                  <a:lnTo>
                    <a:pt x="485999" y="24203"/>
                  </a:lnTo>
                  <a:lnTo>
                    <a:pt x="487551" y="31542"/>
                  </a:lnTo>
                  <a:lnTo>
                    <a:pt x="487288" y="37113"/>
                  </a:lnTo>
                  <a:lnTo>
                    <a:pt x="484797" y="42383"/>
                  </a:lnTo>
                  <a:lnTo>
                    <a:pt x="480604" y="46262"/>
                  </a:lnTo>
                  <a:lnTo>
                    <a:pt x="300221" y="172239"/>
                  </a:lnTo>
                  <a:lnTo>
                    <a:pt x="296765" y="174719"/>
                  </a:lnTo>
                  <a:lnTo>
                    <a:pt x="292572" y="176076"/>
                  </a:lnTo>
                  <a:lnTo>
                    <a:pt x="288248" y="176101"/>
                  </a:lnTo>
                  <a:lnTo>
                    <a:pt x="165218" y="176101"/>
                  </a:lnTo>
                  <a:lnTo>
                    <a:pt x="117141" y="179778"/>
                  </a:lnTo>
                  <a:lnTo>
                    <a:pt x="73929" y="190776"/>
                  </a:lnTo>
                  <a:lnTo>
                    <a:pt x="35728" y="209045"/>
                  </a:lnTo>
                  <a:lnTo>
                    <a:pt x="2683" y="234536"/>
                  </a:lnTo>
                  <a:lnTo>
                    <a:pt x="0" y="240920"/>
                  </a:lnTo>
                  <a:lnTo>
                    <a:pt x="2517" y="243416"/>
                  </a:lnTo>
                  <a:lnTo>
                    <a:pt x="5043" y="245913"/>
                  </a:lnTo>
                  <a:lnTo>
                    <a:pt x="9209" y="245980"/>
                  </a:lnTo>
                  <a:lnTo>
                    <a:pt x="11823" y="243576"/>
                  </a:lnTo>
                  <a:lnTo>
                    <a:pt x="43007" y="219544"/>
                  </a:lnTo>
                  <a:lnTo>
                    <a:pt x="78979" y="202435"/>
                  </a:lnTo>
                  <a:lnTo>
                    <a:pt x="119760" y="192136"/>
                  </a:lnTo>
                  <a:lnTo>
                    <a:pt x="165218" y="188693"/>
                  </a:lnTo>
                  <a:lnTo>
                    <a:pt x="288231" y="188693"/>
                  </a:lnTo>
                  <a:lnTo>
                    <a:pt x="295318" y="188659"/>
                  </a:lnTo>
                  <a:lnTo>
                    <a:pt x="302212" y="186481"/>
                  </a:lnTo>
                  <a:lnTo>
                    <a:pt x="307904" y="182451"/>
                  </a:lnTo>
                  <a:lnTo>
                    <a:pt x="488866" y="56114"/>
                  </a:lnTo>
                  <a:lnTo>
                    <a:pt x="500769" y="31559"/>
                  </a:lnTo>
                  <a:lnTo>
                    <a:pt x="498169" y="19316"/>
                  </a:lnTo>
                  <a:lnTo>
                    <a:pt x="491104" y="9323"/>
                  </a:lnTo>
                  <a:lnTo>
                    <a:pt x="480633" y="2590"/>
                  </a:lnTo>
                  <a:lnTo>
                    <a:pt x="467816" y="125"/>
                  </a:lnTo>
                  <a:close/>
                </a:path>
              </a:pathLst>
            </a:custGeom>
            <a:ln w="634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31787" y="2998851"/>
            <a:ext cx="793750" cy="708025"/>
            <a:chOff x="331787" y="2998851"/>
            <a:chExt cx="793750" cy="708025"/>
          </a:xfrm>
        </p:grpSpPr>
        <p:sp>
          <p:nvSpPr>
            <p:cNvPr id="19" name="object 19"/>
            <p:cNvSpPr/>
            <p:nvPr/>
          </p:nvSpPr>
          <p:spPr>
            <a:xfrm>
              <a:off x="338137" y="3005201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3796" y="3037649"/>
              <a:ext cx="649605" cy="635000"/>
            </a:xfrm>
            <a:custGeom>
              <a:avLst/>
              <a:gdLst/>
              <a:ahLst/>
              <a:cxnLst/>
              <a:rect l="l" t="t" r="r" b="b"/>
              <a:pathLst>
                <a:path w="649605" h="635000">
                  <a:moveTo>
                    <a:pt x="649173" y="447535"/>
                  </a:moveTo>
                  <a:lnTo>
                    <a:pt x="609434" y="430834"/>
                  </a:lnTo>
                  <a:lnTo>
                    <a:pt x="606615" y="422846"/>
                  </a:lnTo>
                  <a:lnTo>
                    <a:pt x="603211" y="415074"/>
                  </a:lnTo>
                  <a:lnTo>
                    <a:pt x="599897" y="408749"/>
                  </a:lnTo>
                  <a:lnTo>
                    <a:pt x="599287" y="407581"/>
                  </a:lnTo>
                  <a:lnTo>
                    <a:pt x="594880" y="400405"/>
                  </a:lnTo>
                  <a:lnTo>
                    <a:pt x="608876" y="363588"/>
                  </a:lnTo>
                  <a:lnTo>
                    <a:pt x="590969" y="347878"/>
                  </a:lnTo>
                  <a:lnTo>
                    <a:pt x="576973" y="335610"/>
                  </a:lnTo>
                  <a:lnTo>
                    <a:pt x="535000" y="347878"/>
                  </a:lnTo>
                  <a:lnTo>
                    <a:pt x="526503" y="344017"/>
                  </a:lnTo>
                  <a:lnTo>
                    <a:pt x="525487" y="343623"/>
                  </a:lnTo>
                  <a:lnTo>
                    <a:pt x="525487" y="467652"/>
                  </a:lnTo>
                  <a:lnTo>
                    <a:pt x="520192" y="490524"/>
                  </a:lnTo>
                  <a:lnTo>
                    <a:pt x="505764" y="509257"/>
                  </a:lnTo>
                  <a:lnTo>
                    <a:pt x="484416" y="521919"/>
                  </a:lnTo>
                  <a:lnTo>
                    <a:pt x="458330" y="526567"/>
                  </a:lnTo>
                  <a:lnTo>
                    <a:pt x="432257" y="521919"/>
                  </a:lnTo>
                  <a:lnTo>
                    <a:pt x="410908" y="509257"/>
                  </a:lnTo>
                  <a:lnTo>
                    <a:pt x="396481" y="490524"/>
                  </a:lnTo>
                  <a:lnTo>
                    <a:pt x="391172" y="467652"/>
                  </a:lnTo>
                  <a:lnTo>
                    <a:pt x="396481" y="444779"/>
                  </a:lnTo>
                  <a:lnTo>
                    <a:pt x="410908" y="426059"/>
                  </a:lnTo>
                  <a:lnTo>
                    <a:pt x="432257" y="413397"/>
                  </a:lnTo>
                  <a:lnTo>
                    <a:pt x="458330" y="408749"/>
                  </a:lnTo>
                  <a:lnTo>
                    <a:pt x="484416" y="413397"/>
                  </a:lnTo>
                  <a:lnTo>
                    <a:pt x="505764" y="426059"/>
                  </a:lnTo>
                  <a:lnTo>
                    <a:pt x="520192" y="444779"/>
                  </a:lnTo>
                  <a:lnTo>
                    <a:pt x="525487" y="467652"/>
                  </a:lnTo>
                  <a:lnTo>
                    <a:pt x="525487" y="343623"/>
                  </a:lnTo>
                  <a:lnTo>
                    <a:pt x="517791" y="340575"/>
                  </a:lnTo>
                  <a:lnTo>
                    <a:pt x="508876" y="337591"/>
                  </a:lnTo>
                  <a:lnTo>
                    <a:pt x="499745" y="335114"/>
                  </a:lnTo>
                  <a:lnTo>
                    <a:pt x="480720" y="300761"/>
                  </a:lnTo>
                  <a:lnTo>
                    <a:pt x="435952" y="300761"/>
                  </a:lnTo>
                  <a:lnTo>
                    <a:pt x="416356" y="335114"/>
                  </a:lnTo>
                  <a:lnTo>
                    <a:pt x="407238" y="337591"/>
                  </a:lnTo>
                  <a:lnTo>
                    <a:pt x="398386" y="340575"/>
                  </a:lnTo>
                  <a:lnTo>
                    <a:pt x="389839" y="344017"/>
                  </a:lnTo>
                  <a:lnTo>
                    <a:pt x="381660" y="347878"/>
                  </a:lnTo>
                  <a:lnTo>
                    <a:pt x="339686" y="335610"/>
                  </a:lnTo>
                  <a:lnTo>
                    <a:pt x="307797" y="363588"/>
                  </a:lnTo>
                  <a:lnTo>
                    <a:pt x="321779" y="400405"/>
                  </a:lnTo>
                  <a:lnTo>
                    <a:pt x="317385" y="407860"/>
                  </a:lnTo>
                  <a:lnTo>
                    <a:pt x="313461" y="415505"/>
                  </a:lnTo>
                  <a:lnTo>
                    <a:pt x="310057" y="423329"/>
                  </a:lnTo>
                  <a:lnTo>
                    <a:pt x="307238" y="431330"/>
                  </a:lnTo>
                  <a:lnTo>
                    <a:pt x="294093" y="436930"/>
                  </a:lnTo>
                  <a:lnTo>
                    <a:pt x="294093" y="210921"/>
                  </a:lnTo>
                  <a:lnTo>
                    <a:pt x="294474" y="210921"/>
                  </a:lnTo>
                  <a:lnTo>
                    <a:pt x="343852" y="228663"/>
                  </a:lnTo>
                  <a:lnTo>
                    <a:pt x="368985" y="264477"/>
                  </a:lnTo>
                  <a:lnTo>
                    <a:pt x="372935" y="286677"/>
                  </a:lnTo>
                  <a:lnTo>
                    <a:pt x="372935" y="290639"/>
                  </a:lnTo>
                  <a:lnTo>
                    <a:pt x="376135" y="293839"/>
                  </a:lnTo>
                  <a:lnTo>
                    <a:pt x="384048" y="293839"/>
                  </a:lnTo>
                  <a:lnTo>
                    <a:pt x="387261" y="290639"/>
                  </a:lnTo>
                  <a:lnTo>
                    <a:pt x="387261" y="286677"/>
                  </a:lnTo>
                  <a:lnTo>
                    <a:pt x="394055" y="256438"/>
                  </a:lnTo>
                  <a:lnTo>
                    <a:pt x="405091" y="241757"/>
                  </a:lnTo>
                  <a:lnTo>
                    <a:pt x="412534" y="231851"/>
                  </a:lnTo>
                  <a:lnTo>
                    <a:pt x="439877" y="215315"/>
                  </a:lnTo>
                  <a:lnTo>
                    <a:pt x="473278" y="209270"/>
                  </a:lnTo>
                  <a:lnTo>
                    <a:pt x="506666" y="215315"/>
                  </a:lnTo>
                  <a:lnTo>
                    <a:pt x="534009" y="231851"/>
                  </a:lnTo>
                  <a:lnTo>
                    <a:pt x="552488" y="256438"/>
                  </a:lnTo>
                  <a:lnTo>
                    <a:pt x="559282" y="286677"/>
                  </a:lnTo>
                  <a:lnTo>
                    <a:pt x="559282" y="290639"/>
                  </a:lnTo>
                  <a:lnTo>
                    <a:pt x="562495" y="293839"/>
                  </a:lnTo>
                  <a:lnTo>
                    <a:pt x="570407" y="293839"/>
                  </a:lnTo>
                  <a:lnTo>
                    <a:pt x="573608" y="290639"/>
                  </a:lnTo>
                  <a:lnTo>
                    <a:pt x="573608" y="286677"/>
                  </a:lnTo>
                  <a:lnTo>
                    <a:pt x="569290" y="241757"/>
                  </a:lnTo>
                  <a:lnTo>
                    <a:pt x="567842" y="236778"/>
                  </a:lnTo>
                  <a:lnTo>
                    <a:pt x="565696" y="229501"/>
                  </a:lnTo>
                  <a:lnTo>
                    <a:pt x="556755" y="199161"/>
                  </a:lnTo>
                  <a:lnTo>
                    <a:pt x="551764" y="189369"/>
                  </a:lnTo>
                  <a:lnTo>
                    <a:pt x="551764" y="229501"/>
                  </a:lnTo>
                  <a:lnTo>
                    <a:pt x="516115" y="203720"/>
                  </a:lnTo>
                  <a:lnTo>
                    <a:pt x="473278" y="194945"/>
                  </a:lnTo>
                  <a:lnTo>
                    <a:pt x="447446" y="197866"/>
                  </a:lnTo>
                  <a:lnTo>
                    <a:pt x="423545" y="207022"/>
                  </a:lnTo>
                  <a:lnTo>
                    <a:pt x="402666" y="221830"/>
                  </a:lnTo>
                  <a:lnTo>
                    <a:pt x="385889" y="241693"/>
                  </a:lnTo>
                  <a:lnTo>
                    <a:pt x="385305" y="236778"/>
                  </a:lnTo>
                  <a:lnTo>
                    <a:pt x="385279" y="236575"/>
                  </a:lnTo>
                  <a:lnTo>
                    <a:pt x="378015" y="176936"/>
                  </a:lnTo>
                  <a:lnTo>
                    <a:pt x="377964" y="176568"/>
                  </a:lnTo>
                  <a:lnTo>
                    <a:pt x="370979" y="148132"/>
                  </a:lnTo>
                  <a:lnTo>
                    <a:pt x="370979" y="236562"/>
                  </a:lnTo>
                  <a:lnTo>
                    <a:pt x="362343" y="226479"/>
                  </a:lnTo>
                  <a:lnTo>
                    <a:pt x="330034" y="204254"/>
                  </a:lnTo>
                  <a:lnTo>
                    <a:pt x="289471" y="196380"/>
                  </a:lnTo>
                  <a:lnTo>
                    <a:pt x="284162" y="196380"/>
                  </a:lnTo>
                  <a:lnTo>
                    <a:pt x="237388" y="207022"/>
                  </a:lnTo>
                  <a:lnTo>
                    <a:pt x="202831" y="236778"/>
                  </a:lnTo>
                  <a:lnTo>
                    <a:pt x="203504" y="231851"/>
                  </a:lnTo>
                  <a:lnTo>
                    <a:pt x="210527" y="176936"/>
                  </a:lnTo>
                  <a:lnTo>
                    <a:pt x="223240" y="125247"/>
                  </a:lnTo>
                  <a:lnTo>
                    <a:pt x="240106" y="84074"/>
                  </a:lnTo>
                  <a:lnTo>
                    <a:pt x="280606" y="44818"/>
                  </a:lnTo>
                  <a:lnTo>
                    <a:pt x="282790" y="43611"/>
                  </a:lnTo>
                  <a:lnTo>
                    <a:pt x="291045" y="43611"/>
                  </a:lnTo>
                  <a:lnTo>
                    <a:pt x="313601" y="55994"/>
                  </a:lnTo>
                  <a:lnTo>
                    <a:pt x="350621" y="125247"/>
                  </a:lnTo>
                  <a:lnTo>
                    <a:pt x="363232" y="176568"/>
                  </a:lnTo>
                  <a:lnTo>
                    <a:pt x="370979" y="236562"/>
                  </a:lnTo>
                  <a:lnTo>
                    <a:pt x="370979" y="148132"/>
                  </a:lnTo>
                  <a:lnTo>
                    <a:pt x="364185" y="120472"/>
                  </a:lnTo>
                  <a:lnTo>
                    <a:pt x="345300" y="75768"/>
                  </a:lnTo>
                  <a:lnTo>
                    <a:pt x="322160" y="44818"/>
                  </a:lnTo>
                  <a:lnTo>
                    <a:pt x="369100" y="54152"/>
                  </a:lnTo>
                  <a:lnTo>
                    <a:pt x="412534" y="70307"/>
                  </a:lnTo>
                  <a:lnTo>
                    <a:pt x="451739" y="92595"/>
                  </a:lnTo>
                  <a:lnTo>
                    <a:pt x="486117" y="120472"/>
                  </a:lnTo>
                  <a:lnTo>
                    <a:pt x="514540" y="152806"/>
                  </a:lnTo>
                  <a:lnTo>
                    <a:pt x="536689" y="189357"/>
                  </a:lnTo>
                  <a:lnTo>
                    <a:pt x="551764" y="229501"/>
                  </a:lnTo>
                  <a:lnTo>
                    <a:pt x="551764" y="189369"/>
                  </a:lnTo>
                  <a:lnTo>
                    <a:pt x="510057" y="124523"/>
                  </a:lnTo>
                  <a:lnTo>
                    <a:pt x="477367" y="93675"/>
                  </a:lnTo>
                  <a:lnTo>
                    <a:pt x="439394" y="68008"/>
                  </a:lnTo>
                  <a:lnTo>
                    <a:pt x="396913" y="48183"/>
                  </a:lnTo>
                  <a:lnTo>
                    <a:pt x="385229" y="44818"/>
                  </a:lnTo>
                  <a:lnTo>
                    <a:pt x="381050" y="43611"/>
                  </a:lnTo>
                  <a:lnTo>
                    <a:pt x="350621" y="34848"/>
                  </a:lnTo>
                  <a:lnTo>
                    <a:pt x="301256" y="28663"/>
                  </a:lnTo>
                  <a:lnTo>
                    <a:pt x="294093" y="28663"/>
                  </a:lnTo>
                  <a:lnTo>
                    <a:pt x="294093" y="3213"/>
                  </a:lnTo>
                  <a:lnTo>
                    <a:pt x="290880" y="0"/>
                  </a:lnTo>
                  <a:lnTo>
                    <a:pt x="282968" y="0"/>
                  </a:lnTo>
                  <a:lnTo>
                    <a:pt x="279755" y="3213"/>
                  </a:lnTo>
                  <a:lnTo>
                    <a:pt x="279755" y="28663"/>
                  </a:lnTo>
                  <a:lnTo>
                    <a:pt x="272592" y="28663"/>
                  </a:lnTo>
                  <a:lnTo>
                    <a:pt x="251650" y="31292"/>
                  </a:lnTo>
                  <a:lnTo>
                    <a:pt x="251650" y="44818"/>
                  </a:lnTo>
                  <a:lnTo>
                    <a:pt x="228523" y="75768"/>
                  </a:lnTo>
                  <a:lnTo>
                    <a:pt x="209638" y="120472"/>
                  </a:lnTo>
                  <a:lnTo>
                    <a:pt x="195859" y="176568"/>
                  </a:lnTo>
                  <a:lnTo>
                    <a:pt x="188010" y="241757"/>
                  </a:lnTo>
                  <a:lnTo>
                    <a:pt x="171183" y="221830"/>
                  </a:lnTo>
                  <a:lnTo>
                    <a:pt x="153479" y="209270"/>
                  </a:lnTo>
                  <a:lnTo>
                    <a:pt x="150304" y="207022"/>
                  </a:lnTo>
                  <a:lnTo>
                    <a:pt x="126403" y="197866"/>
                  </a:lnTo>
                  <a:lnTo>
                    <a:pt x="100571" y="194945"/>
                  </a:lnTo>
                  <a:lnTo>
                    <a:pt x="78562" y="197078"/>
                  </a:lnTo>
                  <a:lnTo>
                    <a:pt x="57708" y="203720"/>
                  </a:lnTo>
                  <a:lnTo>
                    <a:pt x="38722" y="214579"/>
                  </a:lnTo>
                  <a:lnTo>
                    <a:pt x="22250" y="229374"/>
                  </a:lnTo>
                  <a:lnTo>
                    <a:pt x="37160" y="189357"/>
                  </a:lnTo>
                  <a:lnTo>
                    <a:pt x="59296" y="152806"/>
                  </a:lnTo>
                  <a:lnTo>
                    <a:pt x="87718" y="120472"/>
                  </a:lnTo>
                  <a:lnTo>
                    <a:pt x="122097" y="92595"/>
                  </a:lnTo>
                  <a:lnTo>
                    <a:pt x="161290" y="70307"/>
                  </a:lnTo>
                  <a:lnTo>
                    <a:pt x="204685" y="54152"/>
                  </a:lnTo>
                  <a:lnTo>
                    <a:pt x="251523" y="44818"/>
                  </a:lnTo>
                  <a:lnTo>
                    <a:pt x="251650" y="44818"/>
                  </a:lnTo>
                  <a:lnTo>
                    <a:pt x="251650" y="31292"/>
                  </a:lnTo>
                  <a:lnTo>
                    <a:pt x="176936" y="48183"/>
                  </a:lnTo>
                  <a:lnTo>
                    <a:pt x="134442" y="68008"/>
                  </a:lnTo>
                  <a:lnTo>
                    <a:pt x="96481" y="93675"/>
                  </a:lnTo>
                  <a:lnTo>
                    <a:pt x="63779" y="124523"/>
                  </a:lnTo>
                  <a:lnTo>
                    <a:pt x="37071" y="159905"/>
                  </a:lnTo>
                  <a:lnTo>
                    <a:pt x="17094" y="199161"/>
                  </a:lnTo>
                  <a:lnTo>
                    <a:pt x="6057" y="236575"/>
                  </a:lnTo>
                  <a:lnTo>
                    <a:pt x="228" y="286677"/>
                  </a:lnTo>
                  <a:lnTo>
                    <a:pt x="0" y="290410"/>
                  </a:lnTo>
                  <a:lnTo>
                    <a:pt x="2844" y="293624"/>
                  </a:lnTo>
                  <a:lnTo>
                    <a:pt x="6578" y="293839"/>
                  </a:lnTo>
                  <a:lnTo>
                    <a:pt x="7391" y="293839"/>
                  </a:lnTo>
                  <a:lnTo>
                    <a:pt x="11125" y="294068"/>
                  </a:lnTo>
                  <a:lnTo>
                    <a:pt x="14338" y="291223"/>
                  </a:lnTo>
                  <a:lnTo>
                    <a:pt x="14566" y="287489"/>
                  </a:lnTo>
                  <a:lnTo>
                    <a:pt x="14566" y="286677"/>
                  </a:lnTo>
                  <a:lnTo>
                    <a:pt x="21348" y="256438"/>
                  </a:lnTo>
                  <a:lnTo>
                    <a:pt x="39827" y="231851"/>
                  </a:lnTo>
                  <a:lnTo>
                    <a:pt x="43713" y="229501"/>
                  </a:lnTo>
                  <a:lnTo>
                    <a:pt x="67170" y="215315"/>
                  </a:lnTo>
                  <a:lnTo>
                    <a:pt x="100571" y="209270"/>
                  </a:lnTo>
                  <a:lnTo>
                    <a:pt x="133972" y="215315"/>
                  </a:lnTo>
                  <a:lnTo>
                    <a:pt x="161315" y="231851"/>
                  </a:lnTo>
                  <a:lnTo>
                    <a:pt x="179793" y="256438"/>
                  </a:lnTo>
                  <a:lnTo>
                    <a:pt x="186575" y="286677"/>
                  </a:lnTo>
                  <a:lnTo>
                    <a:pt x="186575" y="290639"/>
                  </a:lnTo>
                  <a:lnTo>
                    <a:pt x="189788" y="293839"/>
                  </a:lnTo>
                  <a:lnTo>
                    <a:pt x="197700" y="293839"/>
                  </a:lnTo>
                  <a:lnTo>
                    <a:pt x="200914" y="290639"/>
                  </a:lnTo>
                  <a:lnTo>
                    <a:pt x="200914" y="286677"/>
                  </a:lnTo>
                  <a:lnTo>
                    <a:pt x="204304" y="265849"/>
                  </a:lnTo>
                  <a:lnTo>
                    <a:pt x="213080" y="247065"/>
                  </a:lnTo>
                  <a:lnTo>
                    <a:pt x="217627" y="241757"/>
                  </a:lnTo>
                  <a:lnTo>
                    <a:pt x="221907" y="236778"/>
                  </a:lnTo>
                  <a:lnTo>
                    <a:pt x="226568" y="231330"/>
                  </a:lnTo>
                  <a:lnTo>
                    <a:pt x="261480" y="213360"/>
                  </a:lnTo>
                  <a:lnTo>
                    <a:pt x="279755" y="210921"/>
                  </a:lnTo>
                  <a:lnTo>
                    <a:pt x="279755" y="443039"/>
                  </a:lnTo>
                  <a:lnTo>
                    <a:pt x="268058" y="448017"/>
                  </a:lnTo>
                  <a:lnTo>
                    <a:pt x="268058" y="487286"/>
                  </a:lnTo>
                  <a:lnTo>
                    <a:pt x="279755" y="492417"/>
                  </a:lnTo>
                  <a:lnTo>
                    <a:pt x="279755" y="493725"/>
                  </a:lnTo>
                  <a:lnTo>
                    <a:pt x="277482" y="495744"/>
                  </a:lnTo>
                  <a:lnTo>
                    <a:pt x="276174" y="498652"/>
                  </a:lnTo>
                  <a:lnTo>
                    <a:pt x="276174" y="532663"/>
                  </a:lnTo>
                  <a:lnTo>
                    <a:pt x="274345" y="543407"/>
                  </a:lnTo>
                  <a:lnTo>
                    <a:pt x="268973" y="552500"/>
                  </a:lnTo>
                  <a:lnTo>
                    <a:pt x="260743" y="559117"/>
                  </a:lnTo>
                  <a:lnTo>
                    <a:pt x="250367" y="562457"/>
                  </a:lnTo>
                  <a:lnTo>
                    <a:pt x="239039" y="561340"/>
                  </a:lnTo>
                  <a:lnTo>
                    <a:pt x="218833" y="528002"/>
                  </a:lnTo>
                  <a:lnTo>
                    <a:pt x="214109" y="523278"/>
                  </a:lnTo>
                  <a:lnTo>
                    <a:pt x="206400" y="523278"/>
                  </a:lnTo>
                  <a:lnTo>
                    <a:pt x="205562" y="523468"/>
                  </a:lnTo>
                  <a:lnTo>
                    <a:pt x="200507" y="524852"/>
                  </a:lnTo>
                  <a:lnTo>
                    <a:pt x="197091" y="529551"/>
                  </a:lnTo>
                  <a:lnTo>
                    <a:pt x="197205" y="531926"/>
                  </a:lnTo>
                  <a:lnTo>
                    <a:pt x="197231" y="532663"/>
                  </a:lnTo>
                  <a:lnTo>
                    <a:pt x="212674" y="570026"/>
                  </a:lnTo>
                  <a:lnTo>
                    <a:pt x="248462" y="584098"/>
                  </a:lnTo>
                  <a:lnTo>
                    <a:pt x="251561" y="584098"/>
                  </a:lnTo>
                  <a:lnTo>
                    <a:pt x="287439" y="562457"/>
                  </a:lnTo>
                  <a:lnTo>
                    <a:pt x="297649" y="500278"/>
                  </a:lnTo>
                  <a:lnTo>
                    <a:pt x="307238" y="504469"/>
                  </a:lnTo>
                  <a:lnTo>
                    <a:pt x="310057" y="512470"/>
                  </a:lnTo>
                  <a:lnTo>
                    <a:pt x="313461" y="520242"/>
                  </a:lnTo>
                  <a:lnTo>
                    <a:pt x="317385" y="527735"/>
                  </a:lnTo>
                  <a:lnTo>
                    <a:pt x="321779" y="534911"/>
                  </a:lnTo>
                  <a:lnTo>
                    <a:pt x="307797" y="571728"/>
                  </a:lnTo>
                  <a:lnTo>
                    <a:pt x="339686" y="599706"/>
                  </a:lnTo>
                  <a:lnTo>
                    <a:pt x="381660" y="587425"/>
                  </a:lnTo>
                  <a:lnTo>
                    <a:pt x="390169" y="591286"/>
                  </a:lnTo>
                  <a:lnTo>
                    <a:pt x="398868" y="594728"/>
                  </a:lnTo>
                  <a:lnTo>
                    <a:pt x="407797" y="597712"/>
                  </a:lnTo>
                  <a:lnTo>
                    <a:pt x="416928" y="600189"/>
                  </a:lnTo>
                  <a:lnTo>
                    <a:pt x="436511" y="634555"/>
                  </a:lnTo>
                  <a:lnTo>
                    <a:pt x="481279" y="634555"/>
                  </a:lnTo>
                  <a:lnTo>
                    <a:pt x="500862" y="600189"/>
                  </a:lnTo>
                  <a:lnTo>
                    <a:pt x="509993" y="597712"/>
                  </a:lnTo>
                  <a:lnTo>
                    <a:pt x="518845" y="594728"/>
                  </a:lnTo>
                  <a:lnTo>
                    <a:pt x="527392" y="591286"/>
                  </a:lnTo>
                  <a:lnTo>
                    <a:pt x="535559" y="587425"/>
                  </a:lnTo>
                  <a:lnTo>
                    <a:pt x="577532" y="599706"/>
                  </a:lnTo>
                  <a:lnTo>
                    <a:pt x="591527" y="587425"/>
                  </a:lnTo>
                  <a:lnTo>
                    <a:pt x="609434" y="571728"/>
                  </a:lnTo>
                  <a:lnTo>
                    <a:pt x="595452" y="534911"/>
                  </a:lnTo>
                  <a:lnTo>
                    <a:pt x="609993" y="503986"/>
                  </a:lnTo>
                  <a:lnTo>
                    <a:pt x="649173" y="486803"/>
                  </a:lnTo>
                  <a:lnTo>
                    <a:pt x="649173" y="447535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3805" y="3037642"/>
              <a:ext cx="574040" cy="584200"/>
            </a:xfrm>
            <a:custGeom>
              <a:avLst/>
              <a:gdLst/>
              <a:ahLst/>
              <a:cxnLst/>
              <a:rect l="l" t="t" r="r" b="b"/>
              <a:pathLst>
                <a:path w="574040" h="584200">
                  <a:moveTo>
                    <a:pt x="301253" y="28667"/>
                  </a:moveTo>
                  <a:lnTo>
                    <a:pt x="294086" y="28667"/>
                  </a:lnTo>
                  <a:lnTo>
                    <a:pt x="294086" y="7166"/>
                  </a:lnTo>
                  <a:lnTo>
                    <a:pt x="294086" y="3210"/>
                  </a:lnTo>
                  <a:lnTo>
                    <a:pt x="290875" y="0"/>
                  </a:lnTo>
                  <a:lnTo>
                    <a:pt x="286918" y="0"/>
                  </a:lnTo>
                  <a:lnTo>
                    <a:pt x="282962" y="0"/>
                  </a:lnTo>
                  <a:lnTo>
                    <a:pt x="279751" y="3210"/>
                  </a:lnTo>
                  <a:lnTo>
                    <a:pt x="279751" y="7166"/>
                  </a:lnTo>
                  <a:lnTo>
                    <a:pt x="279751" y="28667"/>
                  </a:lnTo>
                  <a:lnTo>
                    <a:pt x="223225" y="34849"/>
                  </a:lnTo>
                  <a:lnTo>
                    <a:pt x="176933" y="48180"/>
                  </a:lnTo>
                  <a:lnTo>
                    <a:pt x="134440" y="68006"/>
                  </a:lnTo>
                  <a:lnTo>
                    <a:pt x="96478" y="93671"/>
                  </a:lnTo>
                  <a:lnTo>
                    <a:pt x="63777" y="124521"/>
                  </a:lnTo>
                  <a:lnTo>
                    <a:pt x="37070" y="159902"/>
                  </a:lnTo>
                  <a:lnTo>
                    <a:pt x="17088" y="199158"/>
                  </a:lnTo>
                  <a:lnTo>
                    <a:pt x="4562" y="241635"/>
                  </a:lnTo>
                  <a:lnTo>
                    <a:pt x="224" y="286677"/>
                  </a:lnTo>
                  <a:lnTo>
                    <a:pt x="0" y="290414"/>
                  </a:lnTo>
                  <a:lnTo>
                    <a:pt x="2844" y="293624"/>
                  </a:lnTo>
                  <a:lnTo>
                    <a:pt x="6578" y="293844"/>
                  </a:lnTo>
                  <a:lnTo>
                    <a:pt x="6849" y="293863"/>
                  </a:lnTo>
                  <a:lnTo>
                    <a:pt x="7120" y="293863"/>
                  </a:lnTo>
                  <a:lnTo>
                    <a:pt x="7391" y="293844"/>
                  </a:lnTo>
                  <a:lnTo>
                    <a:pt x="11125" y="294074"/>
                  </a:lnTo>
                  <a:lnTo>
                    <a:pt x="14334" y="291226"/>
                  </a:lnTo>
                  <a:lnTo>
                    <a:pt x="14559" y="287490"/>
                  </a:lnTo>
                  <a:lnTo>
                    <a:pt x="14575" y="287222"/>
                  </a:lnTo>
                  <a:lnTo>
                    <a:pt x="14575" y="286945"/>
                  </a:lnTo>
                  <a:lnTo>
                    <a:pt x="14559" y="286677"/>
                  </a:lnTo>
                  <a:lnTo>
                    <a:pt x="21346" y="256442"/>
                  </a:lnTo>
                  <a:lnTo>
                    <a:pt x="39824" y="231850"/>
                  </a:lnTo>
                  <a:lnTo>
                    <a:pt x="67173" y="215321"/>
                  </a:lnTo>
                  <a:lnTo>
                    <a:pt x="100568" y="209274"/>
                  </a:lnTo>
                  <a:lnTo>
                    <a:pt x="133964" y="215321"/>
                  </a:lnTo>
                  <a:lnTo>
                    <a:pt x="161311" y="231850"/>
                  </a:lnTo>
                  <a:lnTo>
                    <a:pt x="179790" y="256442"/>
                  </a:lnTo>
                  <a:lnTo>
                    <a:pt x="186576" y="286677"/>
                  </a:lnTo>
                  <a:lnTo>
                    <a:pt x="186576" y="290634"/>
                  </a:lnTo>
                  <a:lnTo>
                    <a:pt x="189787" y="293844"/>
                  </a:lnTo>
                  <a:lnTo>
                    <a:pt x="193743" y="293844"/>
                  </a:lnTo>
                  <a:lnTo>
                    <a:pt x="197700" y="293844"/>
                  </a:lnTo>
                  <a:lnTo>
                    <a:pt x="200911" y="290634"/>
                  </a:lnTo>
                  <a:lnTo>
                    <a:pt x="200911" y="286677"/>
                  </a:lnTo>
                  <a:lnTo>
                    <a:pt x="204302" y="265845"/>
                  </a:lnTo>
                  <a:lnTo>
                    <a:pt x="226571" y="231330"/>
                  </a:lnTo>
                  <a:lnTo>
                    <a:pt x="261479" y="213362"/>
                  </a:lnTo>
                  <a:lnTo>
                    <a:pt x="279751" y="210928"/>
                  </a:lnTo>
                  <a:lnTo>
                    <a:pt x="279751" y="493726"/>
                  </a:lnTo>
                  <a:lnTo>
                    <a:pt x="277477" y="495742"/>
                  </a:lnTo>
                  <a:lnTo>
                    <a:pt x="276167" y="498647"/>
                  </a:lnTo>
                  <a:lnTo>
                    <a:pt x="276167" y="501686"/>
                  </a:lnTo>
                  <a:lnTo>
                    <a:pt x="276167" y="532666"/>
                  </a:lnTo>
                  <a:lnTo>
                    <a:pt x="274345" y="543408"/>
                  </a:lnTo>
                  <a:lnTo>
                    <a:pt x="268964" y="552500"/>
                  </a:lnTo>
                  <a:lnTo>
                    <a:pt x="260734" y="559124"/>
                  </a:lnTo>
                  <a:lnTo>
                    <a:pt x="250365" y="562463"/>
                  </a:lnTo>
                  <a:lnTo>
                    <a:pt x="239035" y="561337"/>
                  </a:lnTo>
                  <a:lnTo>
                    <a:pt x="218829" y="533937"/>
                  </a:lnTo>
                  <a:lnTo>
                    <a:pt x="218829" y="528003"/>
                  </a:lnTo>
                  <a:lnTo>
                    <a:pt x="197088" y="529551"/>
                  </a:lnTo>
                  <a:lnTo>
                    <a:pt x="197327" y="534788"/>
                  </a:lnTo>
                  <a:lnTo>
                    <a:pt x="201624" y="554261"/>
                  </a:lnTo>
                  <a:lnTo>
                    <a:pt x="212673" y="570028"/>
                  </a:lnTo>
                  <a:lnTo>
                    <a:pt x="228831" y="580502"/>
                  </a:lnTo>
                  <a:lnTo>
                    <a:pt x="248454" y="584096"/>
                  </a:lnTo>
                  <a:lnTo>
                    <a:pt x="249715" y="584073"/>
                  </a:lnTo>
                  <a:lnTo>
                    <a:pt x="284938" y="566636"/>
                  </a:lnTo>
                  <a:lnTo>
                    <a:pt x="297669" y="531930"/>
                  </a:lnTo>
                  <a:lnTo>
                    <a:pt x="297669" y="501686"/>
                  </a:lnTo>
                  <a:lnTo>
                    <a:pt x="297660" y="498647"/>
                  </a:lnTo>
                  <a:lnTo>
                    <a:pt x="296360" y="495742"/>
                  </a:lnTo>
                  <a:lnTo>
                    <a:pt x="294086" y="493726"/>
                  </a:lnTo>
                  <a:lnTo>
                    <a:pt x="294086" y="210899"/>
                  </a:lnTo>
                  <a:lnTo>
                    <a:pt x="343850" y="228670"/>
                  </a:lnTo>
                  <a:lnTo>
                    <a:pt x="368978" y="264476"/>
                  </a:lnTo>
                  <a:lnTo>
                    <a:pt x="372926" y="286677"/>
                  </a:lnTo>
                  <a:lnTo>
                    <a:pt x="372926" y="290634"/>
                  </a:lnTo>
                  <a:lnTo>
                    <a:pt x="376137" y="293844"/>
                  </a:lnTo>
                  <a:lnTo>
                    <a:pt x="380093" y="293844"/>
                  </a:lnTo>
                  <a:lnTo>
                    <a:pt x="384050" y="293844"/>
                  </a:lnTo>
                  <a:lnTo>
                    <a:pt x="387261" y="290634"/>
                  </a:lnTo>
                  <a:lnTo>
                    <a:pt x="387261" y="286678"/>
                  </a:lnTo>
                  <a:lnTo>
                    <a:pt x="394047" y="256442"/>
                  </a:lnTo>
                  <a:lnTo>
                    <a:pt x="412526" y="231850"/>
                  </a:lnTo>
                  <a:lnTo>
                    <a:pt x="439873" y="215322"/>
                  </a:lnTo>
                  <a:lnTo>
                    <a:pt x="473269" y="209274"/>
                  </a:lnTo>
                  <a:lnTo>
                    <a:pt x="506664" y="215322"/>
                  </a:lnTo>
                  <a:lnTo>
                    <a:pt x="534011" y="231850"/>
                  </a:lnTo>
                  <a:lnTo>
                    <a:pt x="552490" y="256442"/>
                  </a:lnTo>
                  <a:lnTo>
                    <a:pt x="559276" y="286678"/>
                  </a:lnTo>
                  <a:lnTo>
                    <a:pt x="559276" y="290634"/>
                  </a:lnTo>
                  <a:lnTo>
                    <a:pt x="562487" y="293845"/>
                  </a:lnTo>
                  <a:lnTo>
                    <a:pt x="566444" y="293845"/>
                  </a:lnTo>
                  <a:lnTo>
                    <a:pt x="570400" y="293845"/>
                  </a:lnTo>
                  <a:lnTo>
                    <a:pt x="573611" y="290634"/>
                  </a:lnTo>
                  <a:lnTo>
                    <a:pt x="569273" y="241635"/>
                  </a:lnTo>
                  <a:lnTo>
                    <a:pt x="556748" y="199158"/>
                  </a:lnTo>
                  <a:lnTo>
                    <a:pt x="536766" y="159902"/>
                  </a:lnTo>
                  <a:lnTo>
                    <a:pt x="510059" y="124522"/>
                  </a:lnTo>
                  <a:lnTo>
                    <a:pt x="477358" y="93671"/>
                  </a:lnTo>
                  <a:lnTo>
                    <a:pt x="439396" y="68006"/>
                  </a:lnTo>
                  <a:lnTo>
                    <a:pt x="396904" y="48180"/>
                  </a:lnTo>
                  <a:lnTo>
                    <a:pt x="350612" y="34849"/>
                  </a:lnTo>
                  <a:lnTo>
                    <a:pt x="301253" y="28667"/>
                  </a:lnTo>
                  <a:close/>
                </a:path>
                <a:path w="574040" h="584200">
                  <a:moveTo>
                    <a:pt x="100568" y="194940"/>
                  </a:moveTo>
                  <a:lnTo>
                    <a:pt x="57719" y="203716"/>
                  </a:lnTo>
                  <a:lnTo>
                    <a:pt x="22277" y="229342"/>
                  </a:lnTo>
                  <a:lnTo>
                    <a:pt x="22113" y="229437"/>
                  </a:lnTo>
                  <a:lnTo>
                    <a:pt x="37153" y="189347"/>
                  </a:lnTo>
                  <a:lnTo>
                    <a:pt x="59295" y="152799"/>
                  </a:lnTo>
                  <a:lnTo>
                    <a:pt x="87853" y="120317"/>
                  </a:lnTo>
                  <a:lnTo>
                    <a:pt x="122098" y="92588"/>
                  </a:lnTo>
                  <a:lnTo>
                    <a:pt x="161301" y="70299"/>
                  </a:lnTo>
                  <a:lnTo>
                    <a:pt x="204733" y="54137"/>
                  </a:lnTo>
                  <a:lnTo>
                    <a:pt x="251665" y="44788"/>
                  </a:lnTo>
                  <a:lnTo>
                    <a:pt x="228533" y="75745"/>
                  </a:lnTo>
                  <a:lnTo>
                    <a:pt x="209644" y="120447"/>
                  </a:lnTo>
                  <a:lnTo>
                    <a:pt x="195863" y="176537"/>
                  </a:lnTo>
                  <a:lnTo>
                    <a:pt x="188057" y="241659"/>
                  </a:lnTo>
                  <a:lnTo>
                    <a:pt x="188000" y="241793"/>
                  </a:lnTo>
                  <a:lnTo>
                    <a:pt x="187933" y="241659"/>
                  </a:lnTo>
                  <a:lnTo>
                    <a:pt x="171169" y="221806"/>
                  </a:lnTo>
                  <a:lnTo>
                    <a:pt x="150289" y="207012"/>
                  </a:lnTo>
                  <a:lnTo>
                    <a:pt x="126391" y="197862"/>
                  </a:lnTo>
                  <a:lnTo>
                    <a:pt x="100568" y="194940"/>
                  </a:lnTo>
                  <a:close/>
                </a:path>
                <a:path w="574040" h="584200">
                  <a:moveTo>
                    <a:pt x="330037" y="204258"/>
                  </a:moveTo>
                  <a:lnTo>
                    <a:pt x="289470" y="196374"/>
                  </a:lnTo>
                  <a:lnTo>
                    <a:pt x="284157" y="196374"/>
                  </a:lnTo>
                  <a:lnTo>
                    <a:pt x="272111" y="196901"/>
                  </a:lnTo>
                  <a:lnTo>
                    <a:pt x="227666" y="212726"/>
                  </a:lnTo>
                  <a:lnTo>
                    <a:pt x="202898" y="236700"/>
                  </a:lnTo>
                  <a:lnTo>
                    <a:pt x="210524" y="176940"/>
                  </a:lnTo>
                  <a:lnTo>
                    <a:pt x="223233" y="125253"/>
                  </a:lnTo>
                  <a:lnTo>
                    <a:pt x="240100" y="84075"/>
                  </a:lnTo>
                  <a:lnTo>
                    <a:pt x="282790" y="43613"/>
                  </a:lnTo>
                  <a:lnTo>
                    <a:pt x="291047" y="43613"/>
                  </a:lnTo>
                  <a:lnTo>
                    <a:pt x="333747" y="84070"/>
                  </a:lnTo>
                  <a:lnTo>
                    <a:pt x="350611" y="125240"/>
                  </a:lnTo>
                  <a:lnTo>
                    <a:pt x="363313" y="176917"/>
                  </a:lnTo>
                  <a:lnTo>
                    <a:pt x="370977" y="236509"/>
                  </a:lnTo>
                  <a:lnTo>
                    <a:pt x="370977" y="236643"/>
                  </a:lnTo>
                  <a:lnTo>
                    <a:pt x="362346" y="226479"/>
                  </a:lnTo>
                  <a:lnTo>
                    <a:pt x="352616" y="217662"/>
                  </a:lnTo>
                  <a:lnTo>
                    <a:pt x="341801" y="210218"/>
                  </a:lnTo>
                  <a:lnTo>
                    <a:pt x="330037" y="204258"/>
                  </a:lnTo>
                  <a:close/>
                </a:path>
                <a:path w="574040" h="584200">
                  <a:moveTo>
                    <a:pt x="473269" y="194941"/>
                  </a:moveTo>
                  <a:lnTo>
                    <a:pt x="423539" y="207023"/>
                  </a:lnTo>
                  <a:lnTo>
                    <a:pt x="385894" y="241688"/>
                  </a:lnTo>
                  <a:lnTo>
                    <a:pt x="377965" y="176566"/>
                  </a:lnTo>
                  <a:lnTo>
                    <a:pt x="364187" y="120476"/>
                  </a:lnTo>
                  <a:lnTo>
                    <a:pt x="345298" y="75774"/>
                  </a:lnTo>
                  <a:lnTo>
                    <a:pt x="322162" y="44817"/>
                  </a:lnTo>
                  <a:lnTo>
                    <a:pt x="369098" y="54155"/>
                  </a:lnTo>
                  <a:lnTo>
                    <a:pt x="412532" y="70310"/>
                  </a:lnTo>
                  <a:lnTo>
                    <a:pt x="451737" y="92595"/>
                  </a:lnTo>
                  <a:lnTo>
                    <a:pt x="485982" y="120322"/>
                  </a:lnTo>
                  <a:lnTo>
                    <a:pt x="514540" y="152804"/>
                  </a:lnTo>
                  <a:lnTo>
                    <a:pt x="536682" y="189354"/>
                  </a:lnTo>
                  <a:lnTo>
                    <a:pt x="551679" y="229285"/>
                  </a:lnTo>
                  <a:lnTo>
                    <a:pt x="551717" y="229447"/>
                  </a:lnTo>
                  <a:lnTo>
                    <a:pt x="551555" y="229361"/>
                  </a:lnTo>
                  <a:lnTo>
                    <a:pt x="535103" y="214584"/>
                  </a:lnTo>
                  <a:lnTo>
                    <a:pt x="516117" y="203723"/>
                  </a:lnTo>
                  <a:lnTo>
                    <a:pt x="495279" y="197075"/>
                  </a:lnTo>
                  <a:lnTo>
                    <a:pt x="473269" y="194941"/>
                  </a:lnTo>
                  <a:close/>
                </a:path>
              </a:pathLst>
            </a:custGeom>
            <a:ln w="7167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12737" y="4008501"/>
            <a:ext cx="803275" cy="708025"/>
            <a:chOff x="312737" y="4008501"/>
            <a:chExt cx="803275" cy="708025"/>
          </a:xfrm>
        </p:grpSpPr>
        <p:sp>
          <p:nvSpPr>
            <p:cNvPr id="23" name="object 23"/>
            <p:cNvSpPr/>
            <p:nvPr/>
          </p:nvSpPr>
          <p:spPr>
            <a:xfrm>
              <a:off x="319087" y="4014851"/>
              <a:ext cx="790575" cy="695325"/>
            </a:xfrm>
            <a:custGeom>
              <a:avLst/>
              <a:gdLst/>
              <a:ahLst/>
              <a:cxnLst/>
              <a:rect l="l" t="t" r="r" b="b"/>
              <a:pathLst>
                <a:path w="790575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8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798" y="9096"/>
                  </a:lnTo>
                  <a:lnTo>
                    <a:pt x="756634" y="33909"/>
                  </a:lnTo>
                  <a:lnTo>
                    <a:pt x="781468" y="70723"/>
                  </a:lnTo>
                  <a:lnTo>
                    <a:pt x="790575" y="115824"/>
                  </a:lnTo>
                  <a:lnTo>
                    <a:pt x="790575" y="579374"/>
                  </a:lnTo>
                  <a:lnTo>
                    <a:pt x="781468" y="624494"/>
                  </a:lnTo>
                  <a:lnTo>
                    <a:pt x="756634" y="661352"/>
                  </a:lnTo>
                  <a:lnTo>
                    <a:pt x="719798" y="686208"/>
                  </a:lnTo>
                  <a:lnTo>
                    <a:pt x="674687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7803" y="4126908"/>
              <a:ext cx="492759" cy="500380"/>
            </a:xfrm>
            <a:custGeom>
              <a:avLst/>
              <a:gdLst/>
              <a:ahLst/>
              <a:cxnLst/>
              <a:rect l="l" t="t" r="r" b="b"/>
              <a:pathLst>
                <a:path w="492759" h="500379">
                  <a:moveTo>
                    <a:pt x="246241" y="0"/>
                  </a:moveTo>
                  <a:lnTo>
                    <a:pt x="196591" y="5074"/>
                  </a:lnTo>
                  <a:lnTo>
                    <a:pt x="150357" y="19630"/>
                  </a:lnTo>
                  <a:lnTo>
                    <a:pt x="108528" y="42666"/>
                  </a:lnTo>
                  <a:lnTo>
                    <a:pt x="72090" y="73178"/>
                  </a:lnTo>
                  <a:lnTo>
                    <a:pt x="42031" y="110166"/>
                  </a:lnTo>
                  <a:lnTo>
                    <a:pt x="19339" y="152627"/>
                  </a:lnTo>
                  <a:lnTo>
                    <a:pt x="4999" y="199559"/>
                  </a:lnTo>
                  <a:lnTo>
                    <a:pt x="0" y="249959"/>
                  </a:lnTo>
                  <a:lnTo>
                    <a:pt x="4999" y="300360"/>
                  </a:lnTo>
                  <a:lnTo>
                    <a:pt x="19339" y="347291"/>
                  </a:lnTo>
                  <a:lnTo>
                    <a:pt x="42032" y="389752"/>
                  </a:lnTo>
                  <a:lnTo>
                    <a:pt x="72090" y="426740"/>
                  </a:lnTo>
                  <a:lnTo>
                    <a:pt x="108528" y="457253"/>
                  </a:lnTo>
                  <a:lnTo>
                    <a:pt x="150357" y="480289"/>
                  </a:lnTo>
                  <a:lnTo>
                    <a:pt x="196591" y="494845"/>
                  </a:lnTo>
                  <a:lnTo>
                    <a:pt x="246241" y="499920"/>
                  </a:lnTo>
                  <a:lnTo>
                    <a:pt x="295892" y="494845"/>
                  </a:lnTo>
                  <a:lnTo>
                    <a:pt x="342125" y="480289"/>
                  </a:lnTo>
                  <a:lnTo>
                    <a:pt x="383954" y="457253"/>
                  </a:lnTo>
                  <a:lnTo>
                    <a:pt x="411555" y="434140"/>
                  </a:lnTo>
                  <a:lnTo>
                    <a:pt x="181441" y="434140"/>
                  </a:lnTo>
                  <a:lnTo>
                    <a:pt x="181441" y="394673"/>
                  </a:lnTo>
                  <a:lnTo>
                    <a:pt x="226801" y="394673"/>
                  </a:lnTo>
                  <a:lnTo>
                    <a:pt x="226801" y="197336"/>
                  </a:lnTo>
                  <a:lnTo>
                    <a:pt x="187921" y="197336"/>
                  </a:lnTo>
                  <a:lnTo>
                    <a:pt x="187921" y="157869"/>
                  </a:lnTo>
                  <a:lnTo>
                    <a:pt x="474744" y="157869"/>
                  </a:lnTo>
                  <a:lnTo>
                    <a:pt x="473143" y="152627"/>
                  </a:lnTo>
                  <a:lnTo>
                    <a:pt x="461882" y="131557"/>
                  </a:lnTo>
                  <a:lnTo>
                    <a:pt x="233281" y="131557"/>
                  </a:lnTo>
                  <a:lnTo>
                    <a:pt x="220564" y="129008"/>
                  </a:lnTo>
                  <a:lnTo>
                    <a:pt x="210277" y="122019"/>
                  </a:lnTo>
                  <a:lnTo>
                    <a:pt x="203392" y="111577"/>
                  </a:lnTo>
                  <a:lnTo>
                    <a:pt x="200881" y="98668"/>
                  </a:lnTo>
                  <a:lnTo>
                    <a:pt x="203392" y="85759"/>
                  </a:lnTo>
                  <a:lnTo>
                    <a:pt x="210277" y="75316"/>
                  </a:lnTo>
                  <a:lnTo>
                    <a:pt x="220564" y="68327"/>
                  </a:lnTo>
                  <a:lnTo>
                    <a:pt x="233281" y="65778"/>
                  </a:lnTo>
                  <a:lnTo>
                    <a:pt x="411555" y="65778"/>
                  </a:lnTo>
                  <a:lnTo>
                    <a:pt x="383954" y="42666"/>
                  </a:lnTo>
                  <a:lnTo>
                    <a:pt x="342125" y="19630"/>
                  </a:lnTo>
                  <a:lnTo>
                    <a:pt x="295892" y="5074"/>
                  </a:lnTo>
                  <a:lnTo>
                    <a:pt x="246241" y="0"/>
                  </a:lnTo>
                  <a:close/>
                </a:path>
                <a:path w="492759" h="500379">
                  <a:moveTo>
                    <a:pt x="474744" y="157869"/>
                  </a:moveTo>
                  <a:lnTo>
                    <a:pt x="265681" y="157869"/>
                  </a:lnTo>
                  <a:lnTo>
                    <a:pt x="265681" y="394673"/>
                  </a:lnTo>
                  <a:lnTo>
                    <a:pt x="311042" y="394673"/>
                  </a:lnTo>
                  <a:lnTo>
                    <a:pt x="311042" y="434140"/>
                  </a:lnTo>
                  <a:lnTo>
                    <a:pt x="411555" y="434140"/>
                  </a:lnTo>
                  <a:lnTo>
                    <a:pt x="450450" y="389752"/>
                  </a:lnTo>
                  <a:lnTo>
                    <a:pt x="473143" y="347292"/>
                  </a:lnTo>
                  <a:lnTo>
                    <a:pt x="487482" y="300360"/>
                  </a:lnTo>
                  <a:lnTo>
                    <a:pt x="492482" y="249959"/>
                  </a:lnTo>
                  <a:lnTo>
                    <a:pt x="487482" y="199559"/>
                  </a:lnTo>
                  <a:lnTo>
                    <a:pt x="474744" y="157869"/>
                  </a:lnTo>
                  <a:close/>
                </a:path>
                <a:path w="492759" h="500379">
                  <a:moveTo>
                    <a:pt x="411555" y="65778"/>
                  </a:moveTo>
                  <a:lnTo>
                    <a:pt x="233281" y="65778"/>
                  </a:lnTo>
                  <a:lnTo>
                    <a:pt x="245998" y="68327"/>
                  </a:lnTo>
                  <a:lnTo>
                    <a:pt x="256285" y="75316"/>
                  </a:lnTo>
                  <a:lnTo>
                    <a:pt x="263170" y="85759"/>
                  </a:lnTo>
                  <a:lnTo>
                    <a:pt x="265681" y="98668"/>
                  </a:lnTo>
                  <a:lnTo>
                    <a:pt x="263170" y="111577"/>
                  </a:lnTo>
                  <a:lnTo>
                    <a:pt x="256285" y="122019"/>
                  </a:lnTo>
                  <a:lnTo>
                    <a:pt x="245998" y="129008"/>
                  </a:lnTo>
                  <a:lnTo>
                    <a:pt x="233281" y="131557"/>
                  </a:lnTo>
                  <a:lnTo>
                    <a:pt x="461882" y="131557"/>
                  </a:lnTo>
                  <a:lnTo>
                    <a:pt x="450450" y="110166"/>
                  </a:lnTo>
                  <a:lnTo>
                    <a:pt x="420392" y="73179"/>
                  </a:lnTo>
                  <a:lnTo>
                    <a:pt x="411555" y="65778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262" y="5942012"/>
            <a:ext cx="803275" cy="70802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262" y="4970526"/>
            <a:ext cx="803275" cy="70796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2375" y="485775"/>
              <a:ext cx="7591425" cy="819150"/>
            </a:xfrm>
            <a:custGeom>
              <a:avLst/>
              <a:gdLst/>
              <a:ahLst/>
              <a:cxnLst/>
              <a:rect l="l" t="t" r="r" b="b"/>
              <a:pathLst>
                <a:path w="7591425" h="819150">
                  <a:moveTo>
                    <a:pt x="7591425" y="0"/>
                  </a:moveTo>
                  <a:lnTo>
                    <a:pt x="0" y="0"/>
                  </a:lnTo>
                  <a:lnTo>
                    <a:pt x="0" y="819150"/>
                  </a:lnTo>
                  <a:lnTo>
                    <a:pt x="7591425" y="819150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8100" y="378713"/>
            <a:ext cx="3006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07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3848100" y="913066"/>
            <a:ext cx="102171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spc="-10" dirty="0">
                <a:solidFill>
                  <a:srgbClr val="004493"/>
                </a:solidFill>
                <a:latin typeface="Arial"/>
                <a:cs typeface="Arial"/>
              </a:rPr>
              <a:t>Scope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8500" y="1466850"/>
            <a:ext cx="8115300" cy="19145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0970" rIns="0" bIns="0" rtlCol="0">
            <a:spAutoFit/>
          </a:bodyPr>
          <a:lstStyle/>
          <a:p>
            <a:pPr marL="493395" marR="160020" indent="-343535">
              <a:lnSpc>
                <a:spcPts val="2180"/>
              </a:lnSpc>
              <a:spcBef>
                <a:spcPts val="1110"/>
              </a:spcBef>
              <a:buClr>
                <a:srgbClr val="1A79AC"/>
              </a:buClr>
              <a:buFont typeface="Arial"/>
              <a:buChar char="•"/>
              <a:tabLst>
                <a:tab pos="493395" algn="l"/>
              </a:tabLst>
            </a:pP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TARGET</a:t>
            </a:r>
            <a:r>
              <a:rPr sz="2000" b="1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PAN-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EUROPEAN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0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fields</a:t>
            </a:r>
            <a:r>
              <a:rPr sz="20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climate,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health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social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sciences</a:t>
            </a:r>
            <a:endParaRPr sz="2000">
              <a:latin typeface="Arial"/>
              <a:cs typeface="Arial"/>
            </a:endParaRPr>
          </a:p>
          <a:p>
            <a:pPr marL="488950" marR="527685" indent="-339090" algn="just">
              <a:lnSpc>
                <a:spcPts val="2180"/>
              </a:lnSpc>
              <a:spcBef>
                <a:spcPts val="1120"/>
              </a:spcBef>
              <a:buClr>
                <a:srgbClr val="1A79AC"/>
              </a:buClr>
              <a:buChar char="•"/>
              <a:tabLst>
                <a:tab pos="49339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Proposals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should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involve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SHARING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SIMILAR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OR 	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RELATED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RISKS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addressed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common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coordinated 	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implementation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mitigation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contingency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plans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38500" y="3457575"/>
            <a:ext cx="8743950" cy="3400425"/>
            <a:chOff x="3238500" y="3457575"/>
            <a:chExt cx="8743950" cy="3400425"/>
          </a:xfrm>
        </p:grpSpPr>
        <p:sp>
          <p:nvSpPr>
            <p:cNvPr id="9" name="object 9"/>
            <p:cNvSpPr/>
            <p:nvPr/>
          </p:nvSpPr>
          <p:spPr>
            <a:xfrm>
              <a:off x="3238500" y="3457575"/>
              <a:ext cx="5505450" cy="400050"/>
            </a:xfrm>
            <a:custGeom>
              <a:avLst/>
              <a:gdLst/>
              <a:ahLst/>
              <a:cxnLst/>
              <a:rect l="l" t="t" r="r" b="b"/>
              <a:pathLst>
                <a:path w="5505450" h="400050">
                  <a:moveTo>
                    <a:pt x="55054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5505450" y="400050"/>
                  </a:lnTo>
                  <a:lnTo>
                    <a:pt x="5505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5150" y="5905500"/>
              <a:ext cx="1257300" cy="762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38500" y="3781425"/>
              <a:ext cx="7905750" cy="3076575"/>
            </a:xfrm>
            <a:custGeom>
              <a:avLst/>
              <a:gdLst/>
              <a:ahLst/>
              <a:cxnLst/>
              <a:rect l="l" t="t" r="r" b="b"/>
              <a:pathLst>
                <a:path w="7905750" h="3076575">
                  <a:moveTo>
                    <a:pt x="7905750" y="0"/>
                  </a:moveTo>
                  <a:lnTo>
                    <a:pt x="0" y="0"/>
                  </a:lnTo>
                  <a:lnTo>
                    <a:pt x="0" y="3076575"/>
                  </a:lnTo>
                  <a:lnTo>
                    <a:pt x="7905750" y="3076575"/>
                  </a:lnTo>
                  <a:lnTo>
                    <a:pt x="7905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9101" y="3900551"/>
              <a:ext cx="3238500" cy="809625"/>
            </a:xfrm>
            <a:custGeom>
              <a:avLst/>
              <a:gdLst/>
              <a:ahLst/>
              <a:cxnLst/>
              <a:rect l="l" t="t" r="r" b="b"/>
              <a:pathLst>
                <a:path w="3238500" h="809625">
                  <a:moveTo>
                    <a:pt x="3238500" y="0"/>
                  </a:moveTo>
                  <a:lnTo>
                    <a:pt x="0" y="0"/>
                  </a:lnTo>
                  <a:lnTo>
                    <a:pt x="0" y="809625"/>
                  </a:lnTo>
                  <a:lnTo>
                    <a:pt x="3238500" y="809625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9101" y="3900551"/>
              <a:ext cx="3238500" cy="809625"/>
            </a:xfrm>
            <a:custGeom>
              <a:avLst/>
              <a:gdLst/>
              <a:ahLst/>
              <a:cxnLst/>
              <a:rect l="l" t="t" r="r" b="b"/>
              <a:pathLst>
                <a:path w="3238500" h="809625">
                  <a:moveTo>
                    <a:pt x="0" y="809625"/>
                  </a:moveTo>
                  <a:lnTo>
                    <a:pt x="3238500" y="809625"/>
                  </a:lnTo>
                  <a:lnTo>
                    <a:pt x="3238500" y="0"/>
                  </a:lnTo>
                  <a:lnTo>
                    <a:pt x="0" y="0"/>
                  </a:lnTo>
                  <a:lnTo>
                    <a:pt x="0" y="8096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23209" y="3367185"/>
            <a:ext cx="4761230" cy="130238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Proposed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actions</a:t>
            </a:r>
            <a:r>
              <a:rPr sz="2000" b="1" spc="-8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under</a:t>
            </a:r>
            <a:r>
              <a:rPr sz="20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this</a:t>
            </a:r>
            <a:r>
              <a:rPr sz="20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topic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should:</a:t>
            </a:r>
            <a:endParaRPr sz="2000">
              <a:latin typeface="Arial"/>
              <a:cs typeface="Arial"/>
            </a:endParaRPr>
          </a:p>
          <a:p>
            <a:pPr marL="852805" marR="1331595">
              <a:lnSpc>
                <a:spcPts val="1880"/>
              </a:lnSpc>
              <a:spcBef>
                <a:spcPts val="1140"/>
              </a:spcBef>
            </a:pP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UPDATE</a:t>
            </a:r>
            <a:r>
              <a:rPr sz="18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RISK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MANAGEMENT</a:t>
            </a:r>
            <a:r>
              <a:rPr sz="18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PLANS,</a:t>
            </a:r>
            <a:endParaRPr sz="1800">
              <a:latin typeface="Arial"/>
              <a:cs typeface="Arial"/>
            </a:endParaRPr>
          </a:p>
          <a:p>
            <a:pPr marL="852805">
              <a:lnSpc>
                <a:spcPts val="1785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exchange</a:t>
            </a:r>
            <a:r>
              <a:rPr sz="18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best</a:t>
            </a:r>
            <a:r>
              <a:rPr sz="18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practices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98901" y="3852926"/>
            <a:ext cx="7445375" cy="1028700"/>
            <a:chOff x="3398901" y="3852926"/>
            <a:chExt cx="7445375" cy="102870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5251" y="3890899"/>
              <a:ext cx="466725" cy="7048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05251" y="3891026"/>
              <a:ext cx="466725" cy="704850"/>
            </a:xfrm>
            <a:custGeom>
              <a:avLst/>
              <a:gdLst/>
              <a:ahLst/>
              <a:cxnLst/>
              <a:rect l="l" t="t" r="r" b="b"/>
              <a:pathLst>
                <a:path w="466725" h="704850">
                  <a:moveTo>
                    <a:pt x="0" y="704850"/>
                  </a:moveTo>
                  <a:lnTo>
                    <a:pt x="466725" y="704850"/>
                  </a:lnTo>
                  <a:lnTo>
                    <a:pt x="466725" y="0"/>
                  </a:lnTo>
                  <a:lnTo>
                    <a:pt x="0" y="0"/>
                  </a:lnTo>
                  <a:lnTo>
                    <a:pt x="0" y="7048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24851" y="3852926"/>
              <a:ext cx="3019425" cy="1028700"/>
            </a:xfrm>
            <a:custGeom>
              <a:avLst/>
              <a:gdLst/>
              <a:ahLst/>
              <a:cxnLst/>
              <a:rect l="l" t="t" r="r" b="b"/>
              <a:pathLst>
                <a:path w="3019425" h="1028700">
                  <a:moveTo>
                    <a:pt x="30194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3019425" y="1028700"/>
                  </a:lnTo>
                  <a:lnTo>
                    <a:pt x="30194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754501" y="3852798"/>
            <a:ext cx="4413250" cy="1994535"/>
            <a:chOff x="3754501" y="3852798"/>
            <a:chExt cx="4413250" cy="199453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1373" y="3852798"/>
              <a:ext cx="476250" cy="7048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57676" y="4862512"/>
              <a:ext cx="3248025" cy="981075"/>
            </a:xfrm>
            <a:custGeom>
              <a:avLst/>
              <a:gdLst/>
              <a:ahLst/>
              <a:cxnLst/>
              <a:rect l="l" t="t" r="r" b="b"/>
              <a:pathLst>
                <a:path w="3248025" h="981075">
                  <a:moveTo>
                    <a:pt x="3248025" y="0"/>
                  </a:moveTo>
                  <a:lnTo>
                    <a:pt x="0" y="0"/>
                  </a:lnTo>
                  <a:lnTo>
                    <a:pt x="0" y="981075"/>
                  </a:lnTo>
                  <a:lnTo>
                    <a:pt x="3248025" y="981075"/>
                  </a:lnTo>
                  <a:lnTo>
                    <a:pt x="32480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57676" y="4862512"/>
              <a:ext cx="3248025" cy="981075"/>
            </a:xfrm>
            <a:custGeom>
              <a:avLst/>
              <a:gdLst/>
              <a:ahLst/>
              <a:cxnLst/>
              <a:rect l="l" t="t" r="r" b="b"/>
              <a:pathLst>
                <a:path w="3248025" h="981075">
                  <a:moveTo>
                    <a:pt x="0" y="981075"/>
                  </a:moveTo>
                  <a:lnTo>
                    <a:pt x="3248025" y="981075"/>
                  </a:lnTo>
                  <a:lnTo>
                    <a:pt x="3248025" y="0"/>
                  </a:lnTo>
                  <a:lnTo>
                    <a:pt x="0" y="0"/>
                  </a:lnTo>
                  <a:lnTo>
                    <a:pt x="0" y="9810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685151" y="3846576"/>
          <a:ext cx="3152775" cy="1036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6CAE"/>
                      </a:solidFill>
                      <a:prstDash val="solid"/>
                    </a:lnL>
                    <a:lnR w="12700">
                      <a:solidFill>
                        <a:srgbClr val="00609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202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DESCRIBE</a:t>
                      </a:r>
                      <a:r>
                        <a:rPr sz="1800" spc="-3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07314" marR="118745">
                        <a:lnSpc>
                          <a:spcPts val="18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EXPECTED</a:t>
                      </a:r>
                      <a:r>
                        <a:rPr sz="1800" b="1" spc="-4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IMPACT</a:t>
                      </a:r>
                      <a:r>
                        <a:rPr sz="1800" b="1" spc="-5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REALISED</a:t>
                      </a:r>
                      <a:r>
                        <a:rPr sz="1800" b="1" spc="-2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RISKS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6350">
                      <a:solidFill>
                        <a:srgbClr val="006CAE"/>
                      </a:solidFill>
                      <a:prstDash val="solid"/>
                    </a:lnT>
                    <a:solidFill>
                      <a:srgbClr val="CAD3E2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6CA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beyond</a:t>
                      </a:r>
                      <a:r>
                        <a:rPr sz="1800" spc="-3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concerned</a:t>
                      </a:r>
                      <a:r>
                        <a:rPr sz="1800" spc="-2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RIs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6CA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 cap="flat" cmpd="sng" algn="ctr">
                      <a:solidFill>
                        <a:srgbClr val="006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  <a:solidFill>
                      <a:srgbClr val="CAD3E2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4201159" y="4951666"/>
            <a:ext cx="2754630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IDENTIIFY</a:t>
            </a:r>
            <a:r>
              <a:rPr sz="18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18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qualifiable</a:t>
            </a:r>
            <a:r>
              <a:rPr sz="18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as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CRITICAL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i="1" dirty="0">
                <a:solidFill>
                  <a:srgbClr val="006CAE"/>
                </a:solidFill>
                <a:latin typeface="Arial"/>
                <a:cs typeface="Arial"/>
              </a:rPr>
              <a:t>R&amp;I</a:t>
            </a:r>
            <a:r>
              <a:rPr sz="1800" b="1" i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37001" y="4837176"/>
            <a:ext cx="7400925" cy="1047750"/>
            <a:chOff x="3437001" y="4837176"/>
            <a:chExt cx="7400925" cy="104775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3351" y="4843399"/>
              <a:ext cx="466725" cy="7048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43351" y="4843526"/>
              <a:ext cx="466725" cy="704850"/>
            </a:xfrm>
            <a:custGeom>
              <a:avLst/>
              <a:gdLst/>
              <a:ahLst/>
              <a:cxnLst/>
              <a:rect l="l" t="t" r="r" b="b"/>
              <a:pathLst>
                <a:path w="466725" h="704850">
                  <a:moveTo>
                    <a:pt x="0" y="704850"/>
                  </a:moveTo>
                  <a:lnTo>
                    <a:pt x="466725" y="704850"/>
                  </a:lnTo>
                  <a:lnTo>
                    <a:pt x="466725" y="0"/>
                  </a:lnTo>
                  <a:lnTo>
                    <a:pt x="0" y="0"/>
                  </a:lnTo>
                  <a:lnTo>
                    <a:pt x="0" y="7048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72476" y="4938712"/>
              <a:ext cx="2962275" cy="942975"/>
            </a:xfrm>
            <a:custGeom>
              <a:avLst/>
              <a:gdLst/>
              <a:ahLst/>
              <a:cxnLst/>
              <a:rect l="l" t="t" r="r" b="b"/>
              <a:pathLst>
                <a:path w="2962275" h="942975">
                  <a:moveTo>
                    <a:pt x="2962275" y="0"/>
                  </a:moveTo>
                  <a:lnTo>
                    <a:pt x="0" y="0"/>
                  </a:lnTo>
                  <a:lnTo>
                    <a:pt x="0" y="942975"/>
                  </a:lnTo>
                  <a:lnTo>
                    <a:pt x="2962275" y="942975"/>
                  </a:lnTo>
                  <a:lnTo>
                    <a:pt x="29622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72476" y="4938712"/>
              <a:ext cx="2962275" cy="942975"/>
            </a:xfrm>
            <a:custGeom>
              <a:avLst/>
              <a:gdLst/>
              <a:ahLst/>
              <a:cxnLst/>
              <a:rect l="l" t="t" r="r" b="b"/>
              <a:pathLst>
                <a:path w="2962275" h="942975">
                  <a:moveTo>
                    <a:pt x="0" y="942975"/>
                  </a:moveTo>
                  <a:lnTo>
                    <a:pt x="2962275" y="942975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9429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14943" y="5008816"/>
            <a:ext cx="2404745" cy="7677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20"/>
              </a:spcBef>
            </a:pP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Implement MITIGATION</a:t>
            </a:r>
            <a:r>
              <a:rPr sz="18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CONTINGENCY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154676" y="4913312"/>
            <a:ext cx="4092575" cy="1924050"/>
            <a:chOff x="5154676" y="4913312"/>
            <a:chExt cx="4092575" cy="1924050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0424" y="4919662"/>
              <a:ext cx="466725" cy="70485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10551" y="4919662"/>
              <a:ext cx="466725" cy="704850"/>
            </a:xfrm>
            <a:custGeom>
              <a:avLst/>
              <a:gdLst/>
              <a:ahLst/>
              <a:cxnLst/>
              <a:rect l="l" t="t" r="r" b="b"/>
              <a:pathLst>
                <a:path w="466725" h="704850">
                  <a:moveTo>
                    <a:pt x="0" y="704850"/>
                  </a:moveTo>
                  <a:lnTo>
                    <a:pt x="466725" y="704850"/>
                  </a:lnTo>
                  <a:lnTo>
                    <a:pt x="466725" y="0"/>
                  </a:lnTo>
                  <a:lnTo>
                    <a:pt x="0" y="0"/>
                  </a:lnTo>
                  <a:lnTo>
                    <a:pt x="0" y="7048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57851" y="5929312"/>
              <a:ext cx="4086225" cy="904875"/>
            </a:xfrm>
            <a:custGeom>
              <a:avLst/>
              <a:gdLst/>
              <a:ahLst/>
              <a:cxnLst/>
              <a:rect l="l" t="t" r="r" b="b"/>
              <a:pathLst>
                <a:path w="4086225" h="904875">
                  <a:moveTo>
                    <a:pt x="4086225" y="0"/>
                  </a:moveTo>
                  <a:lnTo>
                    <a:pt x="0" y="0"/>
                  </a:lnTo>
                  <a:lnTo>
                    <a:pt x="0" y="904875"/>
                  </a:lnTo>
                  <a:lnTo>
                    <a:pt x="4086225" y="904875"/>
                  </a:lnTo>
                  <a:lnTo>
                    <a:pt x="40862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57851" y="5929312"/>
              <a:ext cx="4086225" cy="904875"/>
            </a:xfrm>
            <a:custGeom>
              <a:avLst/>
              <a:gdLst/>
              <a:ahLst/>
              <a:cxnLst/>
              <a:rect l="l" t="t" r="r" b="b"/>
              <a:pathLst>
                <a:path w="4086225" h="904875">
                  <a:moveTo>
                    <a:pt x="0" y="904875"/>
                  </a:moveTo>
                  <a:lnTo>
                    <a:pt x="4086225" y="904875"/>
                  </a:lnTo>
                  <a:lnTo>
                    <a:pt x="4086225" y="0"/>
                  </a:lnTo>
                  <a:lnTo>
                    <a:pt x="0" y="0"/>
                  </a:lnTo>
                  <a:lnTo>
                    <a:pt x="0" y="9048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599176" y="5978207"/>
            <a:ext cx="3490595" cy="7677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420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DEVELOP</a:t>
            </a:r>
            <a:r>
              <a:rPr sz="18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GUIDANCE</a:t>
            </a:r>
            <a:r>
              <a:rPr sz="18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 share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BEST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PRACTICES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on</a:t>
            </a:r>
            <a:r>
              <a:rPr sz="18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risk-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assessment</a:t>
            </a:r>
            <a:r>
              <a:rPr sz="18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18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security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056251" y="5905500"/>
            <a:ext cx="6926580" cy="762000"/>
            <a:chOff x="5056251" y="5905500"/>
            <a:chExt cx="6926580" cy="762000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62474" y="5948362"/>
              <a:ext cx="466725" cy="70485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062601" y="5948362"/>
              <a:ext cx="466725" cy="704850"/>
            </a:xfrm>
            <a:custGeom>
              <a:avLst/>
              <a:gdLst/>
              <a:ahLst/>
              <a:cxnLst/>
              <a:rect l="l" t="t" r="r" b="b"/>
              <a:pathLst>
                <a:path w="466725" h="704850">
                  <a:moveTo>
                    <a:pt x="0" y="704850"/>
                  </a:moveTo>
                  <a:lnTo>
                    <a:pt x="466725" y="704850"/>
                  </a:lnTo>
                  <a:lnTo>
                    <a:pt x="466725" y="0"/>
                  </a:lnTo>
                  <a:lnTo>
                    <a:pt x="0" y="0"/>
                  </a:lnTo>
                  <a:lnTo>
                    <a:pt x="0" y="7048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5150" y="5905500"/>
              <a:ext cx="1257300" cy="76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81087" y="1128775"/>
              <a:ext cx="10156825" cy="34925"/>
            </a:xfrm>
            <a:custGeom>
              <a:avLst/>
              <a:gdLst/>
              <a:ahLst/>
              <a:cxnLst/>
              <a:rect l="l" t="t" r="r" b="b"/>
              <a:pathLst>
                <a:path w="10156825" h="34925">
                  <a:moveTo>
                    <a:pt x="0" y="0"/>
                  </a:moveTo>
                  <a:lnTo>
                    <a:pt x="10156253" y="34416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  <a:tabLst>
                <a:tab pos="653415" algn="l"/>
                <a:tab pos="2795905" algn="l"/>
                <a:tab pos="6508750" algn="l"/>
              </a:tabLst>
            </a:pPr>
            <a:r>
              <a:rPr sz="2400" spc="110" dirty="0">
                <a:solidFill>
                  <a:srgbClr val="FFFFFF"/>
                </a:solidFill>
              </a:rPr>
              <a:t>HE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25" dirty="0">
                <a:solidFill>
                  <a:srgbClr val="FFFFFF"/>
                </a:solidFill>
              </a:rPr>
              <a:t>R</a:t>
            </a:r>
            <a:r>
              <a:rPr sz="2400" spc="-300" dirty="0">
                <a:solidFill>
                  <a:srgbClr val="FFFFFF"/>
                </a:solidFill>
              </a:rPr>
              <a:t> </a:t>
            </a:r>
            <a:r>
              <a:rPr sz="2400" spc="175" dirty="0">
                <a:solidFill>
                  <a:srgbClr val="FFFFFF"/>
                </a:solidFill>
              </a:rPr>
              <a:t>ESE</a:t>
            </a:r>
            <a:r>
              <a:rPr sz="2400" spc="-315" dirty="0">
                <a:solidFill>
                  <a:srgbClr val="FFFFFF"/>
                </a:solidFill>
              </a:rPr>
              <a:t> </a:t>
            </a:r>
            <a:r>
              <a:rPr sz="2400" spc="180" dirty="0">
                <a:solidFill>
                  <a:srgbClr val="FFFFFF"/>
                </a:solidFill>
              </a:rPr>
              <a:t>ARCH</a:t>
            </a:r>
            <a:r>
              <a:rPr sz="2400" dirty="0">
                <a:solidFill>
                  <a:srgbClr val="FFFFFF"/>
                </a:solidFill>
              </a:rPr>
              <a:t>	I</a:t>
            </a:r>
            <a:r>
              <a:rPr sz="2400" spc="-360" dirty="0">
                <a:solidFill>
                  <a:srgbClr val="FFFFFF"/>
                </a:solidFill>
              </a:rPr>
              <a:t> </a:t>
            </a:r>
            <a:r>
              <a:rPr sz="2400" spc="135" dirty="0">
                <a:solidFill>
                  <a:srgbClr val="FFFFFF"/>
                </a:solidFill>
              </a:rPr>
              <a:t>NF</a:t>
            </a:r>
            <a:r>
              <a:rPr sz="2400" spc="-330" dirty="0">
                <a:solidFill>
                  <a:srgbClr val="FFFFFF"/>
                </a:solidFill>
              </a:rPr>
              <a:t> </a:t>
            </a:r>
            <a:r>
              <a:rPr sz="2400" spc="200" dirty="0">
                <a:solidFill>
                  <a:srgbClr val="FFFFFF"/>
                </a:solidFill>
              </a:rPr>
              <a:t>RAST</a:t>
            </a:r>
            <a:r>
              <a:rPr sz="2400" spc="-335" dirty="0">
                <a:solidFill>
                  <a:srgbClr val="FFFFFF"/>
                </a:solidFill>
              </a:rPr>
              <a:t> </a:t>
            </a:r>
            <a:r>
              <a:rPr sz="2400" spc="200" dirty="0">
                <a:solidFill>
                  <a:srgbClr val="FFFFFF"/>
                </a:solidFill>
              </a:rPr>
              <a:t>RUCT</a:t>
            </a:r>
            <a:r>
              <a:rPr sz="2400" spc="-330" dirty="0">
                <a:solidFill>
                  <a:srgbClr val="FFFFFF"/>
                </a:solidFill>
              </a:rPr>
              <a:t> </a:t>
            </a:r>
            <a:r>
              <a:rPr sz="2400" spc="180" dirty="0">
                <a:solidFill>
                  <a:srgbClr val="FFFFFF"/>
                </a:solidFill>
              </a:rPr>
              <a:t>URES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100" dirty="0">
                <a:solidFill>
                  <a:srgbClr val="FFFFFF"/>
                </a:solidFill>
              </a:rPr>
              <a:t>20</a:t>
            </a:r>
            <a:r>
              <a:rPr sz="2400" spc="-350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2</a:t>
            </a:r>
            <a:r>
              <a:rPr sz="2400" spc="-35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6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001712" y="1352930"/>
            <a:ext cx="9417050" cy="10134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5"/>
              </a:spcBef>
            </a:pP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INFRAEOSC</a:t>
            </a:r>
            <a:r>
              <a:rPr sz="32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-</a:t>
            </a:r>
            <a:r>
              <a:rPr sz="32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Enabling</a:t>
            </a:r>
            <a:r>
              <a:rPr sz="32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an</a:t>
            </a:r>
            <a:r>
              <a:rPr sz="32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operational,</a:t>
            </a:r>
            <a:r>
              <a:rPr sz="32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open</a:t>
            </a:r>
            <a:r>
              <a:rPr sz="32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3200" b="1" spc="-10" dirty="0">
                <a:solidFill>
                  <a:srgbClr val="006CAE"/>
                </a:solidFill>
                <a:latin typeface="Arial"/>
                <a:cs typeface="Arial"/>
              </a:rPr>
              <a:t>FAIR</a:t>
            </a:r>
            <a:r>
              <a:rPr sz="3200" b="1" spc="-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6CAE"/>
                </a:solidFill>
                <a:latin typeface="Arial"/>
                <a:cs typeface="Arial"/>
              </a:rPr>
              <a:t>EOSC</a:t>
            </a:r>
            <a:r>
              <a:rPr sz="3200" b="1" spc="-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6CAE"/>
                </a:solidFill>
                <a:latin typeface="Arial"/>
                <a:cs typeface="Arial"/>
              </a:rPr>
              <a:t>ecosystem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519" y="380111"/>
            <a:ext cx="89960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921680"/>
                </a:solidFill>
              </a:rPr>
              <a:t>INFRAEOSC</a:t>
            </a:r>
            <a:r>
              <a:rPr sz="3600" spc="-4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Destination</a:t>
            </a:r>
            <a:r>
              <a:rPr sz="3600" spc="-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3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Main </a:t>
            </a:r>
            <a:r>
              <a:rPr sz="3600" spc="-10" dirty="0">
                <a:solidFill>
                  <a:srgbClr val="921680"/>
                </a:solidFill>
              </a:rPr>
              <a:t>objective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119376" y="1414525"/>
            <a:ext cx="8420100" cy="1819275"/>
          </a:xfrm>
          <a:custGeom>
            <a:avLst/>
            <a:gdLst/>
            <a:ahLst/>
            <a:cxnLst/>
            <a:rect l="l" t="t" r="r" b="b"/>
            <a:pathLst>
              <a:path w="8420100" h="1819275">
                <a:moveTo>
                  <a:pt x="0" y="303149"/>
                </a:moveTo>
                <a:lnTo>
                  <a:pt x="3965" y="253955"/>
                </a:lnTo>
                <a:lnTo>
                  <a:pt x="15446" y="207296"/>
                </a:lnTo>
                <a:lnTo>
                  <a:pt x="33820" y="163795"/>
                </a:lnTo>
                <a:lnTo>
                  <a:pt x="58464" y="124074"/>
                </a:lnTo>
                <a:lnTo>
                  <a:pt x="88757" y="88757"/>
                </a:lnTo>
                <a:lnTo>
                  <a:pt x="124074" y="58464"/>
                </a:lnTo>
                <a:lnTo>
                  <a:pt x="163795" y="33820"/>
                </a:lnTo>
                <a:lnTo>
                  <a:pt x="207296" y="15446"/>
                </a:lnTo>
                <a:lnTo>
                  <a:pt x="253955" y="3965"/>
                </a:lnTo>
                <a:lnTo>
                  <a:pt x="303149" y="0"/>
                </a:lnTo>
                <a:lnTo>
                  <a:pt x="8116824" y="0"/>
                </a:lnTo>
                <a:lnTo>
                  <a:pt x="8166021" y="3965"/>
                </a:lnTo>
                <a:lnTo>
                  <a:pt x="8212689" y="15446"/>
                </a:lnTo>
                <a:lnTo>
                  <a:pt x="8256204" y="33820"/>
                </a:lnTo>
                <a:lnTo>
                  <a:pt x="8295942" y="58464"/>
                </a:lnTo>
                <a:lnTo>
                  <a:pt x="8331279" y="88757"/>
                </a:lnTo>
                <a:lnTo>
                  <a:pt x="8361590" y="124074"/>
                </a:lnTo>
                <a:lnTo>
                  <a:pt x="8386252" y="163795"/>
                </a:lnTo>
                <a:lnTo>
                  <a:pt x="8404640" y="207296"/>
                </a:lnTo>
                <a:lnTo>
                  <a:pt x="8416131" y="253955"/>
                </a:lnTo>
                <a:lnTo>
                  <a:pt x="8420100" y="303149"/>
                </a:lnTo>
                <a:lnTo>
                  <a:pt x="8420100" y="1515999"/>
                </a:lnTo>
                <a:lnTo>
                  <a:pt x="8416131" y="1565192"/>
                </a:lnTo>
                <a:lnTo>
                  <a:pt x="8404640" y="1611851"/>
                </a:lnTo>
                <a:lnTo>
                  <a:pt x="8386252" y="1655352"/>
                </a:lnTo>
                <a:lnTo>
                  <a:pt x="8361590" y="1695073"/>
                </a:lnTo>
                <a:lnTo>
                  <a:pt x="8331279" y="1730390"/>
                </a:lnTo>
                <a:lnTo>
                  <a:pt x="8295942" y="1760683"/>
                </a:lnTo>
                <a:lnTo>
                  <a:pt x="8256204" y="1785327"/>
                </a:lnTo>
                <a:lnTo>
                  <a:pt x="8212689" y="1803701"/>
                </a:lnTo>
                <a:lnTo>
                  <a:pt x="8166021" y="1815182"/>
                </a:lnTo>
                <a:lnTo>
                  <a:pt x="8116824" y="1819148"/>
                </a:lnTo>
                <a:lnTo>
                  <a:pt x="303149" y="1819148"/>
                </a:lnTo>
                <a:lnTo>
                  <a:pt x="253955" y="1815182"/>
                </a:lnTo>
                <a:lnTo>
                  <a:pt x="207296" y="1803701"/>
                </a:lnTo>
                <a:lnTo>
                  <a:pt x="163795" y="1785327"/>
                </a:lnTo>
                <a:lnTo>
                  <a:pt x="124074" y="1760683"/>
                </a:lnTo>
                <a:lnTo>
                  <a:pt x="88757" y="1730390"/>
                </a:lnTo>
                <a:lnTo>
                  <a:pt x="58464" y="1695073"/>
                </a:lnTo>
                <a:lnTo>
                  <a:pt x="33820" y="1655352"/>
                </a:lnTo>
                <a:lnTo>
                  <a:pt x="15446" y="1611851"/>
                </a:lnTo>
                <a:lnTo>
                  <a:pt x="3965" y="1565192"/>
                </a:lnTo>
                <a:lnTo>
                  <a:pt x="0" y="1515999"/>
                </a:lnTo>
                <a:lnTo>
                  <a:pt x="0" y="303149"/>
                </a:lnTo>
                <a:close/>
              </a:path>
            </a:pathLst>
          </a:custGeom>
          <a:ln w="28575">
            <a:solidFill>
              <a:srgbClr val="AFD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9376" y="3462401"/>
            <a:ext cx="8420100" cy="2924175"/>
          </a:xfrm>
          <a:custGeom>
            <a:avLst/>
            <a:gdLst/>
            <a:ahLst/>
            <a:cxnLst/>
            <a:rect l="l" t="t" r="r" b="b"/>
            <a:pathLst>
              <a:path w="8420100" h="2924175">
                <a:moveTo>
                  <a:pt x="0" y="487299"/>
                </a:moveTo>
                <a:lnTo>
                  <a:pt x="2230" y="440371"/>
                </a:lnTo>
                <a:lnTo>
                  <a:pt x="8787" y="394704"/>
                </a:lnTo>
                <a:lnTo>
                  <a:pt x="19464" y="350504"/>
                </a:lnTo>
                <a:lnTo>
                  <a:pt x="34059" y="307974"/>
                </a:lnTo>
                <a:lnTo>
                  <a:pt x="52367" y="267318"/>
                </a:lnTo>
                <a:lnTo>
                  <a:pt x="74183" y="228740"/>
                </a:lnTo>
                <a:lnTo>
                  <a:pt x="99303" y="192446"/>
                </a:lnTo>
                <a:lnTo>
                  <a:pt x="127523" y="158639"/>
                </a:lnTo>
                <a:lnTo>
                  <a:pt x="158639" y="127523"/>
                </a:lnTo>
                <a:lnTo>
                  <a:pt x="192446" y="99303"/>
                </a:lnTo>
                <a:lnTo>
                  <a:pt x="228740" y="74183"/>
                </a:lnTo>
                <a:lnTo>
                  <a:pt x="267318" y="52367"/>
                </a:lnTo>
                <a:lnTo>
                  <a:pt x="307974" y="34059"/>
                </a:lnTo>
                <a:lnTo>
                  <a:pt x="350504" y="19464"/>
                </a:lnTo>
                <a:lnTo>
                  <a:pt x="394704" y="8787"/>
                </a:lnTo>
                <a:lnTo>
                  <a:pt x="440371" y="2230"/>
                </a:lnTo>
                <a:lnTo>
                  <a:pt x="487299" y="0"/>
                </a:lnTo>
                <a:lnTo>
                  <a:pt x="7932674" y="0"/>
                </a:lnTo>
                <a:lnTo>
                  <a:pt x="7979603" y="2230"/>
                </a:lnTo>
                <a:lnTo>
                  <a:pt x="8025272" y="8787"/>
                </a:lnTo>
                <a:lnTo>
                  <a:pt x="8069478" y="19464"/>
                </a:lnTo>
                <a:lnTo>
                  <a:pt x="8112016" y="34059"/>
                </a:lnTo>
                <a:lnTo>
                  <a:pt x="8152681" y="52367"/>
                </a:lnTo>
                <a:lnTo>
                  <a:pt x="8191268" y="74183"/>
                </a:lnTo>
                <a:lnTo>
                  <a:pt x="8227573" y="99303"/>
                </a:lnTo>
                <a:lnTo>
                  <a:pt x="8261391" y="127523"/>
                </a:lnTo>
                <a:lnTo>
                  <a:pt x="8292518" y="158639"/>
                </a:lnTo>
                <a:lnTo>
                  <a:pt x="8320749" y="192446"/>
                </a:lnTo>
                <a:lnTo>
                  <a:pt x="8345880" y="228740"/>
                </a:lnTo>
                <a:lnTo>
                  <a:pt x="8367706" y="267318"/>
                </a:lnTo>
                <a:lnTo>
                  <a:pt x="8386022" y="307974"/>
                </a:lnTo>
                <a:lnTo>
                  <a:pt x="8400624" y="350504"/>
                </a:lnTo>
                <a:lnTo>
                  <a:pt x="8411307" y="394704"/>
                </a:lnTo>
                <a:lnTo>
                  <a:pt x="8417867" y="440371"/>
                </a:lnTo>
                <a:lnTo>
                  <a:pt x="8420100" y="487299"/>
                </a:lnTo>
                <a:lnTo>
                  <a:pt x="8420100" y="2436736"/>
                </a:lnTo>
                <a:lnTo>
                  <a:pt x="8417867" y="2483674"/>
                </a:lnTo>
                <a:lnTo>
                  <a:pt x="8411307" y="2529350"/>
                </a:lnTo>
                <a:lnTo>
                  <a:pt x="8400624" y="2573559"/>
                </a:lnTo>
                <a:lnTo>
                  <a:pt x="8386022" y="2616098"/>
                </a:lnTo>
                <a:lnTo>
                  <a:pt x="8367706" y="2656760"/>
                </a:lnTo>
                <a:lnTo>
                  <a:pt x="8345880" y="2695344"/>
                </a:lnTo>
                <a:lnTo>
                  <a:pt x="8320749" y="2731644"/>
                </a:lnTo>
                <a:lnTo>
                  <a:pt x="8292518" y="2765455"/>
                </a:lnTo>
                <a:lnTo>
                  <a:pt x="8261391" y="2796575"/>
                </a:lnTo>
                <a:lnTo>
                  <a:pt x="8227573" y="2824799"/>
                </a:lnTo>
                <a:lnTo>
                  <a:pt x="8191268" y="2849921"/>
                </a:lnTo>
                <a:lnTo>
                  <a:pt x="8152681" y="2871740"/>
                </a:lnTo>
                <a:lnTo>
                  <a:pt x="8112016" y="2890049"/>
                </a:lnTo>
                <a:lnTo>
                  <a:pt x="8069478" y="2904645"/>
                </a:lnTo>
                <a:lnTo>
                  <a:pt x="8025272" y="2915323"/>
                </a:lnTo>
                <a:lnTo>
                  <a:pt x="7979603" y="2921880"/>
                </a:lnTo>
                <a:lnTo>
                  <a:pt x="7932674" y="2924111"/>
                </a:lnTo>
                <a:lnTo>
                  <a:pt x="487299" y="2924111"/>
                </a:lnTo>
                <a:lnTo>
                  <a:pt x="440371" y="2921880"/>
                </a:lnTo>
                <a:lnTo>
                  <a:pt x="394704" y="2915323"/>
                </a:lnTo>
                <a:lnTo>
                  <a:pt x="350504" y="2904645"/>
                </a:lnTo>
                <a:lnTo>
                  <a:pt x="307974" y="2890049"/>
                </a:lnTo>
                <a:lnTo>
                  <a:pt x="267318" y="2871740"/>
                </a:lnTo>
                <a:lnTo>
                  <a:pt x="228740" y="2849921"/>
                </a:lnTo>
                <a:lnTo>
                  <a:pt x="192446" y="2824799"/>
                </a:lnTo>
                <a:lnTo>
                  <a:pt x="158639" y="2796575"/>
                </a:lnTo>
                <a:lnTo>
                  <a:pt x="127523" y="2765455"/>
                </a:lnTo>
                <a:lnTo>
                  <a:pt x="99303" y="2731644"/>
                </a:lnTo>
                <a:lnTo>
                  <a:pt x="74183" y="2695344"/>
                </a:lnTo>
                <a:lnTo>
                  <a:pt x="52367" y="2656760"/>
                </a:lnTo>
                <a:lnTo>
                  <a:pt x="34059" y="2616098"/>
                </a:lnTo>
                <a:lnTo>
                  <a:pt x="19464" y="2573559"/>
                </a:lnTo>
                <a:lnTo>
                  <a:pt x="8787" y="2529350"/>
                </a:lnTo>
                <a:lnTo>
                  <a:pt x="2230" y="2483674"/>
                </a:lnTo>
                <a:lnTo>
                  <a:pt x="0" y="2436736"/>
                </a:lnTo>
                <a:lnTo>
                  <a:pt x="0" y="487299"/>
                </a:lnTo>
                <a:close/>
              </a:path>
            </a:pathLst>
          </a:custGeom>
          <a:ln w="28574">
            <a:solidFill>
              <a:srgbClr val="AFD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99080" y="1703641"/>
            <a:ext cx="7931150" cy="44392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06400" marR="873760" indent="-394335">
              <a:lnSpc>
                <a:spcPct val="87600"/>
              </a:lnSpc>
              <a:spcBef>
                <a:spcPts val="535"/>
              </a:spcBef>
              <a:buClr>
                <a:srgbClr val="921680"/>
              </a:buClr>
              <a:buFont typeface="Arial"/>
              <a:buAutoNum type="arabicPeriod"/>
              <a:tabLst>
                <a:tab pos="552450" algn="l"/>
              </a:tabLst>
            </a:pPr>
            <a:r>
              <a:rPr sz="2750" spc="-3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75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contribute</a:t>
            </a:r>
            <a:r>
              <a:rPr sz="275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750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75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web</a:t>
            </a:r>
            <a:r>
              <a:rPr sz="2750" b="1" spc="1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of</a:t>
            </a:r>
            <a:r>
              <a:rPr sz="2750" b="1" spc="3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FAIR</a:t>
            </a:r>
            <a:r>
              <a:rPr sz="2750" b="1" spc="4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4D4D4D"/>
                </a:solidFill>
                <a:latin typeface="Arial"/>
                <a:cs typeface="Arial"/>
              </a:rPr>
              <a:t>(Findable, 	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Accessible,</a:t>
            </a:r>
            <a:r>
              <a:rPr sz="2750" b="1" spc="2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Interoperable,</a:t>
            </a:r>
            <a:r>
              <a:rPr sz="2750" b="1" spc="2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4D4D4D"/>
                </a:solidFill>
                <a:latin typeface="Arial"/>
                <a:cs typeface="Arial"/>
              </a:rPr>
              <a:t>Reusable) 	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RESEARCH</a:t>
            </a:r>
            <a:r>
              <a:rPr sz="2750" b="1" spc="12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20" dirty="0">
                <a:solidFill>
                  <a:srgbClr val="004493"/>
                </a:solidFill>
                <a:latin typeface="Arial"/>
                <a:cs typeface="Arial"/>
              </a:rPr>
              <a:t>DATA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  <a:buAutoNum type="arabicPeriod"/>
            </a:pPr>
            <a:endParaRPr sz="2750">
              <a:latin typeface="Arial"/>
              <a:cs typeface="Arial"/>
            </a:endParaRPr>
          </a:p>
          <a:p>
            <a:pPr marL="405765" marR="5080" indent="-351155">
              <a:lnSpc>
                <a:spcPct val="88000"/>
              </a:lnSpc>
              <a:buClr>
                <a:srgbClr val="921680"/>
              </a:buClr>
              <a:buSzPct val="89090"/>
              <a:buFont typeface="Arial"/>
              <a:buAutoNum type="arabicPeriod"/>
              <a:tabLst>
                <a:tab pos="498475" algn="l"/>
              </a:tabLst>
            </a:pPr>
            <a:r>
              <a:rPr sz="2750" spc="-3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75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provide</a:t>
            </a:r>
            <a:r>
              <a:rPr sz="27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a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TRUSTED</a:t>
            </a:r>
            <a:r>
              <a:rPr sz="2750" b="1" spc="7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and</a:t>
            </a:r>
            <a:r>
              <a:rPr sz="2750" b="1" spc="2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SECURE 	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FEDERATING</a:t>
            </a:r>
            <a:r>
              <a:rPr sz="2750" b="1" spc="6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SYSTEM</a:t>
            </a:r>
            <a:r>
              <a:rPr sz="2750" b="1" spc="14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750" b="1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750" b="1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data</a:t>
            </a:r>
            <a:r>
              <a:rPr sz="2750" b="1" spc="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spc="-25" dirty="0">
                <a:solidFill>
                  <a:srgbClr val="4D4D4D"/>
                </a:solidFill>
                <a:latin typeface="Arial"/>
                <a:cs typeface="Arial"/>
              </a:rPr>
              <a:t>and 	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services</a:t>
            </a:r>
            <a:r>
              <a:rPr sz="2750" b="1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(EOSC</a:t>
            </a:r>
            <a:r>
              <a:rPr sz="2750" b="1" spc="19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Federation)</a:t>
            </a:r>
            <a:r>
              <a:rPr sz="2750" b="1" spc="17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75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D4D4D"/>
                </a:solidFill>
                <a:latin typeface="Arial"/>
                <a:cs typeface="Arial"/>
              </a:rPr>
              <a:t>researchers 	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7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750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27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75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Associated</a:t>
            </a:r>
            <a:r>
              <a:rPr sz="275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D4D4D"/>
                </a:solidFill>
                <a:latin typeface="Arial"/>
                <a:cs typeface="Arial"/>
              </a:rPr>
              <a:t>Countries</a:t>
            </a:r>
            <a:endParaRPr sz="2750">
              <a:latin typeface="Arial"/>
              <a:cs typeface="Arial"/>
            </a:endParaRPr>
          </a:p>
          <a:p>
            <a:pPr marL="498475" marR="288290">
              <a:lnSpc>
                <a:spcPct val="86100"/>
              </a:lnSpc>
              <a:spcBef>
                <a:spcPts val="1160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store,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share,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process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reuse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within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across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disciplines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borders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FAIR</a:t>
            </a:r>
            <a:r>
              <a:rPr sz="20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outputs</a:t>
            </a:r>
            <a:r>
              <a:rPr sz="20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tools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research,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educational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purposes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23925" y="4467225"/>
            <a:ext cx="1038225" cy="1000125"/>
            <a:chOff x="923925" y="4467225"/>
            <a:chExt cx="1038225" cy="1000125"/>
          </a:xfrm>
        </p:grpSpPr>
        <p:sp>
          <p:nvSpPr>
            <p:cNvPr id="7" name="object 7"/>
            <p:cNvSpPr/>
            <p:nvPr/>
          </p:nvSpPr>
          <p:spPr>
            <a:xfrm>
              <a:off x="923925" y="4467225"/>
              <a:ext cx="1038225" cy="1000125"/>
            </a:xfrm>
            <a:custGeom>
              <a:avLst/>
              <a:gdLst/>
              <a:ahLst/>
              <a:cxnLst/>
              <a:rect l="l" t="t" r="r" b="b"/>
              <a:pathLst>
                <a:path w="1038225" h="1000125">
                  <a:moveTo>
                    <a:pt x="519049" y="0"/>
                  </a:moveTo>
                  <a:lnTo>
                    <a:pt x="469064" y="2289"/>
                  </a:lnTo>
                  <a:lnTo>
                    <a:pt x="420424" y="9017"/>
                  </a:lnTo>
                  <a:lnTo>
                    <a:pt x="373344" y="19974"/>
                  </a:lnTo>
                  <a:lnTo>
                    <a:pt x="328043" y="34950"/>
                  </a:lnTo>
                  <a:lnTo>
                    <a:pt x="284738" y="53737"/>
                  </a:lnTo>
                  <a:lnTo>
                    <a:pt x="243648" y="76123"/>
                  </a:lnTo>
                  <a:lnTo>
                    <a:pt x="204988" y="101899"/>
                  </a:lnTo>
                  <a:lnTo>
                    <a:pt x="168978" y="130856"/>
                  </a:lnTo>
                  <a:lnTo>
                    <a:pt x="135835" y="162785"/>
                  </a:lnTo>
                  <a:lnTo>
                    <a:pt x="105775" y="197474"/>
                  </a:lnTo>
                  <a:lnTo>
                    <a:pt x="79018" y="234715"/>
                  </a:lnTo>
                  <a:lnTo>
                    <a:pt x="55780" y="274297"/>
                  </a:lnTo>
                  <a:lnTo>
                    <a:pt x="36279" y="316012"/>
                  </a:lnTo>
                  <a:lnTo>
                    <a:pt x="20733" y="359649"/>
                  </a:lnTo>
                  <a:lnTo>
                    <a:pt x="9360" y="404999"/>
                  </a:lnTo>
                  <a:lnTo>
                    <a:pt x="2376" y="451852"/>
                  </a:lnTo>
                  <a:lnTo>
                    <a:pt x="0" y="499999"/>
                  </a:lnTo>
                  <a:lnTo>
                    <a:pt x="2376" y="548166"/>
                  </a:lnTo>
                  <a:lnTo>
                    <a:pt x="9360" y="595038"/>
                  </a:lnTo>
                  <a:lnTo>
                    <a:pt x="20733" y="640404"/>
                  </a:lnTo>
                  <a:lnTo>
                    <a:pt x="36279" y="684055"/>
                  </a:lnTo>
                  <a:lnTo>
                    <a:pt x="55780" y="725782"/>
                  </a:lnTo>
                  <a:lnTo>
                    <a:pt x="79018" y="765375"/>
                  </a:lnTo>
                  <a:lnTo>
                    <a:pt x="105775" y="802624"/>
                  </a:lnTo>
                  <a:lnTo>
                    <a:pt x="135835" y="837321"/>
                  </a:lnTo>
                  <a:lnTo>
                    <a:pt x="168978" y="869254"/>
                  </a:lnTo>
                  <a:lnTo>
                    <a:pt x="204988" y="898216"/>
                  </a:lnTo>
                  <a:lnTo>
                    <a:pt x="243648" y="923996"/>
                  </a:lnTo>
                  <a:lnTo>
                    <a:pt x="284738" y="946384"/>
                  </a:lnTo>
                  <a:lnTo>
                    <a:pt x="328043" y="965172"/>
                  </a:lnTo>
                  <a:lnTo>
                    <a:pt x="373344" y="980149"/>
                  </a:lnTo>
                  <a:lnTo>
                    <a:pt x="420424" y="991107"/>
                  </a:lnTo>
                  <a:lnTo>
                    <a:pt x="469064" y="997835"/>
                  </a:lnTo>
                  <a:lnTo>
                    <a:pt x="519049" y="1000125"/>
                  </a:lnTo>
                  <a:lnTo>
                    <a:pt x="569054" y="997835"/>
                  </a:lnTo>
                  <a:lnTo>
                    <a:pt x="617713" y="991107"/>
                  </a:lnTo>
                  <a:lnTo>
                    <a:pt x="664809" y="980149"/>
                  </a:lnTo>
                  <a:lnTo>
                    <a:pt x="710124" y="965172"/>
                  </a:lnTo>
                  <a:lnTo>
                    <a:pt x="753441" y="946384"/>
                  </a:lnTo>
                  <a:lnTo>
                    <a:pt x="794542" y="923996"/>
                  </a:lnTo>
                  <a:lnTo>
                    <a:pt x="833210" y="898216"/>
                  </a:lnTo>
                  <a:lnTo>
                    <a:pt x="869227" y="869254"/>
                  </a:lnTo>
                  <a:lnTo>
                    <a:pt x="902376" y="837321"/>
                  </a:lnTo>
                  <a:lnTo>
                    <a:pt x="932440" y="802624"/>
                  </a:lnTo>
                  <a:lnTo>
                    <a:pt x="959200" y="765375"/>
                  </a:lnTo>
                  <a:lnTo>
                    <a:pt x="982441" y="725782"/>
                  </a:lnTo>
                  <a:lnTo>
                    <a:pt x="1001943" y="684055"/>
                  </a:lnTo>
                  <a:lnTo>
                    <a:pt x="1017490" y="640404"/>
                  </a:lnTo>
                  <a:lnTo>
                    <a:pt x="1028864" y="595038"/>
                  </a:lnTo>
                  <a:lnTo>
                    <a:pt x="1035848" y="548166"/>
                  </a:lnTo>
                  <a:lnTo>
                    <a:pt x="1038225" y="499999"/>
                  </a:lnTo>
                  <a:lnTo>
                    <a:pt x="1035848" y="451852"/>
                  </a:lnTo>
                  <a:lnTo>
                    <a:pt x="1028864" y="404999"/>
                  </a:lnTo>
                  <a:lnTo>
                    <a:pt x="1017490" y="359649"/>
                  </a:lnTo>
                  <a:lnTo>
                    <a:pt x="1001943" y="316012"/>
                  </a:lnTo>
                  <a:lnTo>
                    <a:pt x="982441" y="274297"/>
                  </a:lnTo>
                  <a:lnTo>
                    <a:pt x="959200" y="234715"/>
                  </a:lnTo>
                  <a:lnTo>
                    <a:pt x="932440" y="197474"/>
                  </a:lnTo>
                  <a:lnTo>
                    <a:pt x="902376" y="162785"/>
                  </a:lnTo>
                  <a:lnTo>
                    <a:pt x="869227" y="130856"/>
                  </a:lnTo>
                  <a:lnTo>
                    <a:pt x="833210" y="101899"/>
                  </a:lnTo>
                  <a:lnTo>
                    <a:pt x="794542" y="76123"/>
                  </a:lnTo>
                  <a:lnTo>
                    <a:pt x="753441" y="53737"/>
                  </a:lnTo>
                  <a:lnTo>
                    <a:pt x="710124" y="34950"/>
                  </a:lnTo>
                  <a:lnTo>
                    <a:pt x="664809" y="19974"/>
                  </a:lnTo>
                  <a:lnTo>
                    <a:pt x="617713" y="9017"/>
                  </a:lnTo>
                  <a:lnTo>
                    <a:pt x="569054" y="2289"/>
                  </a:lnTo>
                  <a:lnTo>
                    <a:pt x="519049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1393" y="4880853"/>
              <a:ext cx="264160" cy="180340"/>
            </a:xfrm>
            <a:custGeom>
              <a:avLst/>
              <a:gdLst/>
              <a:ahLst/>
              <a:cxnLst/>
              <a:rect l="l" t="t" r="r" b="b"/>
              <a:pathLst>
                <a:path w="264159" h="180339">
                  <a:moveTo>
                    <a:pt x="250264" y="0"/>
                  </a:moveTo>
                  <a:lnTo>
                    <a:pt x="96755" y="153501"/>
                  </a:lnTo>
                  <a:lnTo>
                    <a:pt x="13333" y="70071"/>
                  </a:lnTo>
                  <a:lnTo>
                    <a:pt x="0" y="83404"/>
                  </a:lnTo>
                  <a:lnTo>
                    <a:pt x="96755" y="180155"/>
                  </a:lnTo>
                  <a:lnTo>
                    <a:pt x="263598" y="13320"/>
                  </a:lnTo>
                  <a:lnTo>
                    <a:pt x="250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1393" y="4880853"/>
              <a:ext cx="264160" cy="180340"/>
            </a:xfrm>
            <a:custGeom>
              <a:avLst/>
              <a:gdLst/>
              <a:ahLst/>
              <a:cxnLst/>
              <a:rect l="l" t="t" r="r" b="b"/>
              <a:pathLst>
                <a:path w="264159" h="180339">
                  <a:moveTo>
                    <a:pt x="13333" y="70071"/>
                  </a:moveTo>
                  <a:lnTo>
                    <a:pt x="0" y="83404"/>
                  </a:lnTo>
                  <a:lnTo>
                    <a:pt x="96755" y="180155"/>
                  </a:lnTo>
                  <a:lnTo>
                    <a:pt x="263598" y="13320"/>
                  </a:lnTo>
                  <a:lnTo>
                    <a:pt x="250264" y="0"/>
                  </a:lnTo>
                  <a:lnTo>
                    <a:pt x="96755" y="153501"/>
                  </a:lnTo>
                  <a:lnTo>
                    <a:pt x="13333" y="70071"/>
                  </a:lnTo>
                  <a:close/>
                </a:path>
              </a:pathLst>
            </a:custGeom>
            <a:ln w="94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8297" y="4595419"/>
              <a:ext cx="640715" cy="766445"/>
            </a:xfrm>
            <a:custGeom>
              <a:avLst/>
              <a:gdLst/>
              <a:ahLst/>
              <a:cxnLst/>
              <a:rect l="l" t="t" r="r" b="b"/>
              <a:pathLst>
                <a:path w="640714" h="766445">
                  <a:moveTo>
                    <a:pt x="322911" y="0"/>
                  </a:moveTo>
                  <a:lnTo>
                    <a:pt x="293521" y="12172"/>
                  </a:lnTo>
                  <a:lnTo>
                    <a:pt x="257686" y="46892"/>
                  </a:lnTo>
                  <a:lnTo>
                    <a:pt x="218075" y="76614"/>
                  </a:lnTo>
                  <a:lnTo>
                    <a:pt x="175197" y="101078"/>
                  </a:lnTo>
                  <a:lnTo>
                    <a:pt x="129534" y="120027"/>
                  </a:lnTo>
                  <a:lnTo>
                    <a:pt x="81695" y="133204"/>
                  </a:lnTo>
                  <a:lnTo>
                    <a:pt x="81410" y="133204"/>
                  </a:lnTo>
                  <a:lnTo>
                    <a:pt x="31751" y="140352"/>
                  </a:lnTo>
                  <a:lnTo>
                    <a:pt x="32194" y="140352"/>
                  </a:lnTo>
                  <a:lnTo>
                    <a:pt x="19266" y="144127"/>
                  </a:lnTo>
                  <a:lnTo>
                    <a:pt x="19506" y="144127"/>
                  </a:lnTo>
                  <a:lnTo>
                    <a:pt x="0" y="176569"/>
                  </a:lnTo>
                  <a:lnTo>
                    <a:pt x="6" y="267840"/>
                  </a:lnTo>
                  <a:lnTo>
                    <a:pt x="2591" y="317049"/>
                  </a:lnTo>
                  <a:lnTo>
                    <a:pt x="10156" y="365405"/>
                  </a:lnTo>
                  <a:lnTo>
                    <a:pt x="22428" y="412690"/>
                  </a:lnTo>
                  <a:lnTo>
                    <a:pt x="39141" y="458721"/>
                  </a:lnTo>
                  <a:lnTo>
                    <a:pt x="60026" y="503319"/>
                  </a:lnTo>
                  <a:lnTo>
                    <a:pt x="84815" y="546302"/>
                  </a:lnTo>
                  <a:lnTo>
                    <a:pt x="113242" y="587490"/>
                  </a:lnTo>
                  <a:lnTo>
                    <a:pt x="145039" y="626702"/>
                  </a:lnTo>
                  <a:lnTo>
                    <a:pt x="179939" y="663756"/>
                  </a:lnTo>
                  <a:lnTo>
                    <a:pt x="217676" y="698473"/>
                  </a:lnTo>
                  <a:lnTo>
                    <a:pt x="257983" y="730670"/>
                  </a:lnTo>
                  <a:lnTo>
                    <a:pt x="300596" y="760168"/>
                  </a:lnTo>
                  <a:lnTo>
                    <a:pt x="320296" y="765983"/>
                  </a:lnTo>
                  <a:lnTo>
                    <a:pt x="330467" y="764529"/>
                  </a:lnTo>
                  <a:lnTo>
                    <a:pt x="339995" y="760168"/>
                  </a:lnTo>
                  <a:lnTo>
                    <a:pt x="357432" y="748099"/>
                  </a:lnTo>
                  <a:lnTo>
                    <a:pt x="316569" y="748099"/>
                  </a:lnTo>
                  <a:lnTo>
                    <a:pt x="310789" y="744334"/>
                  </a:lnTo>
                  <a:lnTo>
                    <a:pt x="266647" y="713717"/>
                  </a:lnTo>
                  <a:lnTo>
                    <a:pt x="225698" y="680777"/>
                  </a:lnTo>
                  <a:lnTo>
                    <a:pt x="188066" y="645716"/>
                  </a:lnTo>
                  <a:lnTo>
                    <a:pt x="153872" y="608733"/>
                  </a:lnTo>
                  <a:lnTo>
                    <a:pt x="123240" y="570030"/>
                  </a:lnTo>
                  <a:lnTo>
                    <a:pt x="96292" y="529808"/>
                  </a:lnTo>
                  <a:lnTo>
                    <a:pt x="73151" y="488269"/>
                  </a:lnTo>
                  <a:lnTo>
                    <a:pt x="53940" y="445613"/>
                  </a:lnTo>
                  <a:lnTo>
                    <a:pt x="38783" y="402040"/>
                  </a:lnTo>
                  <a:lnTo>
                    <a:pt x="27801" y="357754"/>
                  </a:lnTo>
                  <a:lnTo>
                    <a:pt x="21118" y="312953"/>
                  </a:lnTo>
                  <a:lnTo>
                    <a:pt x="18856" y="267840"/>
                  </a:lnTo>
                  <a:lnTo>
                    <a:pt x="18850" y="176569"/>
                  </a:lnTo>
                  <a:lnTo>
                    <a:pt x="18689" y="167672"/>
                  </a:lnTo>
                  <a:lnTo>
                    <a:pt x="22474" y="163265"/>
                  </a:lnTo>
                  <a:lnTo>
                    <a:pt x="25233" y="160119"/>
                  </a:lnTo>
                  <a:lnTo>
                    <a:pt x="24527" y="160119"/>
                  </a:lnTo>
                  <a:lnTo>
                    <a:pt x="33362" y="159126"/>
                  </a:lnTo>
                  <a:lnTo>
                    <a:pt x="33531" y="159126"/>
                  </a:lnTo>
                  <a:lnTo>
                    <a:pt x="85512" y="151679"/>
                  </a:lnTo>
                  <a:lnTo>
                    <a:pt x="85694" y="151679"/>
                  </a:lnTo>
                  <a:lnTo>
                    <a:pt x="135796" y="137898"/>
                  </a:lnTo>
                  <a:lnTo>
                    <a:pt x="183592" y="118057"/>
                  </a:lnTo>
                  <a:lnTo>
                    <a:pt x="228490" y="92425"/>
                  </a:lnTo>
                  <a:lnTo>
                    <a:pt x="269964" y="61278"/>
                  </a:lnTo>
                  <a:lnTo>
                    <a:pt x="307483" y="24877"/>
                  </a:lnTo>
                  <a:lnTo>
                    <a:pt x="310675" y="21119"/>
                  </a:lnTo>
                  <a:lnTo>
                    <a:pt x="315325" y="18895"/>
                  </a:lnTo>
                  <a:lnTo>
                    <a:pt x="354009" y="18895"/>
                  </a:lnTo>
                  <a:lnTo>
                    <a:pt x="347070" y="12172"/>
                  </a:lnTo>
                  <a:lnTo>
                    <a:pt x="335984" y="3563"/>
                  </a:lnTo>
                  <a:lnTo>
                    <a:pt x="322911" y="0"/>
                  </a:lnTo>
                  <a:close/>
                </a:path>
                <a:path w="640714" h="766445">
                  <a:moveTo>
                    <a:pt x="354009" y="18895"/>
                  </a:moveTo>
                  <a:lnTo>
                    <a:pt x="325216" y="18895"/>
                  </a:lnTo>
                  <a:lnTo>
                    <a:pt x="329891" y="21119"/>
                  </a:lnTo>
                  <a:lnTo>
                    <a:pt x="333133" y="24877"/>
                  </a:lnTo>
                  <a:lnTo>
                    <a:pt x="370665" y="61278"/>
                  </a:lnTo>
                  <a:lnTo>
                    <a:pt x="412137" y="92425"/>
                  </a:lnTo>
                  <a:lnTo>
                    <a:pt x="457007" y="118057"/>
                  </a:lnTo>
                  <a:lnTo>
                    <a:pt x="504721" y="137898"/>
                  </a:lnTo>
                  <a:lnTo>
                    <a:pt x="554727" y="151679"/>
                  </a:lnTo>
                  <a:lnTo>
                    <a:pt x="606472" y="159126"/>
                  </a:lnTo>
                  <a:lnTo>
                    <a:pt x="615306" y="160119"/>
                  </a:lnTo>
                  <a:lnTo>
                    <a:pt x="621942" y="167672"/>
                  </a:lnTo>
                  <a:lnTo>
                    <a:pt x="621766" y="176569"/>
                  </a:lnTo>
                  <a:lnTo>
                    <a:pt x="621728" y="267840"/>
                  </a:lnTo>
                  <a:lnTo>
                    <a:pt x="619475" y="312953"/>
                  </a:lnTo>
                  <a:lnTo>
                    <a:pt x="612799" y="357754"/>
                  </a:lnTo>
                  <a:lnTo>
                    <a:pt x="601822" y="402040"/>
                  </a:lnTo>
                  <a:lnTo>
                    <a:pt x="586667" y="445613"/>
                  </a:lnTo>
                  <a:lnTo>
                    <a:pt x="567458" y="488269"/>
                  </a:lnTo>
                  <a:lnTo>
                    <a:pt x="544317" y="529808"/>
                  </a:lnTo>
                  <a:lnTo>
                    <a:pt x="517368" y="570030"/>
                  </a:lnTo>
                  <a:lnTo>
                    <a:pt x="486733" y="608733"/>
                  </a:lnTo>
                  <a:lnTo>
                    <a:pt x="452536" y="645716"/>
                  </a:lnTo>
                  <a:lnTo>
                    <a:pt x="414900" y="680777"/>
                  </a:lnTo>
                  <a:lnTo>
                    <a:pt x="373948" y="713717"/>
                  </a:lnTo>
                  <a:lnTo>
                    <a:pt x="329803" y="744334"/>
                  </a:lnTo>
                  <a:lnTo>
                    <a:pt x="324022" y="748099"/>
                  </a:lnTo>
                  <a:lnTo>
                    <a:pt x="357432" y="748099"/>
                  </a:lnTo>
                  <a:lnTo>
                    <a:pt x="422928" y="698473"/>
                  </a:lnTo>
                  <a:lnTo>
                    <a:pt x="460672" y="663756"/>
                  </a:lnTo>
                  <a:lnTo>
                    <a:pt x="495579" y="626702"/>
                  </a:lnTo>
                  <a:lnTo>
                    <a:pt x="527380" y="587490"/>
                  </a:lnTo>
                  <a:lnTo>
                    <a:pt x="555808" y="546302"/>
                  </a:lnTo>
                  <a:lnTo>
                    <a:pt x="580596" y="503319"/>
                  </a:lnTo>
                  <a:lnTo>
                    <a:pt x="601477" y="458721"/>
                  </a:lnTo>
                  <a:lnTo>
                    <a:pt x="618183" y="412690"/>
                  </a:lnTo>
                  <a:lnTo>
                    <a:pt x="630447" y="365405"/>
                  </a:lnTo>
                  <a:lnTo>
                    <a:pt x="638002" y="317049"/>
                  </a:lnTo>
                  <a:lnTo>
                    <a:pt x="640577" y="267840"/>
                  </a:lnTo>
                  <a:lnTo>
                    <a:pt x="640579" y="176569"/>
                  </a:lnTo>
                  <a:lnTo>
                    <a:pt x="638182" y="163265"/>
                  </a:lnTo>
                  <a:lnTo>
                    <a:pt x="631328" y="152108"/>
                  </a:lnTo>
                  <a:lnTo>
                    <a:pt x="620947" y="144127"/>
                  </a:lnTo>
                  <a:lnTo>
                    <a:pt x="607967" y="140352"/>
                  </a:lnTo>
                  <a:lnTo>
                    <a:pt x="558585" y="133204"/>
                  </a:lnTo>
                  <a:lnTo>
                    <a:pt x="510864" y="120027"/>
                  </a:lnTo>
                  <a:lnTo>
                    <a:pt x="465327" y="101078"/>
                  </a:lnTo>
                  <a:lnTo>
                    <a:pt x="422499" y="76614"/>
                  </a:lnTo>
                  <a:lnTo>
                    <a:pt x="382905" y="46892"/>
                  </a:lnTo>
                  <a:lnTo>
                    <a:pt x="354009" y="18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8297" y="4595419"/>
              <a:ext cx="640715" cy="766445"/>
            </a:xfrm>
            <a:custGeom>
              <a:avLst/>
              <a:gdLst/>
              <a:ahLst/>
              <a:cxnLst/>
              <a:rect l="l" t="t" r="r" b="b"/>
              <a:pathLst>
                <a:path w="640714" h="766445">
                  <a:moveTo>
                    <a:pt x="607967" y="140352"/>
                  </a:moveTo>
                  <a:lnTo>
                    <a:pt x="558585" y="133204"/>
                  </a:lnTo>
                  <a:lnTo>
                    <a:pt x="510864" y="120027"/>
                  </a:lnTo>
                  <a:lnTo>
                    <a:pt x="465327" y="101078"/>
                  </a:lnTo>
                  <a:lnTo>
                    <a:pt x="422499" y="76614"/>
                  </a:lnTo>
                  <a:lnTo>
                    <a:pt x="382905" y="46892"/>
                  </a:lnTo>
                  <a:lnTo>
                    <a:pt x="347070" y="12172"/>
                  </a:lnTo>
                  <a:lnTo>
                    <a:pt x="335984" y="3563"/>
                  </a:lnTo>
                  <a:lnTo>
                    <a:pt x="322911" y="0"/>
                  </a:lnTo>
                  <a:lnTo>
                    <a:pt x="309454" y="1599"/>
                  </a:lnTo>
                  <a:lnTo>
                    <a:pt x="297216" y="8477"/>
                  </a:lnTo>
                  <a:lnTo>
                    <a:pt x="295896" y="9621"/>
                  </a:lnTo>
                  <a:lnTo>
                    <a:pt x="294665" y="10852"/>
                  </a:lnTo>
                  <a:lnTo>
                    <a:pt x="293521" y="12172"/>
                  </a:lnTo>
                  <a:lnTo>
                    <a:pt x="257690" y="46889"/>
                  </a:lnTo>
                  <a:lnTo>
                    <a:pt x="218098" y="76601"/>
                  </a:lnTo>
                  <a:lnTo>
                    <a:pt x="175269" y="101048"/>
                  </a:lnTo>
                  <a:lnTo>
                    <a:pt x="129730" y="119973"/>
                  </a:lnTo>
                  <a:lnTo>
                    <a:pt x="82007" y="133119"/>
                  </a:lnTo>
                  <a:lnTo>
                    <a:pt x="32624" y="140226"/>
                  </a:lnTo>
                  <a:lnTo>
                    <a:pt x="19653" y="144014"/>
                  </a:lnTo>
                  <a:lnTo>
                    <a:pt x="9276" y="151998"/>
                  </a:lnTo>
                  <a:lnTo>
                    <a:pt x="2416" y="163153"/>
                  </a:lnTo>
                  <a:lnTo>
                    <a:pt x="0" y="176456"/>
                  </a:lnTo>
                  <a:lnTo>
                    <a:pt x="0" y="267715"/>
                  </a:lnTo>
                  <a:lnTo>
                    <a:pt x="2578" y="316961"/>
                  </a:lnTo>
                  <a:lnTo>
                    <a:pt x="10133" y="365320"/>
                  </a:lnTo>
                  <a:lnTo>
                    <a:pt x="22399" y="412610"/>
                  </a:lnTo>
                  <a:lnTo>
                    <a:pt x="39108" y="458650"/>
                  </a:lnTo>
                  <a:lnTo>
                    <a:pt x="59991" y="503259"/>
                  </a:lnTo>
                  <a:lnTo>
                    <a:pt x="84782" y="546253"/>
                  </a:lnTo>
                  <a:lnTo>
                    <a:pt x="113212" y="587453"/>
                  </a:lnTo>
                  <a:lnTo>
                    <a:pt x="145015" y="626676"/>
                  </a:lnTo>
                  <a:lnTo>
                    <a:pt x="179922" y="663741"/>
                  </a:lnTo>
                  <a:lnTo>
                    <a:pt x="217667" y="698465"/>
                  </a:lnTo>
                  <a:lnTo>
                    <a:pt x="257981" y="730668"/>
                  </a:lnTo>
                  <a:lnTo>
                    <a:pt x="300596" y="760168"/>
                  </a:lnTo>
                  <a:lnTo>
                    <a:pt x="320296" y="765983"/>
                  </a:lnTo>
                  <a:lnTo>
                    <a:pt x="330467" y="764529"/>
                  </a:lnTo>
                  <a:lnTo>
                    <a:pt x="382613" y="730670"/>
                  </a:lnTo>
                  <a:lnTo>
                    <a:pt x="422928" y="698473"/>
                  </a:lnTo>
                  <a:lnTo>
                    <a:pt x="460672" y="663756"/>
                  </a:lnTo>
                  <a:lnTo>
                    <a:pt x="495579" y="626702"/>
                  </a:lnTo>
                  <a:lnTo>
                    <a:pt x="527380" y="587490"/>
                  </a:lnTo>
                  <a:lnTo>
                    <a:pt x="555808" y="546302"/>
                  </a:lnTo>
                  <a:lnTo>
                    <a:pt x="580596" y="503319"/>
                  </a:lnTo>
                  <a:lnTo>
                    <a:pt x="601477" y="458721"/>
                  </a:lnTo>
                  <a:lnTo>
                    <a:pt x="618183" y="412690"/>
                  </a:lnTo>
                  <a:lnTo>
                    <a:pt x="630447" y="365405"/>
                  </a:lnTo>
                  <a:lnTo>
                    <a:pt x="638002" y="317049"/>
                  </a:lnTo>
                  <a:lnTo>
                    <a:pt x="640579" y="267803"/>
                  </a:lnTo>
                  <a:lnTo>
                    <a:pt x="640579" y="176569"/>
                  </a:lnTo>
                  <a:lnTo>
                    <a:pt x="638182" y="163265"/>
                  </a:lnTo>
                  <a:lnTo>
                    <a:pt x="631328" y="152108"/>
                  </a:lnTo>
                  <a:lnTo>
                    <a:pt x="620946" y="144127"/>
                  </a:lnTo>
                  <a:lnTo>
                    <a:pt x="607967" y="140352"/>
                  </a:lnTo>
                  <a:close/>
                </a:path>
                <a:path w="640714" h="766445">
                  <a:moveTo>
                    <a:pt x="621728" y="267840"/>
                  </a:moveTo>
                  <a:lnTo>
                    <a:pt x="619475" y="312953"/>
                  </a:lnTo>
                  <a:lnTo>
                    <a:pt x="612799" y="357754"/>
                  </a:lnTo>
                  <a:lnTo>
                    <a:pt x="601822" y="402040"/>
                  </a:lnTo>
                  <a:lnTo>
                    <a:pt x="586667" y="445613"/>
                  </a:lnTo>
                  <a:lnTo>
                    <a:pt x="567458" y="488269"/>
                  </a:lnTo>
                  <a:lnTo>
                    <a:pt x="544317" y="529808"/>
                  </a:lnTo>
                  <a:lnTo>
                    <a:pt x="517368" y="570030"/>
                  </a:lnTo>
                  <a:lnTo>
                    <a:pt x="486733" y="608733"/>
                  </a:lnTo>
                  <a:lnTo>
                    <a:pt x="452536" y="645716"/>
                  </a:lnTo>
                  <a:lnTo>
                    <a:pt x="414900" y="680777"/>
                  </a:lnTo>
                  <a:lnTo>
                    <a:pt x="373948" y="713717"/>
                  </a:lnTo>
                  <a:lnTo>
                    <a:pt x="329803" y="744334"/>
                  </a:lnTo>
                  <a:lnTo>
                    <a:pt x="324022" y="748099"/>
                  </a:lnTo>
                  <a:lnTo>
                    <a:pt x="316569" y="748099"/>
                  </a:lnTo>
                  <a:lnTo>
                    <a:pt x="266646" y="713716"/>
                  </a:lnTo>
                  <a:lnTo>
                    <a:pt x="225694" y="680774"/>
                  </a:lnTo>
                  <a:lnTo>
                    <a:pt x="188058" y="645709"/>
                  </a:lnTo>
                  <a:lnTo>
                    <a:pt x="153860" y="608720"/>
                  </a:lnTo>
                  <a:lnTo>
                    <a:pt x="123224" y="570010"/>
                  </a:lnTo>
                  <a:lnTo>
                    <a:pt x="96273" y="529780"/>
                  </a:lnTo>
                  <a:lnTo>
                    <a:pt x="73130" y="488230"/>
                  </a:lnTo>
                  <a:lnTo>
                    <a:pt x="53918" y="445562"/>
                  </a:lnTo>
                  <a:lnTo>
                    <a:pt x="38761" y="401977"/>
                  </a:lnTo>
                  <a:lnTo>
                    <a:pt x="27782" y="357675"/>
                  </a:lnTo>
                  <a:lnTo>
                    <a:pt x="21104" y="312858"/>
                  </a:lnTo>
                  <a:lnTo>
                    <a:pt x="18850" y="267727"/>
                  </a:lnTo>
                  <a:lnTo>
                    <a:pt x="18850" y="176468"/>
                  </a:lnTo>
                  <a:lnTo>
                    <a:pt x="18687" y="167584"/>
                  </a:lnTo>
                  <a:lnTo>
                    <a:pt x="25310" y="160031"/>
                  </a:lnTo>
                  <a:lnTo>
                    <a:pt x="34145" y="159038"/>
                  </a:lnTo>
                  <a:lnTo>
                    <a:pt x="85891" y="151624"/>
                  </a:lnTo>
                  <a:lnTo>
                    <a:pt x="135901" y="137870"/>
                  </a:lnTo>
                  <a:lnTo>
                    <a:pt x="183619" y="118046"/>
                  </a:lnTo>
                  <a:lnTo>
                    <a:pt x="228491" y="92425"/>
                  </a:lnTo>
                  <a:lnTo>
                    <a:pt x="269964" y="61278"/>
                  </a:lnTo>
                  <a:lnTo>
                    <a:pt x="307483" y="24877"/>
                  </a:lnTo>
                  <a:lnTo>
                    <a:pt x="310675" y="21119"/>
                  </a:lnTo>
                  <a:lnTo>
                    <a:pt x="315325" y="18895"/>
                  </a:lnTo>
                  <a:lnTo>
                    <a:pt x="320264" y="18769"/>
                  </a:lnTo>
                  <a:lnTo>
                    <a:pt x="325216" y="18895"/>
                  </a:lnTo>
                  <a:lnTo>
                    <a:pt x="329891" y="21119"/>
                  </a:lnTo>
                  <a:lnTo>
                    <a:pt x="333133" y="24877"/>
                  </a:lnTo>
                  <a:lnTo>
                    <a:pt x="370661" y="61275"/>
                  </a:lnTo>
                  <a:lnTo>
                    <a:pt x="412137" y="92425"/>
                  </a:lnTo>
                  <a:lnTo>
                    <a:pt x="457007" y="118057"/>
                  </a:lnTo>
                  <a:lnTo>
                    <a:pt x="504721" y="137898"/>
                  </a:lnTo>
                  <a:lnTo>
                    <a:pt x="554727" y="151679"/>
                  </a:lnTo>
                  <a:lnTo>
                    <a:pt x="606472" y="159126"/>
                  </a:lnTo>
                  <a:lnTo>
                    <a:pt x="615306" y="160119"/>
                  </a:lnTo>
                  <a:lnTo>
                    <a:pt x="621942" y="167672"/>
                  </a:lnTo>
                  <a:lnTo>
                    <a:pt x="621766" y="176569"/>
                  </a:lnTo>
                  <a:lnTo>
                    <a:pt x="621728" y="267840"/>
                  </a:lnTo>
                  <a:close/>
                </a:path>
              </a:pathLst>
            </a:custGeom>
            <a:ln w="94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3700" y="4687578"/>
              <a:ext cx="490220" cy="591185"/>
            </a:xfrm>
            <a:custGeom>
              <a:avLst/>
              <a:gdLst/>
              <a:ahLst/>
              <a:cxnLst/>
              <a:rect l="l" t="t" r="r" b="b"/>
              <a:pathLst>
                <a:path w="490219" h="591185">
                  <a:moveTo>
                    <a:pt x="244886" y="0"/>
                  </a:moveTo>
                  <a:lnTo>
                    <a:pt x="209469" y="29657"/>
                  </a:lnTo>
                  <a:lnTo>
                    <a:pt x="171494" y="55571"/>
                  </a:lnTo>
                  <a:lnTo>
                    <a:pt x="131260" y="77597"/>
                  </a:lnTo>
                  <a:lnTo>
                    <a:pt x="89067" y="95588"/>
                  </a:lnTo>
                  <a:lnTo>
                    <a:pt x="45214" y="109398"/>
                  </a:lnTo>
                  <a:lnTo>
                    <a:pt x="0" y="118880"/>
                  </a:lnTo>
                  <a:lnTo>
                    <a:pt x="5" y="175694"/>
                  </a:lnTo>
                  <a:lnTo>
                    <a:pt x="2711" y="221956"/>
                  </a:lnTo>
                  <a:lnTo>
                    <a:pt x="10711" y="267908"/>
                  </a:lnTo>
                  <a:lnTo>
                    <a:pt x="23831" y="313250"/>
                  </a:lnTo>
                  <a:lnTo>
                    <a:pt x="41906" y="357714"/>
                  </a:lnTo>
                  <a:lnTo>
                    <a:pt x="64770" y="401026"/>
                  </a:lnTo>
                  <a:lnTo>
                    <a:pt x="92248" y="442903"/>
                  </a:lnTo>
                  <a:lnTo>
                    <a:pt x="124169" y="483070"/>
                  </a:lnTo>
                  <a:lnTo>
                    <a:pt x="160365" y="521251"/>
                  </a:lnTo>
                  <a:lnTo>
                    <a:pt x="200665" y="557171"/>
                  </a:lnTo>
                  <a:lnTo>
                    <a:pt x="244898" y="590557"/>
                  </a:lnTo>
                  <a:lnTo>
                    <a:pt x="275501" y="567447"/>
                  </a:lnTo>
                  <a:lnTo>
                    <a:pt x="244898" y="567447"/>
                  </a:lnTo>
                  <a:lnTo>
                    <a:pt x="204137" y="535420"/>
                  </a:lnTo>
                  <a:lnTo>
                    <a:pt x="166978" y="501084"/>
                  </a:lnTo>
                  <a:lnTo>
                    <a:pt x="133585" y="464709"/>
                  </a:lnTo>
                  <a:lnTo>
                    <a:pt x="104120" y="426566"/>
                  </a:lnTo>
                  <a:lnTo>
                    <a:pt x="78745" y="386923"/>
                  </a:lnTo>
                  <a:lnTo>
                    <a:pt x="57623" y="346053"/>
                  </a:lnTo>
                  <a:lnTo>
                    <a:pt x="40913" y="304225"/>
                  </a:lnTo>
                  <a:lnTo>
                    <a:pt x="28775" y="261709"/>
                  </a:lnTo>
                  <a:lnTo>
                    <a:pt x="21370" y="218775"/>
                  </a:lnTo>
                  <a:lnTo>
                    <a:pt x="18858" y="175694"/>
                  </a:lnTo>
                  <a:lnTo>
                    <a:pt x="18850" y="134727"/>
                  </a:lnTo>
                  <a:lnTo>
                    <a:pt x="18596" y="134727"/>
                  </a:lnTo>
                  <a:lnTo>
                    <a:pt x="68109" y="122494"/>
                  </a:lnTo>
                  <a:lnTo>
                    <a:pt x="115900" y="105249"/>
                  </a:lnTo>
                  <a:lnTo>
                    <a:pt x="161522" y="83174"/>
                  </a:lnTo>
                  <a:lnTo>
                    <a:pt x="204633" y="56450"/>
                  </a:lnTo>
                  <a:lnTo>
                    <a:pt x="244873" y="25258"/>
                  </a:lnTo>
                  <a:lnTo>
                    <a:pt x="275061" y="25258"/>
                  </a:lnTo>
                  <a:lnTo>
                    <a:pt x="244886" y="0"/>
                  </a:lnTo>
                  <a:close/>
                </a:path>
                <a:path w="490219" h="591185">
                  <a:moveTo>
                    <a:pt x="275061" y="25258"/>
                  </a:moveTo>
                  <a:lnTo>
                    <a:pt x="244873" y="25258"/>
                  </a:lnTo>
                  <a:lnTo>
                    <a:pt x="285120" y="56450"/>
                  </a:lnTo>
                  <a:lnTo>
                    <a:pt x="328220" y="83174"/>
                  </a:lnTo>
                  <a:lnTo>
                    <a:pt x="373802" y="105249"/>
                  </a:lnTo>
                  <a:lnTo>
                    <a:pt x="421492" y="122494"/>
                  </a:lnTo>
                  <a:lnTo>
                    <a:pt x="470921" y="134727"/>
                  </a:lnTo>
                  <a:lnTo>
                    <a:pt x="470921" y="175694"/>
                  </a:lnTo>
                  <a:lnTo>
                    <a:pt x="468420" y="218775"/>
                  </a:lnTo>
                  <a:lnTo>
                    <a:pt x="461026" y="261709"/>
                  </a:lnTo>
                  <a:lnTo>
                    <a:pt x="448897" y="304225"/>
                  </a:lnTo>
                  <a:lnTo>
                    <a:pt x="432195" y="346053"/>
                  </a:lnTo>
                  <a:lnTo>
                    <a:pt x="411079" y="386923"/>
                  </a:lnTo>
                  <a:lnTo>
                    <a:pt x="385709" y="426566"/>
                  </a:lnTo>
                  <a:lnTo>
                    <a:pt x="356246" y="464709"/>
                  </a:lnTo>
                  <a:lnTo>
                    <a:pt x="322850" y="501084"/>
                  </a:lnTo>
                  <a:lnTo>
                    <a:pt x="285680" y="535420"/>
                  </a:lnTo>
                  <a:lnTo>
                    <a:pt x="244898" y="567447"/>
                  </a:lnTo>
                  <a:lnTo>
                    <a:pt x="275501" y="567447"/>
                  </a:lnTo>
                  <a:lnTo>
                    <a:pt x="329397" y="521251"/>
                  </a:lnTo>
                  <a:lnTo>
                    <a:pt x="365591" y="483070"/>
                  </a:lnTo>
                  <a:lnTo>
                    <a:pt x="397516" y="442903"/>
                  </a:lnTo>
                  <a:lnTo>
                    <a:pt x="424999" y="401026"/>
                  </a:lnTo>
                  <a:lnTo>
                    <a:pt x="447868" y="357714"/>
                  </a:lnTo>
                  <a:lnTo>
                    <a:pt x="465947" y="313250"/>
                  </a:lnTo>
                  <a:lnTo>
                    <a:pt x="479070" y="267908"/>
                  </a:lnTo>
                  <a:lnTo>
                    <a:pt x="487068" y="221956"/>
                  </a:lnTo>
                  <a:lnTo>
                    <a:pt x="489770" y="175694"/>
                  </a:lnTo>
                  <a:lnTo>
                    <a:pt x="489772" y="118880"/>
                  </a:lnTo>
                  <a:lnTo>
                    <a:pt x="444608" y="109398"/>
                  </a:lnTo>
                  <a:lnTo>
                    <a:pt x="400757" y="95588"/>
                  </a:lnTo>
                  <a:lnTo>
                    <a:pt x="358554" y="77597"/>
                  </a:lnTo>
                  <a:lnTo>
                    <a:pt x="318306" y="55571"/>
                  </a:lnTo>
                  <a:lnTo>
                    <a:pt x="280317" y="29657"/>
                  </a:lnTo>
                  <a:lnTo>
                    <a:pt x="275061" y="252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3700" y="4687578"/>
              <a:ext cx="490220" cy="591185"/>
            </a:xfrm>
            <a:custGeom>
              <a:avLst/>
              <a:gdLst/>
              <a:ahLst/>
              <a:cxnLst/>
              <a:rect l="l" t="t" r="r" b="b"/>
              <a:pathLst>
                <a:path w="490219" h="591185">
                  <a:moveTo>
                    <a:pt x="0" y="118880"/>
                  </a:moveTo>
                  <a:lnTo>
                    <a:pt x="0" y="175606"/>
                  </a:lnTo>
                  <a:lnTo>
                    <a:pt x="2704" y="221912"/>
                  </a:lnTo>
                  <a:lnTo>
                    <a:pt x="10703" y="267882"/>
                  </a:lnTo>
                  <a:lnTo>
                    <a:pt x="23827" y="313241"/>
                  </a:lnTo>
                  <a:lnTo>
                    <a:pt x="41906" y="357714"/>
                  </a:lnTo>
                  <a:lnTo>
                    <a:pt x="64770" y="401026"/>
                  </a:lnTo>
                  <a:lnTo>
                    <a:pt x="92248" y="442903"/>
                  </a:lnTo>
                  <a:lnTo>
                    <a:pt x="124169" y="483070"/>
                  </a:lnTo>
                  <a:lnTo>
                    <a:pt x="160365" y="521251"/>
                  </a:lnTo>
                  <a:lnTo>
                    <a:pt x="200665" y="557171"/>
                  </a:lnTo>
                  <a:lnTo>
                    <a:pt x="244898" y="590557"/>
                  </a:lnTo>
                  <a:lnTo>
                    <a:pt x="289128" y="557156"/>
                  </a:lnTo>
                  <a:lnTo>
                    <a:pt x="329424" y="521227"/>
                  </a:lnTo>
                  <a:lnTo>
                    <a:pt x="365616" y="483044"/>
                  </a:lnTo>
                  <a:lnTo>
                    <a:pt x="397535" y="442880"/>
                  </a:lnTo>
                  <a:lnTo>
                    <a:pt x="425009" y="401011"/>
                  </a:lnTo>
                  <a:lnTo>
                    <a:pt x="447870" y="357709"/>
                  </a:lnTo>
                  <a:lnTo>
                    <a:pt x="465947" y="313250"/>
                  </a:lnTo>
                  <a:lnTo>
                    <a:pt x="479070" y="267908"/>
                  </a:lnTo>
                  <a:lnTo>
                    <a:pt x="487068" y="221956"/>
                  </a:lnTo>
                  <a:lnTo>
                    <a:pt x="489772" y="175669"/>
                  </a:lnTo>
                  <a:lnTo>
                    <a:pt x="489772" y="118880"/>
                  </a:lnTo>
                  <a:lnTo>
                    <a:pt x="444563" y="109388"/>
                  </a:lnTo>
                  <a:lnTo>
                    <a:pt x="400712" y="95574"/>
                  </a:lnTo>
                  <a:lnTo>
                    <a:pt x="358521" y="77583"/>
                  </a:lnTo>
                  <a:lnTo>
                    <a:pt x="318286" y="55560"/>
                  </a:lnTo>
                  <a:lnTo>
                    <a:pt x="280308" y="29650"/>
                  </a:lnTo>
                  <a:lnTo>
                    <a:pt x="244886" y="0"/>
                  </a:lnTo>
                  <a:lnTo>
                    <a:pt x="209468" y="29657"/>
                  </a:lnTo>
                  <a:lnTo>
                    <a:pt x="171494" y="55571"/>
                  </a:lnTo>
                  <a:lnTo>
                    <a:pt x="131260" y="77597"/>
                  </a:lnTo>
                  <a:lnTo>
                    <a:pt x="89067" y="95588"/>
                  </a:lnTo>
                  <a:lnTo>
                    <a:pt x="45214" y="109398"/>
                  </a:lnTo>
                  <a:lnTo>
                    <a:pt x="0" y="118880"/>
                  </a:lnTo>
                  <a:close/>
                </a:path>
                <a:path w="490219" h="591185">
                  <a:moveTo>
                    <a:pt x="470921" y="175694"/>
                  </a:moveTo>
                  <a:lnTo>
                    <a:pt x="468420" y="218775"/>
                  </a:lnTo>
                  <a:lnTo>
                    <a:pt x="461026" y="261709"/>
                  </a:lnTo>
                  <a:lnTo>
                    <a:pt x="448897" y="304225"/>
                  </a:lnTo>
                  <a:lnTo>
                    <a:pt x="432195" y="346053"/>
                  </a:lnTo>
                  <a:lnTo>
                    <a:pt x="411079" y="386924"/>
                  </a:lnTo>
                  <a:lnTo>
                    <a:pt x="385709" y="426566"/>
                  </a:lnTo>
                  <a:lnTo>
                    <a:pt x="356246" y="464709"/>
                  </a:lnTo>
                  <a:lnTo>
                    <a:pt x="322850" y="501084"/>
                  </a:lnTo>
                  <a:lnTo>
                    <a:pt x="285680" y="535420"/>
                  </a:lnTo>
                  <a:lnTo>
                    <a:pt x="244898" y="567447"/>
                  </a:lnTo>
                  <a:lnTo>
                    <a:pt x="204115" y="535403"/>
                  </a:lnTo>
                  <a:lnTo>
                    <a:pt x="166944" y="501053"/>
                  </a:lnTo>
                  <a:lnTo>
                    <a:pt x="133545" y="464666"/>
                  </a:lnTo>
                  <a:lnTo>
                    <a:pt x="104079" y="426512"/>
                  </a:lnTo>
                  <a:lnTo>
                    <a:pt x="78705" y="386861"/>
                  </a:lnTo>
                  <a:lnTo>
                    <a:pt x="57585" y="345981"/>
                  </a:lnTo>
                  <a:lnTo>
                    <a:pt x="40880" y="304142"/>
                  </a:lnTo>
                  <a:lnTo>
                    <a:pt x="28748" y="261614"/>
                  </a:lnTo>
                  <a:lnTo>
                    <a:pt x="21352" y="218666"/>
                  </a:lnTo>
                  <a:lnTo>
                    <a:pt x="18850" y="175568"/>
                  </a:lnTo>
                  <a:lnTo>
                    <a:pt x="18850" y="134664"/>
                  </a:lnTo>
                  <a:lnTo>
                    <a:pt x="68279" y="122452"/>
                  </a:lnTo>
                  <a:lnTo>
                    <a:pt x="115968" y="105225"/>
                  </a:lnTo>
                  <a:lnTo>
                    <a:pt x="161545" y="83163"/>
                  </a:lnTo>
                  <a:lnTo>
                    <a:pt x="204638" y="56447"/>
                  </a:lnTo>
                  <a:lnTo>
                    <a:pt x="244873" y="25258"/>
                  </a:lnTo>
                  <a:lnTo>
                    <a:pt x="285120" y="56450"/>
                  </a:lnTo>
                  <a:lnTo>
                    <a:pt x="328220" y="83174"/>
                  </a:lnTo>
                  <a:lnTo>
                    <a:pt x="373802" y="105249"/>
                  </a:lnTo>
                  <a:lnTo>
                    <a:pt x="421492" y="122494"/>
                  </a:lnTo>
                  <a:lnTo>
                    <a:pt x="470921" y="134727"/>
                  </a:lnTo>
                  <a:lnTo>
                    <a:pt x="470921" y="175694"/>
                  </a:lnTo>
                  <a:close/>
                </a:path>
              </a:pathLst>
            </a:custGeom>
            <a:ln w="94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875" y="2066925"/>
            <a:ext cx="10382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7295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921680"/>
                </a:solidFill>
              </a:rPr>
              <a:t>INFRAEOSC</a:t>
            </a:r>
            <a:r>
              <a:rPr sz="3600" spc="-80" dirty="0">
                <a:solidFill>
                  <a:srgbClr val="921680"/>
                </a:solidFill>
              </a:rPr>
              <a:t> </a:t>
            </a:r>
            <a:r>
              <a:rPr sz="3600" spc="-20" dirty="0">
                <a:solidFill>
                  <a:srgbClr val="921680"/>
                </a:solidFill>
              </a:rPr>
              <a:t>Topics</a:t>
            </a:r>
            <a:r>
              <a:rPr sz="3600" spc="-7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2026</a:t>
            </a:r>
            <a:r>
              <a:rPr sz="3600" spc="-2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60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Overview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7053" y="1606169"/>
          <a:ext cx="11685268" cy="3815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7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Topic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05410">
                        <a:lnSpc>
                          <a:spcPct val="1008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6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7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HORIZON-INFRA-2026-01-EOSC-01:</a:t>
                      </a:r>
                      <a:r>
                        <a:rPr sz="2750" spc="3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Uptake</a:t>
                      </a:r>
                      <a:r>
                        <a:rPr sz="2750" b="1" spc="34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750" b="1" spc="37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FAIR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91440" marR="259079">
                        <a:lnSpc>
                          <a:spcPct val="101299"/>
                        </a:lnSpc>
                        <a:spcBef>
                          <a:spcPts val="40"/>
                        </a:spcBef>
                      </a:pP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2750" b="1" spc="1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sz="2750" b="1" spc="6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practices</a:t>
                      </a:r>
                      <a:r>
                        <a:rPr sz="2750" b="1" spc="1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750" b="1" spc="1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750" b="1" spc="14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EOSC</a:t>
                      </a:r>
                      <a:r>
                        <a:rPr sz="2750" b="1" spc="19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2750" b="1" spc="204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communities</a:t>
                      </a:r>
                      <a:r>
                        <a:rPr sz="2750" b="1" spc="1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750" b="1" spc="2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2750" b="1" spc="204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infrastructures</a:t>
                      </a:r>
                      <a:r>
                        <a:rPr sz="2750" b="1" spc="2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(EOSC Partnership)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750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RIA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750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40M€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7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HORIZON-INFRA-2026-01-EOSC-02:</a:t>
                      </a:r>
                      <a:r>
                        <a:rPr sz="2750" spc="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Trusted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91440" marR="6781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frameworks</a:t>
                      </a:r>
                      <a:r>
                        <a:rPr sz="2750" b="1" spc="15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750" b="1" spc="9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secure</a:t>
                      </a:r>
                      <a:r>
                        <a:rPr sz="2750" b="1" spc="15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750" b="1" spc="16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efficient</a:t>
                      </a:r>
                      <a:r>
                        <a:rPr sz="2750" b="1" spc="18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2750" b="1" spc="16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sharing</a:t>
                      </a:r>
                      <a:r>
                        <a:rPr sz="2750" b="1" spc="15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EOSC</a:t>
                      </a:r>
                      <a:r>
                        <a:rPr sz="2750" b="1" spc="7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(EOSC</a:t>
                      </a:r>
                      <a:r>
                        <a:rPr sz="2750" b="1" spc="1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Partnership)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750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CSA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750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10M€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887" y="1547875"/>
            <a:ext cx="2426335" cy="4829175"/>
            <a:chOff x="242887" y="1547875"/>
            <a:chExt cx="2426335" cy="4829175"/>
          </a:xfrm>
        </p:grpSpPr>
        <p:sp>
          <p:nvSpPr>
            <p:cNvPr id="3" name="object 3"/>
            <p:cNvSpPr/>
            <p:nvPr/>
          </p:nvSpPr>
          <p:spPr>
            <a:xfrm>
              <a:off x="242887" y="1547875"/>
              <a:ext cx="2414905" cy="4829175"/>
            </a:xfrm>
            <a:custGeom>
              <a:avLst/>
              <a:gdLst/>
              <a:ahLst/>
              <a:cxnLst/>
              <a:rect l="l" t="t" r="r" b="b"/>
              <a:pathLst>
                <a:path w="2414905" h="4829175">
                  <a:moveTo>
                    <a:pt x="2414587" y="0"/>
                  </a:moveTo>
                  <a:lnTo>
                    <a:pt x="2366492" y="469"/>
                  </a:lnTo>
                  <a:lnTo>
                    <a:pt x="2318639" y="1879"/>
                  </a:lnTo>
                  <a:lnTo>
                    <a:pt x="2271014" y="4203"/>
                  </a:lnTo>
                  <a:lnTo>
                    <a:pt x="2223643" y="7442"/>
                  </a:lnTo>
                  <a:lnTo>
                    <a:pt x="2176513" y="11595"/>
                  </a:lnTo>
                  <a:lnTo>
                    <a:pt x="2129663" y="16637"/>
                  </a:lnTo>
                  <a:lnTo>
                    <a:pt x="2083066" y="22580"/>
                  </a:lnTo>
                  <a:lnTo>
                    <a:pt x="2036762" y="29387"/>
                  </a:lnTo>
                  <a:lnTo>
                    <a:pt x="1990750" y="37084"/>
                  </a:lnTo>
                  <a:lnTo>
                    <a:pt x="1945030" y="45631"/>
                  </a:lnTo>
                  <a:lnTo>
                    <a:pt x="1899627" y="55041"/>
                  </a:lnTo>
                  <a:lnTo>
                    <a:pt x="1854530" y="65290"/>
                  </a:lnTo>
                  <a:lnTo>
                    <a:pt x="1809762" y="76377"/>
                  </a:lnTo>
                  <a:lnTo>
                    <a:pt x="1765325" y="88303"/>
                  </a:lnTo>
                  <a:lnTo>
                    <a:pt x="1721218" y="101041"/>
                  </a:lnTo>
                  <a:lnTo>
                    <a:pt x="1677479" y="114592"/>
                  </a:lnTo>
                  <a:lnTo>
                    <a:pt x="1634083" y="128943"/>
                  </a:lnTo>
                  <a:lnTo>
                    <a:pt x="1591068" y="144081"/>
                  </a:lnTo>
                  <a:lnTo>
                    <a:pt x="1548422" y="160007"/>
                  </a:lnTo>
                  <a:lnTo>
                    <a:pt x="1506169" y="176720"/>
                  </a:lnTo>
                  <a:lnTo>
                    <a:pt x="1464297" y="194195"/>
                  </a:lnTo>
                  <a:lnTo>
                    <a:pt x="1422844" y="212420"/>
                  </a:lnTo>
                  <a:lnTo>
                    <a:pt x="1381785" y="231406"/>
                  </a:lnTo>
                  <a:lnTo>
                    <a:pt x="1341158" y="251129"/>
                  </a:lnTo>
                  <a:lnTo>
                    <a:pt x="1300949" y="271589"/>
                  </a:lnTo>
                  <a:lnTo>
                    <a:pt x="1261186" y="292773"/>
                  </a:lnTo>
                  <a:lnTo>
                    <a:pt x="1221867" y="314667"/>
                  </a:lnTo>
                  <a:lnTo>
                    <a:pt x="1183005" y="337273"/>
                  </a:lnTo>
                  <a:lnTo>
                    <a:pt x="1144600" y="360578"/>
                  </a:lnTo>
                  <a:lnTo>
                    <a:pt x="1106678" y="384568"/>
                  </a:lnTo>
                  <a:lnTo>
                    <a:pt x="1069225" y="409244"/>
                  </a:lnTo>
                  <a:lnTo>
                    <a:pt x="1032268" y="434581"/>
                  </a:lnTo>
                  <a:lnTo>
                    <a:pt x="995807" y="460590"/>
                  </a:lnTo>
                  <a:lnTo>
                    <a:pt x="959853" y="487248"/>
                  </a:lnTo>
                  <a:lnTo>
                    <a:pt x="924407" y="514565"/>
                  </a:lnTo>
                  <a:lnTo>
                    <a:pt x="889495" y="542505"/>
                  </a:lnTo>
                  <a:lnTo>
                    <a:pt x="855116" y="571080"/>
                  </a:lnTo>
                  <a:lnTo>
                    <a:pt x="821270" y="600278"/>
                  </a:lnTo>
                  <a:lnTo>
                    <a:pt x="787984" y="630072"/>
                  </a:lnTo>
                  <a:lnTo>
                    <a:pt x="755256" y="660488"/>
                  </a:lnTo>
                  <a:lnTo>
                    <a:pt x="723087" y="691489"/>
                  </a:lnTo>
                  <a:lnTo>
                    <a:pt x="691502" y="723074"/>
                  </a:lnTo>
                  <a:lnTo>
                    <a:pt x="660501" y="755230"/>
                  </a:lnTo>
                  <a:lnTo>
                    <a:pt x="630097" y="787958"/>
                  </a:lnTo>
                  <a:lnTo>
                    <a:pt x="600290" y="821258"/>
                  </a:lnTo>
                  <a:lnTo>
                    <a:pt x="571093" y="855091"/>
                  </a:lnTo>
                  <a:lnTo>
                    <a:pt x="542518" y="889469"/>
                  </a:lnTo>
                  <a:lnTo>
                    <a:pt x="514565" y="924382"/>
                  </a:lnTo>
                  <a:lnTo>
                    <a:pt x="487260" y="959827"/>
                  </a:lnTo>
                  <a:lnTo>
                    <a:pt x="460603" y="995781"/>
                  </a:lnTo>
                  <a:lnTo>
                    <a:pt x="434594" y="1032243"/>
                  </a:lnTo>
                  <a:lnTo>
                    <a:pt x="409244" y="1069200"/>
                  </a:lnTo>
                  <a:lnTo>
                    <a:pt x="384568" y="1106639"/>
                  </a:lnTo>
                  <a:lnTo>
                    <a:pt x="360578" y="1144574"/>
                  </a:lnTo>
                  <a:lnTo>
                    <a:pt x="337273" y="1182966"/>
                  </a:lnTo>
                  <a:lnTo>
                    <a:pt x="314667" y="1221841"/>
                  </a:lnTo>
                  <a:lnTo>
                    <a:pt x="292773" y="1261160"/>
                  </a:lnTo>
                  <a:lnTo>
                    <a:pt x="271589" y="1300924"/>
                  </a:lnTo>
                  <a:lnTo>
                    <a:pt x="251129" y="1341120"/>
                  </a:lnTo>
                  <a:lnTo>
                    <a:pt x="231406" y="1381747"/>
                  </a:lnTo>
                  <a:lnTo>
                    <a:pt x="212420" y="1422806"/>
                  </a:lnTo>
                  <a:lnTo>
                    <a:pt x="194195" y="1464259"/>
                  </a:lnTo>
                  <a:lnTo>
                    <a:pt x="176720" y="1506131"/>
                  </a:lnTo>
                  <a:lnTo>
                    <a:pt x="160007" y="1548384"/>
                  </a:lnTo>
                  <a:lnTo>
                    <a:pt x="144081" y="1591030"/>
                  </a:lnTo>
                  <a:lnTo>
                    <a:pt x="128930" y="1634045"/>
                  </a:lnTo>
                  <a:lnTo>
                    <a:pt x="114579" y="1677428"/>
                  </a:lnTo>
                  <a:lnTo>
                    <a:pt x="101028" y="1721180"/>
                  </a:lnTo>
                  <a:lnTo>
                    <a:pt x="88290" y="1765274"/>
                  </a:lnTo>
                  <a:lnTo>
                    <a:pt x="76377" y="1809711"/>
                  </a:lnTo>
                  <a:lnTo>
                    <a:pt x="65278" y="1854479"/>
                  </a:lnTo>
                  <a:lnTo>
                    <a:pt x="55029" y="1899577"/>
                  </a:lnTo>
                  <a:lnTo>
                    <a:pt x="45618" y="1944992"/>
                  </a:lnTo>
                  <a:lnTo>
                    <a:pt x="37071" y="1990699"/>
                  </a:lnTo>
                  <a:lnTo>
                    <a:pt x="29387" y="2036724"/>
                  </a:lnTo>
                  <a:lnTo>
                    <a:pt x="22567" y="2083028"/>
                  </a:lnTo>
                  <a:lnTo>
                    <a:pt x="16624" y="2129612"/>
                  </a:lnTo>
                  <a:lnTo>
                    <a:pt x="11582" y="2176462"/>
                  </a:lnTo>
                  <a:lnTo>
                    <a:pt x="7429" y="2223592"/>
                  </a:lnTo>
                  <a:lnTo>
                    <a:pt x="4191" y="2270963"/>
                  </a:lnTo>
                  <a:lnTo>
                    <a:pt x="1866" y="2318588"/>
                  </a:lnTo>
                  <a:lnTo>
                    <a:pt x="457" y="2366441"/>
                  </a:lnTo>
                  <a:lnTo>
                    <a:pt x="0" y="2414524"/>
                  </a:lnTo>
                  <a:lnTo>
                    <a:pt x="457" y="2462619"/>
                  </a:lnTo>
                  <a:lnTo>
                    <a:pt x="1866" y="2510472"/>
                  </a:lnTo>
                  <a:lnTo>
                    <a:pt x="4191" y="2558097"/>
                  </a:lnTo>
                  <a:lnTo>
                    <a:pt x="7429" y="2605468"/>
                  </a:lnTo>
                  <a:lnTo>
                    <a:pt x="11582" y="2652598"/>
                  </a:lnTo>
                  <a:lnTo>
                    <a:pt x="16624" y="2699448"/>
                  </a:lnTo>
                  <a:lnTo>
                    <a:pt x="22567" y="2746044"/>
                  </a:lnTo>
                  <a:lnTo>
                    <a:pt x="29387" y="2792349"/>
                  </a:lnTo>
                  <a:lnTo>
                    <a:pt x="37071" y="2838361"/>
                  </a:lnTo>
                  <a:lnTo>
                    <a:pt x="45618" y="2884081"/>
                  </a:lnTo>
                  <a:lnTo>
                    <a:pt x="55029" y="2929483"/>
                  </a:lnTo>
                  <a:lnTo>
                    <a:pt x="65278" y="2974581"/>
                  </a:lnTo>
                  <a:lnTo>
                    <a:pt x="76377" y="3019348"/>
                  </a:lnTo>
                  <a:lnTo>
                    <a:pt x="88290" y="3063786"/>
                  </a:lnTo>
                  <a:lnTo>
                    <a:pt x="101028" y="3107893"/>
                  </a:lnTo>
                  <a:lnTo>
                    <a:pt x="114579" y="3151632"/>
                  </a:lnTo>
                  <a:lnTo>
                    <a:pt x="128930" y="3195028"/>
                  </a:lnTo>
                  <a:lnTo>
                    <a:pt x="144081" y="3238042"/>
                  </a:lnTo>
                  <a:lnTo>
                    <a:pt x="160007" y="3280689"/>
                  </a:lnTo>
                  <a:lnTo>
                    <a:pt x="176720" y="3322942"/>
                  </a:lnTo>
                  <a:lnTo>
                    <a:pt x="194195" y="3364814"/>
                  </a:lnTo>
                  <a:lnTo>
                    <a:pt x="212420" y="3406267"/>
                  </a:lnTo>
                  <a:lnTo>
                    <a:pt x="231406" y="3447326"/>
                  </a:lnTo>
                  <a:lnTo>
                    <a:pt x="251129" y="3487953"/>
                  </a:lnTo>
                  <a:lnTo>
                    <a:pt x="271589" y="3528161"/>
                  </a:lnTo>
                  <a:lnTo>
                    <a:pt x="292773" y="3567925"/>
                  </a:lnTo>
                  <a:lnTo>
                    <a:pt x="314667" y="3607244"/>
                  </a:lnTo>
                  <a:lnTo>
                    <a:pt x="337273" y="3646106"/>
                  </a:lnTo>
                  <a:lnTo>
                    <a:pt x="360578" y="3684511"/>
                  </a:lnTo>
                  <a:lnTo>
                    <a:pt x="384568" y="3722433"/>
                  </a:lnTo>
                  <a:lnTo>
                    <a:pt x="409244" y="3759885"/>
                  </a:lnTo>
                  <a:lnTo>
                    <a:pt x="434594" y="3796842"/>
                  </a:lnTo>
                  <a:lnTo>
                    <a:pt x="460603" y="3833304"/>
                  </a:lnTo>
                  <a:lnTo>
                    <a:pt x="487260" y="3869258"/>
                  </a:lnTo>
                  <a:lnTo>
                    <a:pt x="514565" y="3904704"/>
                  </a:lnTo>
                  <a:lnTo>
                    <a:pt x="542518" y="3939616"/>
                  </a:lnTo>
                  <a:lnTo>
                    <a:pt x="571093" y="3973995"/>
                  </a:lnTo>
                  <a:lnTo>
                    <a:pt x="600290" y="4007840"/>
                  </a:lnTo>
                  <a:lnTo>
                    <a:pt x="630097" y="4041127"/>
                  </a:lnTo>
                  <a:lnTo>
                    <a:pt x="660501" y="4073855"/>
                  </a:lnTo>
                  <a:lnTo>
                    <a:pt x="691502" y="4106024"/>
                  </a:lnTo>
                  <a:lnTo>
                    <a:pt x="723087" y="4137609"/>
                  </a:lnTo>
                  <a:lnTo>
                    <a:pt x="755256" y="4168610"/>
                  </a:lnTo>
                  <a:lnTo>
                    <a:pt x="787984" y="4199013"/>
                  </a:lnTo>
                  <a:lnTo>
                    <a:pt x="821270" y="4228820"/>
                  </a:lnTo>
                  <a:lnTo>
                    <a:pt x="855116" y="4258018"/>
                  </a:lnTo>
                  <a:lnTo>
                    <a:pt x="889495" y="4286593"/>
                  </a:lnTo>
                  <a:lnTo>
                    <a:pt x="924407" y="4314545"/>
                  </a:lnTo>
                  <a:lnTo>
                    <a:pt x="959853" y="4341850"/>
                  </a:lnTo>
                  <a:lnTo>
                    <a:pt x="995807" y="4368508"/>
                  </a:lnTo>
                  <a:lnTo>
                    <a:pt x="1032268" y="4394517"/>
                  </a:lnTo>
                  <a:lnTo>
                    <a:pt x="1069225" y="4419866"/>
                  </a:lnTo>
                  <a:lnTo>
                    <a:pt x="1106678" y="4444543"/>
                  </a:lnTo>
                  <a:lnTo>
                    <a:pt x="1144600" y="4468533"/>
                  </a:lnTo>
                  <a:lnTo>
                    <a:pt x="1183005" y="4491837"/>
                  </a:lnTo>
                  <a:lnTo>
                    <a:pt x="1221867" y="4514443"/>
                  </a:lnTo>
                  <a:lnTo>
                    <a:pt x="1261186" y="4536338"/>
                  </a:lnTo>
                  <a:lnTo>
                    <a:pt x="1300949" y="4557522"/>
                  </a:lnTo>
                  <a:lnTo>
                    <a:pt x="1341158" y="4577981"/>
                  </a:lnTo>
                  <a:lnTo>
                    <a:pt x="1381785" y="4597705"/>
                  </a:lnTo>
                  <a:lnTo>
                    <a:pt x="1422844" y="4616691"/>
                  </a:lnTo>
                  <a:lnTo>
                    <a:pt x="1464297" y="4634916"/>
                  </a:lnTo>
                  <a:lnTo>
                    <a:pt x="1506169" y="4652391"/>
                  </a:lnTo>
                  <a:lnTo>
                    <a:pt x="1548422" y="4669104"/>
                  </a:lnTo>
                  <a:lnTo>
                    <a:pt x="1591068" y="4685030"/>
                  </a:lnTo>
                  <a:lnTo>
                    <a:pt x="1634083" y="4700181"/>
                  </a:lnTo>
                  <a:lnTo>
                    <a:pt x="1677479" y="4714532"/>
                  </a:lnTo>
                  <a:lnTo>
                    <a:pt x="1721218" y="4728083"/>
                  </a:lnTo>
                  <a:lnTo>
                    <a:pt x="1765325" y="4740821"/>
                  </a:lnTo>
                  <a:lnTo>
                    <a:pt x="1809762" y="4752733"/>
                  </a:lnTo>
                  <a:lnTo>
                    <a:pt x="1854530" y="4763833"/>
                  </a:lnTo>
                  <a:lnTo>
                    <a:pt x="1899627" y="4774082"/>
                  </a:lnTo>
                  <a:lnTo>
                    <a:pt x="1945030" y="4783493"/>
                  </a:lnTo>
                  <a:lnTo>
                    <a:pt x="1990750" y="4792040"/>
                  </a:lnTo>
                  <a:lnTo>
                    <a:pt x="2036762" y="4799723"/>
                  </a:lnTo>
                  <a:lnTo>
                    <a:pt x="2083066" y="4806543"/>
                  </a:lnTo>
                  <a:lnTo>
                    <a:pt x="2129663" y="4812487"/>
                  </a:lnTo>
                  <a:lnTo>
                    <a:pt x="2176513" y="4817529"/>
                  </a:lnTo>
                  <a:lnTo>
                    <a:pt x="2223643" y="4821682"/>
                  </a:lnTo>
                  <a:lnTo>
                    <a:pt x="2271014" y="4824920"/>
                  </a:lnTo>
                  <a:lnTo>
                    <a:pt x="2318639" y="4827244"/>
                  </a:lnTo>
                  <a:lnTo>
                    <a:pt x="2366492" y="4828654"/>
                  </a:lnTo>
                  <a:lnTo>
                    <a:pt x="2414587" y="4829111"/>
                  </a:lnTo>
                  <a:lnTo>
                    <a:pt x="2414587" y="4590986"/>
                  </a:lnTo>
                  <a:lnTo>
                    <a:pt x="2414587" y="1447800"/>
                  </a:lnTo>
                  <a:lnTo>
                    <a:pt x="2414587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0612" y="2995675"/>
              <a:ext cx="1567180" cy="3143250"/>
            </a:xfrm>
            <a:custGeom>
              <a:avLst/>
              <a:gdLst/>
              <a:ahLst/>
              <a:cxnLst/>
              <a:rect l="l" t="t" r="r" b="b"/>
              <a:pathLst>
                <a:path w="1567180" h="3143250">
                  <a:moveTo>
                    <a:pt x="1566862" y="3143186"/>
                  </a:moveTo>
                  <a:lnTo>
                    <a:pt x="1518957" y="3142466"/>
                  </a:lnTo>
                  <a:lnTo>
                    <a:pt x="1471411" y="3140318"/>
                  </a:lnTo>
                  <a:lnTo>
                    <a:pt x="1424242" y="3136763"/>
                  </a:lnTo>
                  <a:lnTo>
                    <a:pt x="1377472" y="3131823"/>
                  </a:lnTo>
                  <a:lnTo>
                    <a:pt x="1331121" y="3125516"/>
                  </a:lnTo>
                  <a:lnTo>
                    <a:pt x="1285210" y="3117865"/>
                  </a:lnTo>
                  <a:lnTo>
                    <a:pt x="1239759" y="3108889"/>
                  </a:lnTo>
                  <a:lnTo>
                    <a:pt x="1194789" y="3098609"/>
                  </a:lnTo>
                  <a:lnTo>
                    <a:pt x="1150320" y="3087046"/>
                  </a:lnTo>
                  <a:lnTo>
                    <a:pt x="1106372" y="3074220"/>
                  </a:lnTo>
                  <a:lnTo>
                    <a:pt x="1062966" y="3060152"/>
                  </a:lnTo>
                  <a:lnTo>
                    <a:pt x="1020123" y="3044862"/>
                  </a:lnTo>
                  <a:lnTo>
                    <a:pt x="977863" y="3028370"/>
                  </a:lnTo>
                  <a:lnTo>
                    <a:pt x="936207" y="3010698"/>
                  </a:lnTo>
                  <a:lnTo>
                    <a:pt x="895174" y="2991866"/>
                  </a:lnTo>
                  <a:lnTo>
                    <a:pt x="854786" y="2971894"/>
                  </a:lnTo>
                  <a:lnTo>
                    <a:pt x="815063" y="2950804"/>
                  </a:lnTo>
                  <a:lnTo>
                    <a:pt x="776026" y="2928615"/>
                  </a:lnTo>
                  <a:lnTo>
                    <a:pt x="737694" y="2905348"/>
                  </a:lnTo>
                  <a:lnTo>
                    <a:pt x="700089" y="2881024"/>
                  </a:lnTo>
                  <a:lnTo>
                    <a:pt x="663231" y="2855662"/>
                  </a:lnTo>
                  <a:lnTo>
                    <a:pt x="627140" y="2829285"/>
                  </a:lnTo>
                  <a:lnTo>
                    <a:pt x="591837" y="2801912"/>
                  </a:lnTo>
                  <a:lnTo>
                    <a:pt x="557343" y="2773564"/>
                  </a:lnTo>
                  <a:lnTo>
                    <a:pt x="523677" y="2744261"/>
                  </a:lnTo>
                  <a:lnTo>
                    <a:pt x="490861" y="2714025"/>
                  </a:lnTo>
                  <a:lnTo>
                    <a:pt x="458914" y="2682875"/>
                  </a:lnTo>
                  <a:lnTo>
                    <a:pt x="427858" y="2650831"/>
                  </a:lnTo>
                  <a:lnTo>
                    <a:pt x="397712" y="2617916"/>
                  </a:lnTo>
                  <a:lnTo>
                    <a:pt x="368498" y="2584149"/>
                  </a:lnTo>
                  <a:lnTo>
                    <a:pt x="340236" y="2549550"/>
                  </a:lnTo>
                  <a:lnTo>
                    <a:pt x="312945" y="2514141"/>
                  </a:lnTo>
                  <a:lnTo>
                    <a:pt x="286648" y="2477941"/>
                  </a:lnTo>
                  <a:lnTo>
                    <a:pt x="261364" y="2440972"/>
                  </a:lnTo>
                  <a:lnTo>
                    <a:pt x="237113" y="2403254"/>
                  </a:lnTo>
                  <a:lnTo>
                    <a:pt x="213917" y="2364808"/>
                  </a:lnTo>
                  <a:lnTo>
                    <a:pt x="191795" y="2325653"/>
                  </a:lnTo>
                  <a:lnTo>
                    <a:pt x="170769" y="2285811"/>
                  </a:lnTo>
                  <a:lnTo>
                    <a:pt x="150858" y="2245302"/>
                  </a:lnTo>
                  <a:lnTo>
                    <a:pt x="132083" y="2204147"/>
                  </a:lnTo>
                  <a:lnTo>
                    <a:pt x="114465" y="2162367"/>
                  </a:lnTo>
                  <a:lnTo>
                    <a:pt x="98024" y="2119981"/>
                  </a:lnTo>
                  <a:lnTo>
                    <a:pt x="82780" y="2077010"/>
                  </a:lnTo>
                  <a:lnTo>
                    <a:pt x="68755" y="2033475"/>
                  </a:lnTo>
                  <a:lnTo>
                    <a:pt x="55968" y="1989397"/>
                  </a:lnTo>
                  <a:lnTo>
                    <a:pt x="44440" y="1944796"/>
                  </a:lnTo>
                  <a:lnTo>
                    <a:pt x="34191" y="1899692"/>
                  </a:lnTo>
                  <a:lnTo>
                    <a:pt x="25243" y="1854106"/>
                  </a:lnTo>
                  <a:lnTo>
                    <a:pt x="17615" y="1808059"/>
                  </a:lnTo>
                  <a:lnTo>
                    <a:pt x="11328" y="1761572"/>
                  </a:lnTo>
                  <a:lnTo>
                    <a:pt x="6403" y="1714664"/>
                  </a:lnTo>
                  <a:lnTo>
                    <a:pt x="2859" y="1667356"/>
                  </a:lnTo>
                  <a:lnTo>
                    <a:pt x="718" y="1619670"/>
                  </a:lnTo>
                  <a:lnTo>
                    <a:pt x="0" y="1571625"/>
                  </a:lnTo>
                  <a:lnTo>
                    <a:pt x="718" y="1523572"/>
                  </a:lnTo>
                  <a:lnTo>
                    <a:pt x="2859" y="1475879"/>
                  </a:lnTo>
                  <a:lnTo>
                    <a:pt x="6403" y="1428566"/>
                  </a:lnTo>
                  <a:lnTo>
                    <a:pt x="11328" y="1381652"/>
                  </a:lnTo>
                  <a:lnTo>
                    <a:pt x="17615" y="1335159"/>
                  </a:lnTo>
                  <a:lnTo>
                    <a:pt x="25243" y="1289107"/>
                  </a:lnTo>
                  <a:lnTo>
                    <a:pt x="34191" y="1243517"/>
                  </a:lnTo>
                  <a:lnTo>
                    <a:pt x="44440" y="1198409"/>
                  </a:lnTo>
                  <a:lnTo>
                    <a:pt x="55968" y="1153803"/>
                  </a:lnTo>
                  <a:lnTo>
                    <a:pt x="68755" y="1109721"/>
                  </a:lnTo>
                  <a:lnTo>
                    <a:pt x="82780" y="1066183"/>
                  </a:lnTo>
                  <a:lnTo>
                    <a:pt x="98024" y="1023209"/>
                  </a:lnTo>
                  <a:lnTo>
                    <a:pt x="114465" y="980820"/>
                  </a:lnTo>
                  <a:lnTo>
                    <a:pt x="132083" y="939037"/>
                  </a:lnTo>
                  <a:lnTo>
                    <a:pt x="150858" y="897879"/>
                  </a:lnTo>
                  <a:lnTo>
                    <a:pt x="170769" y="857368"/>
                  </a:lnTo>
                  <a:lnTo>
                    <a:pt x="191795" y="817525"/>
                  </a:lnTo>
                  <a:lnTo>
                    <a:pt x="213917" y="778368"/>
                  </a:lnTo>
                  <a:lnTo>
                    <a:pt x="237113" y="739920"/>
                  </a:lnTo>
                  <a:lnTo>
                    <a:pt x="261364" y="702201"/>
                  </a:lnTo>
                  <a:lnTo>
                    <a:pt x="286648" y="665231"/>
                  </a:lnTo>
                  <a:lnTo>
                    <a:pt x="312945" y="629031"/>
                  </a:lnTo>
                  <a:lnTo>
                    <a:pt x="340236" y="593621"/>
                  </a:lnTo>
                  <a:lnTo>
                    <a:pt x="368498" y="559022"/>
                  </a:lnTo>
                  <a:lnTo>
                    <a:pt x="397712" y="525254"/>
                  </a:lnTo>
                  <a:lnTo>
                    <a:pt x="427858" y="492338"/>
                  </a:lnTo>
                  <a:lnTo>
                    <a:pt x="458914" y="460295"/>
                  </a:lnTo>
                  <a:lnTo>
                    <a:pt x="490861" y="429145"/>
                  </a:lnTo>
                  <a:lnTo>
                    <a:pt x="523677" y="398908"/>
                  </a:lnTo>
                  <a:lnTo>
                    <a:pt x="557343" y="369606"/>
                  </a:lnTo>
                  <a:lnTo>
                    <a:pt x="591837" y="341258"/>
                  </a:lnTo>
                  <a:lnTo>
                    <a:pt x="627140" y="313886"/>
                  </a:lnTo>
                  <a:lnTo>
                    <a:pt x="663231" y="287509"/>
                  </a:lnTo>
                  <a:lnTo>
                    <a:pt x="700089" y="262149"/>
                  </a:lnTo>
                  <a:lnTo>
                    <a:pt x="737694" y="237825"/>
                  </a:lnTo>
                  <a:lnTo>
                    <a:pt x="776026" y="214559"/>
                  </a:lnTo>
                  <a:lnTo>
                    <a:pt x="815063" y="192371"/>
                  </a:lnTo>
                  <a:lnTo>
                    <a:pt x="854786" y="171281"/>
                  </a:lnTo>
                  <a:lnTo>
                    <a:pt x="895174" y="151310"/>
                  </a:lnTo>
                  <a:lnTo>
                    <a:pt x="936207" y="132479"/>
                  </a:lnTo>
                  <a:lnTo>
                    <a:pt x="977863" y="114808"/>
                  </a:lnTo>
                  <a:lnTo>
                    <a:pt x="1020123" y="98317"/>
                  </a:lnTo>
                  <a:lnTo>
                    <a:pt x="1062966" y="83028"/>
                  </a:lnTo>
                  <a:lnTo>
                    <a:pt x="1106372" y="68961"/>
                  </a:lnTo>
                  <a:lnTo>
                    <a:pt x="1150320" y="56135"/>
                  </a:lnTo>
                  <a:lnTo>
                    <a:pt x="1194789" y="44573"/>
                  </a:lnTo>
                  <a:lnTo>
                    <a:pt x="1239759" y="34294"/>
                  </a:lnTo>
                  <a:lnTo>
                    <a:pt x="1285210" y="25318"/>
                  </a:lnTo>
                  <a:lnTo>
                    <a:pt x="1331121" y="17668"/>
                  </a:lnTo>
                  <a:lnTo>
                    <a:pt x="1377472" y="11362"/>
                  </a:lnTo>
                  <a:lnTo>
                    <a:pt x="1424242" y="6422"/>
                  </a:lnTo>
                  <a:lnTo>
                    <a:pt x="1471411" y="2868"/>
                  </a:lnTo>
                  <a:lnTo>
                    <a:pt x="1518957" y="720"/>
                  </a:lnTo>
                  <a:lnTo>
                    <a:pt x="1566862" y="0"/>
                  </a:lnTo>
                  <a:lnTo>
                    <a:pt x="1566862" y="1571625"/>
                  </a:lnTo>
                  <a:lnTo>
                    <a:pt x="1566862" y="31431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8401" y="4443475"/>
              <a:ext cx="723900" cy="1447800"/>
            </a:xfrm>
            <a:custGeom>
              <a:avLst/>
              <a:gdLst/>
              <a:ahLst/>
              <a:cxnLst/>
              <a:rect l="l" t="t" r="r" b="b"/>
              <a:pathLst>
                <a:path w="723900" h="1447800">
                  <a:moveTo>
                    <a:pt x="723900" y="0"/>
                  </a:moveTo>
                  <a:lnTo>
                    <a:pt x="676289" y="1539"/>
                  </a:lnTo>
                  <a:lnTo>
                    <a:pt x="629503" y="6093"/>
                  </a:lnTo>
                  <a:lnTo>
                    <a:pt x="583637" y="13567"/>
                  </a:lnTo>
                  <a:lnTo>
                    <a:pt x="538785" y="23865"/>
                  </a:lnTo>
                  <a:lnTo>
                    <a:pt x="495043" y="36892"/>
                  </a:lnTo>
                  <a:lnTo>
                    <a:pt x="452507" y="52554"/>
                  </a:lnTo>
                  <a:lnTo>
                    <a:pt x="411271" y="70754"/>
                  </a:lnTo>
                  <a:lnTo>
                    <a:pt x="371432" y="91398"/>
                  </a:lnTo>
                  <a:lnTo>
                    <a:pt x="333083" y="114390"/>
                  </a:lnTo>
                  <a:lnTo>
                    <a:pt x="296320" y="139634"/>
                  </a:lnTo>
                  <a:lnTo>
                    <a:pt x="261239" y="167037"/>
                  </a:lnTo>
                  <a:lnTo>
                    <a:pt x="227934" y="196502"/>
                  </a:lnTo>
                  <a:lnTo>
                    <a:pt x="196502" y="227934"/>
                  </a:lnTo>
                  <a:lnTo>
                    <a:pt x="167037" y="261239"/>
                  </a:lnTo>
                  <a:lnTo>
                    <a:pt x="139634" y="296320"/>
                  </a:lnTo>
                  <a:lnTo>
                    <a:pt x="114390" y="333083"/>
                  </a:lnTo>
                  <a:lnTo>
                    <a:pt x="91398" y="371432"/>
                  </a:lnTo>
                  <a:lnTo>
                    <a:pt x="70754" y="411271"/>
                  </a:lnTo>
                  <a:lnTo>
                    <a:pt x="52554" y="452507"/>
                  </a:lnTo>
                  <a:lnTo>
                    <a:pt x="36892" y="495043"/>
                  </a:lnTo>
                  <a:lnTo>
                    <a:pt x="23865" y="538785"/>
                  </a:lnTo>
                  <a:lnTo>
                    <a:pt x="13567" y="583637"/>
                  </a:lnTo>
                  <a:lnTo>
                    <a:pt x="6093" y="629503"/>
                  </a:lnTo>
                  <a:lnTo>
                    <a:pt x="1539" y="676289"/>
                  </a:lnTo>
                  <a:lnTo>
                    <a:pt x="0" y="723900"/>
                  </a:lnTo>
                  <a:lnTo>
                    <a:pt x="1539" y="771496"/>
                  </a:lnTo>
                  <a:lnTo>
                    <a:pt x="6093" y="818269"/>
                  </a:lnTo>
                  <a:lnTo>
                    <a:pt x="13567" y="864124"/>
                  </a:lnTo>
                  <a:lnTo>
                    <a:pt x="23865" y="908967"/>
                  </a:lnTo>
                  <a:lnTo>
                    <a:pt x="36892" y="952700"/>
                  </a:lnTo>
                  <a:lnTo>
                    <a:pt x="52554" y="995230"/>
                  </a:lnTo>
                  <a:lnTo>
                    <a:pt x="70754" y="1036460"/>
                  </a:lnTo>
                  <a:lnTo>
                    <a:pt x="91398" y="1076296"/>
                  </a:lnTo>
                  <a:lnTo>
                    <a:pt x="114390" y="1114641"/>
                  </a:lnTo>
                  <a:lnTo>
                    <a:pt x="139634" y="1151402"/>
                  </a:lnTo>
                  <a:lnTo>
                    <a:pt x="167037" y="1186482"/>
                  </a:lnTo>
                  <a:lnTo>
                    <a:pt x="196502" y="1219785"/>
                  </a:lnTo>
                  <a:lnTo>
                    <a:pt x="227934" y="1251218"/>
                  </a:lnTo>
                  <a:lnTo>
                    <a:pt x="261239" y="1280683"/>
                  </a:lnTo>
                  <a:lnTo>
                    <a:pt x="296320" y="1308087"/>
                  </a:lnTo>
                  <a:lnTo>
                    <a:pt x="333083" y="1333333"/>
                  </a:lnTo>
                  <a:lnTo>
                    <a:pt x="371432" y="1356327"/>
                  </a:lnTo>
                  <a:lnTo>
                    <a:pt x="411271" y="1376972"/>
                  </a:lnTo>
                  <a:lnTo>
                    <a:pt x="452507" y="1395174"/>
                  </a:lnTo>
                  <a:lnTo>
                    <a:pt x="495043" y="1410837"/>
                  </a:lnTo>
                  <a:lnTo>
                    <a:pt x="538785" y="1423867"/>
                  </a:lnTo>
                  <a:lnTo>
                    <a:pt x="583637" y="1434166"/>
                  </a:lnTo>
                  <a:lnTo>
                    <a:pt x="629503" y="1441642"/>
                  </a:lnTo>
                  <a:lnTo>
                    <a:pt x="676289" y="1446196"/>
                  </a:lnTo>
                  <a:lnTo>
                    <a:pt x="723900" y="1447736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8401" y="4443475"/>
              <a:ext cx="723900" cy="1447800"/>
            </a:xfrm>
            <a:custGeom>
              <a:avLst/>
              <a:gdLst/>
              <a:ahLst/>
              <a:cxnLst/>
              <a:rect l="l" t="t" r="r" b="b"/>
              <a:pathLst>
                <a:path w="723900" h="1447800">
                  <a:moveTo>
                    <a:pt x="723900" y="1447736"/>
                  </a:moveTo>
                  <a:lnTo>
                    <a:pt x="676289" y="1446196"/>
                  </a:lnTo>
                  <a:lnTo>
                    <a:pt x="629503" y="1441642"/>
                  </a:lnTo>
                  <a:lnTo>
                    <a:pt x="583637" y="1434166"/>
                  </a:lnTo>
                  <a:lnTo>
                    <a:pt x="538785" y="1423867"/>
                  </a:lnTo>
                  <a:lnTo>
                    <a:pt x="495043" y="1410837"/>
                  </a:lnTo>
                  <a:lnTo>
                    <a:pt x="452507" y="1395174"/>
                  </a:lnTo>
                  <a:lnTo>
                    <a:pt x="411271" y="1376972"/>
                  </a:lnTo>
                  <a:lnTo>
                    <a:pt x="371432" y="1356327"/>
                  </a:lnTo>
                  <a:lnTo>
                    <a:pt x="333083" y="1333333"/>
                  </a:lnTo>
                  <a:lnTo>
                    <a:pt x="296320" y="1308087"/>
                  </a:lnTo>
                  <a:lnTo>
                    <a:pt x="261239" y="1280683"/>
                  </a:lnTo>
                  <a:lnTo>
                    <a:pt x="227934" y="1251218"/>
                  </a:lnTo>
                  <a:lnTo>
                    <a:pt x="196502" y="1219785"/>
                  </a:lnTo>
                  <a:lnTo>
                    <a:pt x="167037" y="1186482"/>
                  </a:lnTo>
                  <a:lnTo>
                    <a:pt x="139634" y="1151402"/>
                  </a:lnTo>
                  <a:lnTo>
                    <a:pt x="114390" y="1114641"/>
                  </a:lnTo>
                  <a:lnTo>
                    <a:pt x="91398" y="1076296"/>
                  </a:lnTo>
                  <a:lnTo>
                    <a:pt x="70754" y="1036460"/>
                  </a:lnTo>
                  <a:lnTo>
                    <a:pt x="52554" y="995230"/>
                  </a:lnTo>
                  <a:lnTo>
                    <a:pt x="36892" y="952700"/>
                  </a:lnTo>
                  <a:lnTo>
                    <a:pt x="23865" y="908967"/>
                  </a:lnTo>
                  <a:lnTo>
                    <a:pt x="13567" y="864124"/>
                  </a:lnTo>
                  <a:lnTo>
                    <a:pt x="6093" y="818269"/>
                  </a:lnTo>
                  <a:lnTo>
                    <a:pt x="1539" y="771496"/>
                  </a:lnTo>
                  <a:lnTo>
                    <a:pt x="0" y="723900"/>
                  </a:lnTo>
                  <a:lnTo>
                    <a:pt x="1539" y="676289"/>
                  </a:lnTo>
                  <a:lnTo>
                    <a:pt x="6093" y="629503"/>
                  </a:lnTo>
                  <a:lnTo>
                    <a:pt x="13567" y="583637"/>
                  </a:lnTo>
                  <a:lnTo>
                    <a:pt x="23865" y="538785"/>
                  </a:lnTo>
                  <a:lnTo>
                    <a:pt x="36892" y="495043"/>
                  </a:lnTo>
                  <a:lnTo>
                    <a:pt x="52554" y="452507"/>
                  </a:lnTo>
                  <a:lnTo>
                    <a:pt x="70754" y="411271"/>
                  </a:lnTo>
                  <a:lnTo>
                    <a:pt x="91398" y="371432"/>
                  </a:lnTo>
                  <a:lnTo>
                    <a:pt x="114390" y="333083"/>
                  </a:lnTo>
                  <a:lnTo>
                    <a:pt x="139634" y="296320"/>
                  </a:lnTo>
                  <a:lnTo>
                    <a:pt x="167037" y="261239"/>
                  </a:lnTo>
                  <a:lnTo>
                    <a:pt x="196502" y="227934"/>
                  </a:lnTo>
                  <a:lnTo>
                    <a:pt x="227934" y="196502"/>
                  </a:lnTo>
                  <a:lnTo>
                    <a:pt x="261239" y="167037"/>
                  </a:lnTo>
                  <a:lnTo>
                    <a:pt x="296320" y="139634"/>
                  </a:lnTo>
                  <a:lnTo>
                    <a:pt x="333083" y="114390"/>
                  </a:lnTo>
                  <a:lnTo>
                    <a:pt x="371432" y="91398"/>
                  </a:lnTo>
                  <a:lnTo>
                    <a:pt x="411271" y="70754"/>
                  </a:lnTo>
                  <a:lnTo>
                    <a:pt x="452507" y="52554"/>
                  </a:lnTo>
                  <a:lnTo>
                    <a:pt x="495043" y="36892"/>
                  </a:lnTo>
                  <a:lnTo>
                    <a:pt x="538785" y="23865"/>
                  </a:lnTo>
                  <a:lnTo>
                    <a:pt x="583637" y="13567"/>
                  </a:lnTo>
                  <a:lnTo>
                    <a:pt x="629503" y="6093"/>
                  </a:lnTo>
                  <a:lnTo>
                    <a:pt x="676289" y="1539"/>
                  </a:lnTo>
                  <a:lnTo>
                    <a:pt x="723900" y="0"/>
                  </a:lnTo>
                  <a:lnTo>
                    <a:pt x="723900" y="723900"/>
                  </a:lnTo>
                  <a:lnTo>
                    <a:pt x="723900" y="14477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655951" y="1541462"/>
          <a:ext cx="7905750" cy="4829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767080" marR="766445" algn="ctr">
                        <a:lnSpc>
                          <a:spcPts val="2250"/>
                        </a:lnSpc>
                        <a:spcBef>
                          <a:spcPts val="1160"/>
                        </a:spcBef>
                      </a:pP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Enable</a:t>
                      </a:r>
                      <a:r>
                        <a:rPr sz="2150" spc="8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150" spc="12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DEFINITION</a:t>
                      </a:r>
                      <a:r>
                        <a:rPr sz="2150" b="1" spc="95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150" b="1" spc="120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STANDARDS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150" spc="8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150" spc="8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r>
                        <a:rPr sz="2150" spc="4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150" spc="1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tools</a:t>
                      </a:r>
                      <a:r>
                        <a:rPr sz="2150" b="1" spc="4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150" b="1" spc="16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2150">
                        <a:latin typeface="Arial"/>
                        <a:cs typeface="Arial"/>
                      </a:endParaRPr>
                    </a:p>
                    <a:p>
                      <a:pPr marL="354330" marR="8255" indent="-354330" algn="ctr">
                        <a:lnSpc>
                          <a:spcPts val="2145"/>
                        </a:lnSpc>
                        <a:buChar char="►"/>
                        <a:tabLst>
                          <a:tab pos="354330" algn="l"/>
                        </a:tabLst>
                      </a:pP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150" spc="10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allow</a:t>
                      </a:r>
                      <a:r>
                        <a:rPr sz="2150" spc="12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researchers</a:t>
                      </a:r>
                      <a:r>
                        <a:rPr sz="2150" spc="8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150" spc="6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find,</a:t>
                      </a:r>
                      <a:r>
                        <a:rPr sz="2150" b="1" spc="3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access,</a:t>
                      </a:r>
                      <a:r>
                        <a:rPr sz="2150" b="1" spc="3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reuse</a:t>
                      </a:r>
                      <a:r>
                        <a:rPr sz="2150" b="1" spc="11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150" b="1" spc="6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combine</a:t>
                      </a:r>
                      <a:endParaRPr sz="21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150" b="1" spc="-1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AFD10D"/>
                      </a:solidFill>
                      <a:prstDash val="solid"/>
                    </a:lnL>
                    <a:lnR w="12700">
                      <a:solidFill>
                        <a:srgbClr val="AFD10D"/>
                      </a:solidFill>
                      <a:prstDash val="solid"/>
                    </a:lnR>
                    <a:lnT w="12700">
                      <a:solidFill>
                        <a:srgbClr val="AFD10D"/>
                      </a:solidFill>
                      <a:prstDash val="solid"/>
                    </a:lnT>
                    <a:lnB w="12700">
                      <a:solidFill>
                        <a:srgbClr val="AFD1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2660650" marR="1076325" indent="-1587500">
                        <a:lnSpc>
                          <a:spcPts val="2250"/>
                        </a:lnSpc>
                        <a:spcBef>
                          <a:spcPts val="1870"/>
                        </a:spcBef>
                      </a:pP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Establish</a:t>
                      </a:r>
                      <a:r>
                        <a:rPr sz="2150" spc="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50" spc="11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SUSTAINABLE</a:t>
                      </a:r>
                      <a:r>
                        <a:rPr sz="2150" b="1" spc="110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150" b="1" spc="95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0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FEDERATED INFRASTRUCTURE</a:t>
                      </a:r>
                      <a:endParaRPr sz="2150">
                        <a:latin typeface="Arial"/>
                        <a:cs typeface="Arial"/>
                      </a:endParaRPr>
                    </a:p>
                    <a:p>
                      <a:pPr marL="467359" indent="-354330">
                        <a:lnSpc>
                          <a:spcPct val="100000"/>
                        </a:lnSpc>
                        <a:spcBef>
                          <a:spcPts val="630"/>
                        </a:spcBef>
                        <a:buChar char="►"/>
                        <a:tabLst>
                          <a:tab pos="467359" algn="l"/>
                        </a:tabLst>
                      </a:pP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enabling</a:t>
                      </a:r>
                      <a:r>
                        <a:rPr sz="2150" spc="9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150" b="1" spc="10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SHARING</a:t>
                      </a:r>
                      <a:r>
                        <a:rPr sz="2150" b="1" spc="14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150" b="1" spc="12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reuse</a:t>
                      </a:r>
                      <a:r>
                        <a:rPr sz="2150" b="1" spc="8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150" b="1" spc="1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scientific</a:t>
                      </a:r>
                      <a:r>
                        <a:rPr sz="2150" b="1" spc="16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1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37490" marB="0">
                    <a:lnL w="12700">
                      <a:solidFill>
                        <a:srgbClr val="AFD10D"/>
                      </a:solidFill>
                      <a:prstDash val="solid"/>
                    </a:lnL>
                    <a:lnR w="12700">
                      <a:solidFill>
                        <a:srgbClr val="AFD10D"/>
                      </a:solidFill>
                      <a:prstDash val="solid"/>
                    </a:lnR>
                    <a:lnT w="12700">
                      <a:solidFill>
                        <a:srgbClr val="AFD10D"/>
                      </a:solidFill>
                      <a:prstDash val="solid"/>
                    </a:lnT>
                    <a:lnB w="12700">
                      <a:solidFill>
                        <a:srgbClr val="AFD1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  <a:spcBef>
                          <a:spcPts val="1530"/>
                        </a:spcBef>
                      </a:pP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Ensure</a:t>
                      </a:r>
                      <a:r>
                        <a:rPr sz="2150" spc="7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2150" spc="12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2150" b="1" spc="95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SCIENCE</a:t>
                      </a:r>
                      <a:r>
                        <a:rPr sz="2150" b="1" spc="140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practices</a:t>
                      </a:r>
                      <a:r>
                        <a:rPr sz="2150" b="1" spc="160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150" b="1" spc="110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skills</a:t>
                      </a:r>
                      <a:r>
                        <a:rPr sz="2150" b="1" spc="185" dirty="0">
                          <a:solidFill>
                            <a:srgbClr val="00449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are</a:t>
                      </a:r>
                      <a:endParaRPr sz="21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420"/>
                        </a:lnSpc>
                      </a:pP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rewarded</a:t>
                      </a:r>
                      <a:r>
                        <a:rPr sz="2150" spc="6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150" spc="13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spc="-1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taught,</a:t>
                      </a:r>
                      <a:endParaRPr sz="2150">
                        <a:latin typeface="Arial"/>
                        <a:cs typeface="Arial"/>
                      </a:endParaRPr>
                    </a:p>
                    <a:p>
                      <a:pPr marL="425450" indent="-276225">
                        <a:lnSpc>
                          <a:spcPct val="100000"/>
                        </a:lnSpc>
                        <a:spcBef>
                          <a:spcPts val="645"/>
                        </a:spcBef>
                        <a:buSzPct val="95348"/>
                        <a:buChar char="►"/>
                        <a:tabLst>
                          <a:tab pos="425450" algn="l"/>
                        </a:tabLst>
                      </a:pP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becoming</a:t>
                      </a:r>
                      <a:r>
                        <a:rPr sz="2150" spc="10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150" spc="1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norm</a:t>
                      </a:r>
                      <a:r>
                        <a:rPr sz="2150" b="1" spc="14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across</a:t>
                      </a:r>
                      <a:r>
                        <a:rPr sz="2150" b="1" spc="114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150" b="1" spc="114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European</a:t>
                      </a:r>
                      <a:r>
                        <a:rPr sz="2150" b="1" spc="14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2150" b="1" spc="5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50" b="1" spc="-2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AFD10D"/>
                      </a:solidFill>
                      <a:prstDash val="solid"/>
                    </a:lnL>
                    <a:lnR w="12700">
                      <a:solidFill>
                        <a:srgbClr val="AFD10D"/>
                      </a:solidFill>
                      <a:prstDash val="solid"/>
                    </a:lnR>
                    <a:lnT w="12700">
                      <a:solidFill>
                        <a:srgbClr val="AFD10D"/>
                      </a:solidFill>
                      <a:prstDash val="solid"/>
                    </a:lnT>
                    <a:lnB w="12700">
                      <a:solidFill>
                        <a:srgbClr val="AFD1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FD10D"/>
                      </a:solidFill>
                      <a:prstDash val="solid"/>
                    </a:lnL>
                    <a:lnR w="12700">
                      <a:solidFill>
                        <a:srgbClr val="AFD10D"/>
                      </a:solidFill>
                      <a:prstDash val="solid"/>
                    </a:lnR>
                    <a:lnT w="12700">
                      <a:solidFill>
                        <a:srgbClr val="AFD10D"/>
                      </a:solidFill>
                      <a:prstDash val="solid"/>
                    </a:lnT>
                    <a:lnB w="12700">
                      <a:solidFill>
                        <a:srgbClr val="AFD1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FD10D"/>
                      </a:solidFill>
                      <a:prstDash val="solid"/>
                    </a:lnL>
                    <a:lnR w="12700">
                      <a:solidFill>
                        <a:srgbClr val="AFD10D"/>
                      </a:solidFill>
                      <a:prstDash val="solid"/>
                    </a:lnR>
                    <a:lnT w="12700">
                      <a:solidFill>
                        <a:srgbClr val="AFD10D"/>
                      </a:solidFill>
                      <a:prstDash val="solid"/>
                    </a:lnT>
                    <a:lnB w="12700">
                      <a:solidFill>
                        <a:srgbClr val="AFD1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1295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921680"/>
                </a:solidFill>
              </a:rPr>
              <a:t>INFRAEOSC</a:t>
            </a:r>
            <a:r>
              <a:rPr sz="3600" spc="-4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Destination</a:t>
            </a:r>
            <a:r>
              <a:rPr sz="3600" spc="-1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20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Impacts</a:t>
            </a:r>
            <a:endParaRPr sz="3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92944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EOSC-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01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74603"/>
            <a:ext cx="9999345" cy="8782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8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Uptake</a:t>
            </a:r>
            <a:r>
              <a:rPr sz="2000" b="1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FAIR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data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management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practices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b="1" spc="-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EOSC</a:t>
            </a:r>
            <a:r>
              <a:rPr sz="2000" b="1" spc="-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by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 communities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r>
              <a:rPr sz="2000" b="1" spc="-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infrastructures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(EOSC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Partnership)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9840" y="3782631"/>
            <a:ext cx="25927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9289" y="4091749"/>
            <a:ext cx="2167890" cy="18567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40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40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32" y="3633660"/>
            <a:ext cx="2431415" cy="15519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Actions (RIA)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805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497117"/>
            <a:ext cx="877264" cy="8772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03450" y="213994"/>
            <a:ext cx="76327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HORIZON-INFRA-2026-01-EOSC-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238442" y="709930"/>
            <a:ext cx="11549380" cy="13957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065" marR="5080" algn="ctr">
              <a:lnSpc>
                <a:spcPts val="3450"/>
              </a:lnSpc>
              <a:spcBef>
                <a:spcPts val="570"/>
              </a:spcBef>
            </a:pP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Uptake</a:t>
            </a:r>
            <a:r>
              <a:rPr sz="3200" b="1" spc="-4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of</a:t>
            </a:r>
            <a:r>
              <a:rPr sz="3200" b="1" spc="-6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493"/>
                </a:solidFill>
                <a:latin typeface="Arial"/>
                <a:cs typeface="Arial"/>
              </a:rPr>
              <a:t>FAIR</a:t>
            </a:r>
            <a:r>
              <a:rPr sz="3200" b="1" spc="-5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data</a:t>
            </a:r>
            <a:r>
              <a:rPr sz="3200" b="1" spc="-11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management</a:t>
            </a:r>
            <a:r>
              <a:rPr sz="3200" b="1" spc="-6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practices</a:t>
            </a:r>
            <a:r>
              <a:rPr sz="3200" b="1" spc="-4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and</a:t>
            </a:r>
            <a:r>
              <a:rPr sz="3200" b="1" spc="-6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of</a:t>
            </a:r>
            <a:r>
              <a:rPr sz="3200" b="1" spc="-6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EOSC</a:t>
            </a:r>
            <a:r>
              <a:rPr sz="3200" b="1" spc="-4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4493"/>
                </a:solidFill>
                <a:latin typeface="Arial"/>
                <a:cs typeface="Arial"/>
              </a:rPr>
              <a:t>by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research</a:t>
            </a:r>
            <a:r>
              <a:rPr sz="3200" b="1" spc="-5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communities</a:t>
            </a:r>
            <a:r>
              <a:rPr sz="3200" b="1" spc="-10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and</a:t>
            </a:r>
            <a:r>
              <a:rPr sz="3200" b="1" spc="-5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research</a:t>
            </a:r>
            <a:r>
              <a:rPr sz="3200" b="1" spc="-5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493"/>
                </a:solidFill>
                <a:latin typeface="Arial"/>
                <a:cs typeface="Arial"/>
              </a:rPr>
              <a:t>infrastructures</a:t>
            </a:r>
            <a:endParaRPr sz="3200">
              <a:latin typeface="Arial"/>
              <a:cs typeface="Arial"/>
            </a:endParaRPr>
          </a:p>
          <a:p>
            <a:pPr marL="5715" algn="ctr">
              <a:lnSpc>
                <a:spcPts val="3410"/>
              </a:lnSpc>
            </a:pP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(EOSC</a:t>
            </a:r>
            <a:r>
              <a:rPr sz="3200" b="1" spc="-7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493"/>
                </a:solidFill>
                <a:latin typeface="Arial"/>
                <a:cs typeface="Arial"/>
              </a:rPr>
              <a:t>Partnership)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505075"/>
            <a:ext cx="857250" cy="86677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32980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191000" y="2543175"/>
            <a:ext cx="857250" cy="857250"/>
            <a:chOff x="4191000" y="2543175"/>
            <a:chExt cx="857250" cy="857250"/>
          </a:xfrm>
        </p:grpSpPr>
        <p:sp>
          <p:nvSpPr>
            <p:cNvPr id="13" name="object 13"/>
            <p:cNvSpPr/>
            <p:nvPr/>
          </p:nvSpPr>
          <p:spPr>
            <a:xfrm>
              <a:off x="4191000" y="2543175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0"/>
                  </a:moveTo>
                  <a:lnTo>
                    <a:pt x="381920" y="2515"/>
                  </a:lnTo>
                  <a:lnTo>
                    <a:pt x="336673" y="9885"/>
                  </a:lnTo>
                  <a:lnTo>
                    <a:pt x="293144" y="21851"/>
                  </a:lnTo>
                  <a:lnTo>
                    <a:pt x="251595" y="38149"/>
                  </a:lnTo>
                  <a:lnTo>
                    <a:pt x="212287" y="58518"/>
                  </a:lnTo>
                  <a:lnTo>
                    <a:pt x="175482" y="82698"/>
                  </a:lnTo>
                  <a:lnTo>
                    <a:pt x="141441" y="110426"/>
                  </a:lnTo>
                  <a:lnTo>
                    <a:pt x="110426" y="141441"/>
                  </a:lnTo>
                  <a:lnTo>
                    <a:pt x="82698" y="175482"/>
                  </a:lnTo>
                  <a:lnTo>
                    <a:pt x="58518" y="212287"/>
                  </a:lnTo>
                  <a:lnTo>
                    <a:pt x="38149" y="251595"/>
                  </a:lnTo>
                  <a:lnTo>
                    <a:pt x="21851" y="293144"/>
                  </a:lnTo>
                  <a:lnTo>
                    <a:pt x="9885" y="336673"/>
                  </a:lnTo>
                  <a:lnTo>
                    <a:pt x="2515" y="381920"/>
                  </a:lnTo>
                  <a:lnTo>
                    <a:pt x="0" y="428625"/>
                  </a:lnTo>
                  <a:lnTo>
                    <a:pt x="2515" y="475329"/>
                  </a:lnTo>
                  <a:lnTo>
                    <a:pt x="9885" y="520576"/>
                  </a:lnTo>
                  <a:lnTo>
                    <a:pt x="21851" y="564105"/>
                  </a:lnTo>
                  <a:lnTo>
                    <a:pt x="38149" y="605654"/>
                  </a:lnTo>
                  <a:lnTo>
                    <a:pt x="58518" y="644962"/>
                  </a:lnTo>
                  <a:lnTo>
                    <a:pt x="82698" y="681767"/>
                  </a:lnTo>
                  <a:lnTo>
                    <a:pt x="110426" y="715808"/>
                  </a:lnTo>
                  <a:lnTo>
                    <a:pt x="141441" y="746823"/>
                  </a:lnTo>
                  <a:lnTo>
                    <a:pt x="175482" y="774551"/>
                  </a:lnTo>
                  <a:lnTo>
                    <a:pt x="212287" y="798731"/>
                  </a:lnTo>
                  <a:lnTo>
                    <a:pt x="251595" y="819100"/>
                  </a:lnTo>
                  <a:lnTo>
                    <a:pt x="293144" y="835398"/>
                  </a:lnTo>
                  <a:lnTo>
                    <a:pt x="336673" y="847364"/>
                  </a:lnTo>
                  <a:lnTo>
                    <a:pt x="381920" y="854734"/>
                  </a:lnTo>
                  <a:lnTo>
                    <a:pt x="428625" y="857250"/>
                  </a:lnTo>
                  <a:lnTo>
                    <a:pt x="475329" y="854734"/>
                  </a:lnTo>
                  <a:lnTo>
                    <a:pt x="520576" y="847364"/>
                  </a:lnTo>
                  <a:lnTo>
                    <a:pt x="564105" y="835398"/>
                  </a:lnTo>
                  <a:lnTo>
                    <a:pt x="605654" y="819100"/>
                  </a:lnTo>
                  <a:lnTo>
                    <a:pt x="644962" y="798731"/>
                  </a:lnTo>
                  <a:lnTo>
                    <a:pt x="681767" y="774551"/>
                  </a:lnTo>
                  <a:lnTo>
                    <a:pt x="715808" y="746823"/>
                  </a:lnTo>
                  <a:lnTo>
                    <a:pt x="746823" y="715808"/>
                  </a:lnTo>
                  <a:lnTo>
                    <a:pt x="774551" y="681767"/>
                  </a:lnTo>
                  <a:lnTo>
                    <a:pt x="798731" y="644962"/>
                  </a:lnTo>
                  <a:lnTo>
                    <a:pt x="819100" y="605654"/>
                  </a:lnTo>
                  <a:lnTo>
                    <a:pt x="835398" y="564105"/>
                  </a:lnTo>
                  <a:lnTo>
                    <a:pt x="847364" y="520576"/>
                  </a:lnTo>
                  <a:lnTo>
                    <a:pt x="854734" y="475329"/>
                  </a:lnTo>
                  <a:lnTo>
                    <a:pt x="857250" y="428625"/>
                  </a:lnTo>
                  <a:lnTo>
                    <a:pt x="854734" y="381920"/>
                  </a:lnTo>
                  <a:lnTo>
                    <a:pt x="847364" y="336673"/>
                  </a:lnTo>
                  <a:lnTo>
                    <a:pt x="835398" y="293144"/>
                  </a:lnTo>
                  <a:lnTo>
                    <a:pt x="819100" y="251595"/>
                  </a:lnTo>
                  <a:lnTo>
                    <a:pt x="798731" y="212287"/>
                  </a:lnTo>
                  <a:lnTo>
                    <a:pt x="774551" y="175482"/>
                  </a:lnTo>
                  <a:lnTo>
                    <a:pt x="746823" y="141441"/>
                  </a:lnTo>
                  <a:lnTo>
                    <a:pt x="715808" y="110426"/>
                  </a:lnTo>
                  <a:lnTo>
                    <a:pt x="681767" y="82698"/>
                  </a:lnTo>
                  <a:lnTo>
                    <a:pt x="644962" y="58518"/>
                  </a:lnTo>
                  <a:lnTo>
                    <a:pt x="605654" y="38149"/>
                  </a:lnTo>
                  <a:lnTo>
                    <a:pt x="564105" y="21851"/>
                  </a:lnTo>
                  <a:lnTo>
                    <a:pt x="520576" y="9885"/>
                  </a:lnTo>
                  <a:lnTo>
                    <a:pt x="475329" y="251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600325"/>
              <a:ext cx="742950" cy="74295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191375" y="2505075"/>
            <a:ext cx="866775" cy="866775"/>
            <a:chOff x="7191375" y="2505075"/>
            <a:chExt cx="866775" cy="866775"/>
          </a:xfrm>
        </p:grpSpPr>
        <p:sp>
          <p:nvSpPr>
            <p:cNvPr id="16" name="object 16"/>
            <p:cNvSpPr/>
            <p:nvPr/>
          </p:nvSpPr>
          <p:spPr>
            <a:xfrm>
              <a:off x="7191375" y="2505075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950" y="2543175"/>
              <a:ext cx="800100" cy="79057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239509" y="3633660"/>
            <a:ext cx="3011805" cy="26200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42900" marR="37465" indent="-342900" algn="r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429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Beneficiaries</a:t>
            </a:r>
            <a:r>
              <a:rPr sz="2000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subject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additional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access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rights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Financial</a:t>
            </a:r>
            <a:r>
              <a:rPr sz="20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Third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Parties: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max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750.000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 /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Third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Party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16668" y="3633660"/>
            <a:ext cx="2065655" cy="20097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85495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515" y="315849"/>
            <a:ext cx="3450590" cy="964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">
              <a:lnSpc>
                <a:spcPts val="4200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INFRAEOSC-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marL="12700">
              <a:lnSpc>
                <a:spcPts val="3180"/>
              </a:lnSpc>
            </a:pPr>
            <a:r>
              <a:rPr sz="2750" dirty="0"/>
              <a:t>Expected</a:t>
            </a:r>
            <a:r>
              <a:rPr sz="2750" spc="240" dirty="0"/>
              <a:t> </a:t>
            </a:r>
            <a:r>
              <a:rPr sz="2750" spc="-10" dirty="0"/>
              <a:t>Outcomes</a:t>
            </a:r>
            <a:endParaRPr sz="2750"/>
          </a:p>
        </p:txBody>
      </p:sp>
      <p:sp>
        <p:nvSpPr>
          <p:cNvPr id="3" name="object 3"/>
          <p:cNvSpPr/>
          <p:nvPr/>
        </p:nvSpPr>
        <p:spPr>
          <a:xfrm>
            <a:off x="1300225" y="1757426"/>
            <a:ext cx="9334500" cy="1200150"/>
          </a:xfrm>
          <a:custGeom>
            <a:avLst/>
            <a:gdLst/>
            <a:ahLst/>
            <a:cxnLst/>
            <a:rect l="l" t="t" r="r" b="b"/>
            <a:pathLst>
              <a:path w="9334500" h="1200150">
                <a:moveTo>
                  <a:pt x="0" y="200025"/>
                </a:moveTo>
                <a:lnTo>
                  <a:pt x="5281" y="154155"/>
                </a:lnTo>
                <a:lnTo>
                  <a:pt x="20327" y="112050"/>
                </a:lnTo>
                <a:lnTo>
                  <a:pt x="43937" y="74911"/>
                </a:lnTo>
                <a:lnTo>
                  <a:pt x="74911" y="43937"/>
                </a:lnTo>
                <a:lnTo>
                  <a:pt x="112050" y="20327"/>
                </a:lnTo>
                <a:lnTo>
                  <a:pt x="154155" y="5281"/>
                </a:lnTo>
                <a:lnTo>
                  <a:pt x="200025" y="0"/>
                </a:lnTo>
                <a:lnTo>
                  <a:pt x="9134348" y="0"/>
                </a:lnTo>
                <a:lnTo>
                  <a:pt x="9180224" y="5281"/>
                </a:lnTo>
                <a:lnTo>
                  <a:pt x="9222347" y="20327"/>
                </a:lnTo>
                <a:lnTo>
                  <a:pt x="9259511" y="43937"/>
                </a:lnTo>
                <a:lnTo>
                  <a:pt x="9290512" y="74911"/>
                </a:lnTo>
                <a:lnTo>
                  <a:pt x="9314147" y="112050"/>
                </a:lnTo>
                <a:lnTo>
                  <a:pt x="9329211" y="154155"/>
                </a:lnTo>
                <a:lnTo>
                  <a:pt x="9334500" y="200025"/>
                </a:lnTo>
                <a:lnTo>
                  <a:pt x="9334500" y="999998"/>
                </a:lnTo>
                <a:lnTo>
                  <a:pt x="9329211" y="1045874"/>
                </a:lnTo>
                <a:lnTo>
                  <a:pt x="9314147" y="1087997"/>
                </a:lnTo>
                <a:lnTo>
                  <a:pt x="9290512" y="1125161"/>
                </a:lnTo>
                <a:lnTo>
                  <a:pt x="9259511" y="1156162"/>
                </a:lnTo>
                <a:lnTo>
                  <a:pt x="9222347" y="1179797"/>
                </a:lnTo>
                <a:lnTo>
                  <a:pt x="9180224" y="1194861"/>
                </a:lnTo>
                <a:lnTo>
                  <a:pt x="9134348" y="1200150"/>
                </a:lnTo>
                <a:lnTo>
                  <a:pt x="200025" y="1200150"/>
                </a:lnTo>
                <a:lnTo>
                  <a:pt x="154155" y="1194861"/>
                </a:lnTo>
                <a:lnTo>
                  <a:pt x="112050" y="1179797"/>
                </a:lnTo>
                <a:lnTo>
                  <a:pt x="74911" y="1156162"/>
                </a:lnTo>
                <a:lnTo>
                  <a:pt x="43937" y="1125161"/>
                </a:lnTo>
                <a:lnTo>
                  <a:pt x="20327" y="1087997"/>
                </a:lnTo>
                <a:lnTo>
                  <a:pt x="5281" y="1045874"/>
                </a:lnTo>
                <a:lnTo>
                  <a:pt x="0" y="999998"/>
                </a:lnTo>
                <a:lnTo>
                  <a:pt x="0" y="20002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0225" y="3167126"/>
            <a:ext cx="9334500" cy="1200150"/>
          </a:xfrm>
          <a:custGeom>
            <a:avLst/>
            <a:gdLst/>
            <a:ahLst/>
            <a:cxnLst/>
            <a:rect l="l" t="t" r="r" b="b"/>
            <a:pathLst>
              <a:path w="9334500" h="1200150">
                <a:moveTo>
                  <a:pt x="0" y="200025"/>
                </a:moveTo>
                <a:lnTo>
                  <a:pt x="5281" y="154155"/>
                </a:lnTo>
                <a:lnTo>
                  <a:pt x="20327" y="112050"/>
                </a:lnTo>
                <a:lnTo>
                  <a:pt x="43937" y="74911"/>
                </a:lnTo>
                <a:lnTo>
                  <a:pt x="74911" y="43937"/>
                </a:lnTo>
                <a:lnTo>
                  <a:pt x="112050" y="20327"/>
                </a:lnTo>
                <a:lnTo>
                  <a:pt x="154155" y="5281"/>
                </a:lnTo>
                <a:lnTo>
                  <a:pt x="200025" y="0"/>
                </a:lnTo>
                <a:lnTo>
                  <a:pt x="9134348" y="0"/>
                </a:lnTo>
                <a:lnTo>
                  <a:pt x="9180224" y="5281"/>
                </a:lnTo>
                <a:lnTo>
                  <a:pt x="9222347" y="20327"/>
                </a:lnTo>
                <a:lnTo>
                  <a:pt x="9259511" y="43937"/>
                </a:lnTo>
                <a:lnTo>
                  <a:pt x="9290512" y="74911"/>
                </a:lnTo>
                <a:lnTo>
                  <a:pt x="9314147" y="112050"/>
                </a:lnTo>
                <a:lnTo>
                  <a:pt x="9329211" y="154155"/>
                </a:lnTo>
                <a:lnTo>
                  <a:pt x="9334500" y="200025"/>
                </a:lnTo>
                <a:lnTo>
                  <a:pt x="9334500" y="999998"/>
                </a:lnTo>
                <a:lnTo>
                  <a:pt x="9329211" y="1045874"/>
                </a:lnTo>
                <a:lnTo>
                  <a:pt x="9314147" y="1087997"/>
                </a:lnTo>
                <a:lnTo>
                  <a:pt x="9290512" y="1125161"/>
                </a:lnTo>
                <a:lnTo>
                  <a:pt x="9259511" y="1156162"/>
                </a:lnTo>
                <a:lnTo>
                  <a:pt x="9222347" y="1179797"/>
                </a:lnTo>
                <a:lnTo>
                  <a:pt x="9180224" y="1194861"/>
                </a:lnTo>
                <a:lnTo>
                  <a:pt x="9134348" y="1200150"/>
                </a:lnTo>
                <a:lnTo>
                  <a:pt x="200025" y="1200150"/>
                </a:lnTo>
                <a:lnTo>
                  <a:pt x="154155" y="1194861"/>
                </a:lnTo>
                <a:lnTo>
                  <a:pt x="112050" y="1179797"/>
                </a:lnTo>
                <a:lnTo>
                  <a:pt x="74911" y="1156162"/>
                </a:lnTo>
                <a:lnTo>
                  <a:pt x="43937" y="1125161"/>
                </a:lnTo>
                <a:lnTo>
                  <a:pt x="20327" y="1087997"/>
                </a:lnTo>
                <a:lnTo>
                  <a:pt x="5281" y="1045874"/>
                </a:lnTo>
                <a:lnTo>
                  <a:pt x="0" y="999998"/>
                </a:lnTo>
                <a:lnTo>
                  <a:pt x="0" y="20002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0225" y="4567301"/>
            <a:ext cx="9334500" cy="1200150"/>
          </a:xfrm>
          <a:custGeom>
            <a:avLst/>
            <a:gdLst/>
            <a:ahLst/>
            <a:cxnLst/>
            <a:rect l="l" t="t" r="r" b="b"/>
            <a:pathLst>
              <a:path w="9334500" h="1200150">
                <a:moveTo>
                  <a:pt x="0" y="200025"/>
                </a:moveTo>
                <a:lnTo>
                  <a:pt x="5281" y="154155"/>
                </a:lnTo>
                <a:lnTo>
                  <a:pt x="20327" y="112050"/>
                </a:lnTo>
                <a:lnTo>
                  <a:pt x="43937" y="74911"/>
                </a:lnTo>
                <a:lnTo>
                  <a:pt x="74911" y="43937"/>
                </a:lnTo>
                <a:lnTo>
                  <a:pt x="112050" y="20327"/>
                </a:lnTo>
                <a:lnTo>
                  <a:pt x="154155" y="5281"/>
                </a:lnTo>
                <a:lnTo>
                  <a:pt x="200025" y="0"/>
                </a:lnTo>
                <a:lnTo>
                  <a:pt x="9134348" y="0"/>
                </a:lnTo>
                <a:lnTo>
                  <a:pt x="9180224" y="5281"/>
                </a:lnTo>
                <a:lnTo>
                  <a:pt x="9222347" y="20327"/>
                </a:lnTo>
                <a:lnTo>
                  <a:pt x="9259511" y="43937"/>
                </a:lnTo>
                <a:lnTo>
                  <a:pt x="9290512" y="74911"/>
                </a:lnTo>
                <a:lnTo>
                  <a:pt x="9314147" y="112050"/>
                </a:lnTo>
                <a:lnTo>
                  <a:pt x="9329211" y="154155"/>
                </a:lnTo>
                <a:lnTo>
                  <a:pt x="9334500" y="200025"/>
                </a:lnTo>
                <a:lnTo>
                  <a:pt x="9334500" y="999998"/>
                </a:lnTo>
                <a:lnTo>
                  <a:pt x="9329211" y="1045883"/>
                </a:lnTo>
                <a:lnTo>
                  <a:pt x="9314147" y="1088001"/>
                </a:lnTo>
                <a:lnTo>
                  <a:pt x="9290512" y="1125152"/>
                </a:lnTo>
                <a:lnTo>
                  <a:pt x="9259511" y="1156136"/>
                </a:lnTo>
                <a:lnTo>
                  <a:pt x="9222347" y="1179753"/>
                </a:lnTo>
                <a:lnTo>
                  <a:pt x="9180224" y="1194803"/>
                </a:lnTo>
                <a:lnTo>
                  <a:pt x="9134348" y="1200086"/>
                </a:lnTo>
                <a:lnTo>
                  <a:pt x="200025" y="1200086"/>
                </a:lnTo>
                <a:lnTo>
                  <a:pt x="154155" y="1194803"/>
                </a:lnTo>
                <a:lnTo>
                  <a:pt x="112050" y="1179753"/>
                </a:lnTo>
                <a:lnTo>
                  <a:pt x="74911" y="1156136"/>
                </a:lnTo>
                <a:lnTo>
                  <a:pt x="43937" y="1125152"/>
                </a:lnTo>
                <a:lnTo>
                  <a:pt x="20327" y="1088001"/>
                </a:lnTo>
                <a:lnTo>
                  <a:pt x="5281" y="1045883"/>
                </a:lnTo>
                <a:lnTo>
                  <a:pt x="0" y="999998"/>
                </a:lnTo>
                <a:lnTo>
                  <a:pt x="0" y="20002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8275" y="1973516"/>
            <a:ext cx="9023985" cy="351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80"/>
              </a:lnSpc>
              <a:spcBef>
                <a:spcPts val="100"/>
              </a:spcBef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Increased</a:t>
            </a:r>
            <a:r>
              <a:rPr sz="2400" spc="-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adoption</a:t>
            </a:r>
            <a:r>
              <a:rPr sz="24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OPEN</a:t>
            </a:r>
            <a:r>
              <a:rPr sz="24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SCIENCE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MANAGEMENT</a:t>
            </a:r>
            <a:r>
              <a:rPr sz="24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practices</a:t>
            </a:r>
            <a:r>
              <a:rPr sz="24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24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line</a:t>
            </a:r>
            <a:r>
              <a:rPr sz="24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400" spc="-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FAIR</a:t>
            </a:r>
            <a:r>
              <a:rPr sz="24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principles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Increased</a:t>
            </a:r>
            <a:r>
              <a:rPr sz="24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uptake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EOSC</a:t>
            </a:r>
            <a:r>
              <a:rPr sz="24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Federation</a:t>
            </a:r>
            <a:r>
              <a:rPr sz="2400" b="1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by</a:t>
            </a:r>
            <a:r>
              <a:rPr sz="24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researchers</a:t>
            </a:r>
            <a:r>
              <a:rPr sz="24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address</a:t>
            </a:r>
            <a:r>
              <a:rPr sz="24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current</a:t>
            </a:r>
            <a:r>
              <a:rPr sz="24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gaps</a:t>
            </a:r>
            <a:r>
              <a:rPr sz="24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spc="-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needs</a:t>
            </a:r>
            <a:r>
              <a:rPr sz="24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400" spc="-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communities</a:t>
            </a:r>
            <a:r>
              <a:rPr sz="1200" spc="-10" dirty="0">
                <a:solidFill>
                  <a:srgbClr val="006CAE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48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Alignment</a:t>
            </a:r>
            <a:r>
              <a:rPr sz="24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EOSC</a:t>
            </a:r>
            <a:r>
              <a:rPr sz="24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standard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policies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integration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in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4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EOSC</a:t>
            </a:r>
            <a:r>
              <a:rPr sz="24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Federation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462" y="4760976"/>
            <a:ext cx="793750" cy="70802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07987" y="1989201"/>
            <a:ext cx="793750" cy="708025"/>
            <a:chOff x="407987" y="1989201"/>
            <a:chExt cx="793750" cy="708025"/>
          </a:xfrm>
        </p:grpSpPr>
        <p:sp>
          <p:nvSpPr>
            <p:cNvPr id="9" name="object 9"/>
            <p:cNvSpPr/>
            <p:nvPr/>
          </p:nvSpPr>
          <p:spPr>
            <a:xfrm>
              <a:off x="512394" y="2030120"/>
              <a:ext cx="604520" cy="636270"/>
            </a:xfrm>
            <a:custGeom>
              <a:avLst/>
              <a:gdLst/>
              <a:ahLst/>
              <a:cxnLst/>
              <a:rect l="l" t="t" r="r" b="b"/>
              <a:pathLst>
                <a:path w="604519" h="636269">
                  <a:moveTo>
                    <a:pt x="397624" y="103238"/>
                  </a:moveTo>
                  <a:lnTo>
                    <a:pt x="381698" y="101053"/>
                  </a:lnTo>
                  <a:lnTo>
                    <a:pt x="381698" y="357720"/>
                  </a:lnTo>
                  <a:lnTo>
                    <a:pt x="380225" y="367004"/>
                  </a:lnTo>
                  <a:lnTo>
                    <a:pt x="376224" y="374586"/>
                  </a:lnTo>
                  <a:lnTo>
                    <a:pt x="370281" y="379704"/>
                  </a:lnTo>
                  <a:lnTo>
                    <a:pt x="363016" y="381571"/>
                  </a:lnTo>
                  <a:lnTo>
                    <a:pt x="354279" y="380796"/>
                  </a:lnTo>
                  <a:lnTo>
                    <a:pt x="347129" y="374294"/>
                  </a:lnTo>
                  <a:lnTo>
                    <a:pt x="345528" y="365671"/>
                  </a:lnTo>
                  <a:lnTo>
                    <a:pt x="310121" y="365671"/>
                  </a:lnTo>
                  <a:lnTo>
                    <a:pt x="310121" y="349770"/>
                  </a:lnTo>
                  <a:lnTo>
                    <a:pt x="345503" y="349770"/>
                  </a:lnTo>
                  <a:lnTo>
                    <a:pt x="347116" y="341147"/>
                  </a:lnTo>
                  <a:lnTo>
                    <a:pt x="354266" y="334645"/>
                  </a:lnTo>
                  <a:lnTo>
                    <a:pt x="363004" y="333857"/>
                  </a:lnTo>
                  <a:lnTo>
                    <a:pt x="370281" y="335737"/>
                  </a:lnTo>
                  <a:lnTo>
                    <a:pt x="376224" y="340842"/>
                  </a:lnTo>
                  <a:lnTo>
                    <a:pt x="380225" y="348437"/>
                  </a:lnTo>
                  <a:lnTo>
                    <a:pt x="381698" y="357720"/>
                  </a:lnTo>
                  <a:lnTo>
                    <a:pt x="381698" y="101053"/>
                  </a:lnTo>
                  <a:lnTo>
                    <a:pt x="167005" y="71437"/>
                  </a:lnTo>
                  <a:lnTo>
                    <a:pt x="167005" y="636054"/>
                  </a:lnTo>
                  <a:lnTo>
                    <a:pt x="397624" y="604240"/>
                  </a:lnTo>
                  <a:lnTo>
                    <a:pt x="397624" y="381571"/>
                  </a:lnTo>
                  <a:lnTo>
                    <a:pt x="397624" y="333857"/>
                  </a:lnTo>
                  <a:lnTo>
                    <a:pt x="397624" y="103238"/>
                  </a:lnTo>
                  <a:close/>
                </a:path>
                <a:path w="604519" h="636269">
                  <a:moveTo>
                    <a:pt x="604405" y="587997"/>
                  </a:moveTo>
                  <a:lnTo>
                    <a:pt x="508965" y="587997"/>
                  </a:lnTo>
                  <a:lnTo>
                    <a:pt x="508965" y="46990"/>
                  </a:lnTo>
                  <a:lnTo>
                    <a:pt x="508965" y="0"/>
                  </a:lnTo>
                  <a:lnTo>
                    <a:pt x="95440" y="0"/>
                  </a:lnTo>
                  <a:lnTo>
                    <a:pt x="95440" y="46990"/>
                  </a:lnTo>
                  <a:lnTo>
                    <a:pt x="95440" y="587997"/>
                  </a:lnTo>
                  <a:lnTo>
                    <a:pt x="0" y="587997"/>
                  </a:lnTo>
                  <a:lnTo>
                    <a:pt x="0" y="636257"/>
                  </a:lnTo>
                  <a:lnTo>
                    <a:pt x="143154" y="636257"/>
                  </a:lnTo>
                  <a:lnTo>
                    <a:pt x="143154" y="587997"/>
                  </a:lnTo>
                  <a:lnTo>
                    <a:pt x="143154" y="46990"/>
                  </a:lnTo>
                  <a:lnTo>
                    <a:pt x="461251" y="46990"/>
                  </a:lnTo>
                  <a:lnTo>
                    <a:pt x="461251" y="587997"/>
                  </a:lnTo>
                  <a:lnTo>
                    <a:pt x="461251" y="636257"/>
                  </a:lnTo>
                  <a:lnTo>
                    <a:pt x="604405" y="636257"/>
                  </a:lnTo>
                  <a:lnTo>
                    <a:pt x="604405" y="587997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337" y="1995551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98462" y="3370326"/>
            <a:ext cx="793750" cy="708025"/>
            <a:chOff x="398462" y="3370326"/>
            <a:chExt cx="793750" cy="708025"/>
          </a:xfrm>
        </p:grpSpPr>
        <p:sp>
          <p:nvSpPr>
            <p:cNvPr id="12" name="object 12"/>
            <p:cNvSpPr/>
            <p:nvPr/>
          </p:nvSpPr>
          <p:spPr>
            <a:xfrm>
              <a:off x="404812" y="3376676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7675" y="3474395"/>
              <a:ext cx="643890" cy="434340"/>
            </a:xfrm>
            <a:custGeom>
              <a:avLst/>
              <a:gdLst/>
              <a:ahLst/>
              <a:cxnLst/>
              <a:rect l="l" t="t" r="r" b="b"/>
              <a:pathLst>
                <a:path w="643890" h="434339">
                  <a:moveTo>
                    <a:pt x="366003" y="0"/>
                  </a:moveTo>
                  <a:lnTo>
                    <a:pt x="143975" y="46838"/>
                  </a:lnTo>
                  <a:lnTo>
                    <a:pt x="57438" y="146891"/>
                  </a:lnTo>
                  <a:lnTo>
                    <a:pt x="0" y="146891"/>
                  </a:lnTo>
                  <a:lnTo>
                    <a:pt x="0" y="371815"/>
                  </a:lnTo>
                  <a:lnTo>
                    <a:pt x="38290" y="371815"/>
                  </a:lnTo>
                  <a:lnTo>
                    <a:pt x="71928" y="381510"/>
                  </a:lnTo>
                  <a:lnTo>
                    <a:pt x="100611" y="402839"/>
                  </a:lnTo>
                  <a:lnTo>
                    <a:pt x="138340" y="424168"/>
                  </a:lnTo>
                  <a:lnTo>
                    <a:pt x="199114" y="433863"/>
                  </a:lnTo>
                  <a:lnTo>
                    <a:pt x="336962" y="433863"/>
                  </a:lnTo>
                  <a:lnTo>
                    <a:pt x="354803" y="430191"/>
                  </a:lnTo>
                  <a:lnTo>
                    <a:pt x="369413" y="420193"/>
                  </a:lnTo>
                  <a:lnTo>
                    <a:pt x="379285" y="405396"/>
                  </a:lnTo>
                  <a:lnTo>
                    <a:pt x="382911" y="387327"/>
                  </a:lnTo>
                  <a:lnTo>
                    <a:pt x="382073" y="378335"/>
                  </a:lnTo>
                  <a:lnTo>
                    <a:pt x="379656" y="370070"/>
                  </a:lnTo>
                  <a:lnTo>
                    <a:pt x="375803" y="362678"/>
                  </a:lnTo>
                  <a:lnTo>
                    <a:pt x="370658" y="356303"/>
                  </a:lnTo>
                  <a:lnTo>
                    <a:pt x="375253" y="356303"/>
                  </a:lnTo>
                  <a:lnTo>
                    <a:pt x="393094" y="352631"/>
                  </a:lnTo>
                  <a:lnTo>
                    <a:pt x="407704" y="342633"/>
                  </a:lnTo>
                  <a:lnTo>
                    <a:pt x="417576" y="327836"/>
                  </a:lnTo>
                  <a:lnTo>
                    <a:pt x="421202" y="309767"/>
                  </a:lnTo>
                  <a:lnTo>
                    <a:pt x="420352" y="300642"/>
                  </a:lnTo>
                  <a:lnTo>
                    <a:pt x="417852" y="292025"/>
                  </a:lnTo>
                  <a:lnTo>
                    <a:pt x="413771" y="284136"/>
                  </a:lnTo>
                  <a:lnTo>
                    <a:pt x="408183" y="277192"/>
                  </a:lnTo>
                  <a:lnTo>
                    <a:pt x="422530" y="271254"/>
                  </a:lnTo>
                  <a:lnTo>
                    <a:pt x="433934" y="261098"/>
                  </a:lnTo>
                  <a:lnTo>
                    <a:pt x="441460" y="247743"/>
                  </a:lnTo>
                  <a:lnTo>
                    <a:pt x="444177" y="232207"/>
                  </a:lnTo>
                  <a:lnTo>
                    <a:pt x="440551" y="214138"/>
                  </a:lnTo>
                  <a:lnTo>
                    <a:pt x="430679" y="199341"/>
                  </a:lnTo>
                  <a:lnTo>
                    <a:pt x="416069" y="189343"/>
                  </a:lnTo>
                  <a:lnTo>
                    <a:pt x="398227" y="185671"/>
                  </a:lnTo>
                  <a:lnTo>
                    <a:pt x="604999" y="185671"/>
                  </a:lnTo>
                  <a:lnTo>
                    <a:pt x="620028" y="182666"/>
                  </a:lnTo>
                  <a:lnTo>
                    <a:pt x="632185" y="174425"/>
                  </a:lnTo>
                  <a:lnTo>
                    <a:pt x="640322" y="162112"/>
                  </a:lnTo>
                  <a:lnTo>
                    <a:pt x="643289" y="146891"/>
                  </a:lnTo>
                  <a:lnTo>
                    <a:pt x="640322" y="131670"/>
                  </a:lnTo>
                  <a:lnTo>
                    <a:pt x="632185" y="119357"/>
                  </a:lnTo>
                  <a:lnTo>
                    <a:pt x="620028" y="111117"/>
                  </a:lnTo>
                  <a:lnTo>
                    <a:pt x="604998" y="108111"/>
                  </a:lnTo>
                  <a:lnTo>
                    <a:pt x="225918" y="108111"/>
                  </a:lnTo>
                  <a:lnTo>
                    <a:pt x="367595" y="76311"/>
                  </a:lnTo>
                  <a:lnTo>
                    <a:pt x="381511" y="70022"/>
                  </a:lnTo>
                  <a:lnTo>
                    <a:pt x="391622" y="59151"/>
                  </a:lnTo>
                  <a:lnTo>
                    <a:pt x="396995" y="45227"/>
                  </a:lnTo>
                  <a:lnTo>
                    <a:pt x="396696" y="29775"/>
                  </a:lnTo>
                  <a:lnTo>
                    <a:pt x="390485" y="15681"/>
                  </a:lnTo>
                  <a:lnTo>
                    <a:pt x="379752" y="5441"/>
                  </a:lnTo>
                  <a:lnTo>
                    <a:pt x="36600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2375" y="438149"/>
              <a:ext cx="7705725" cy="4210050"/>
            </a:xfrm>
            <a:custGeom>
              <a:avLst/>
              <a:gdLst/>
              <a:ahLst/>
              <a:cxnLst/>
              <a:rect l="l" t="t" r="r" b="b"/>
              <a:pathLst>
                <a:path w="7705725" h="4210050">
                  <a:moveTo>
                    <a:pt x="7591425" y="0"/>
                  </a:moveTo>
                  <a:lnTo>
                    <a:pt x="9525" y="0"/>
                  </a:lnTo>
                  <a:lnTo>
                    <a:pt x="9525" y="866775"/>
                  </a:lnTo>
                  <a:lnTo>
                    <a:pt x="7591425" y="866775"/>
                  </a:lnTo>
                  <a:lnTo>
                    <a:pt x="7591425" y="0"/>
                  </a:lnTo>
                  <a:close/>
                </a:path>
                <a:path w="7705725" h="4210050">
                  <a:moveTo>
                    <a:pt x="7705725" y="952500"/>
                  </a:moveTo>
                  <a:lnTo>
                    <a:pt x="0" y="952500"/>
                  </a:lnTo>
                  <a:lnTo>
                    <a:pt x="0" y="4210050"/>
                  </a:lnTo>
                  <a:lnTo>
                    <a:pt x="7705725" y="4210050"/>
                  </a:lnTo>
                  <a:lnTo>
                    <a:pt x="7705725" y="952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8734" y="353060"/>
            <a:ext cx="33877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INFRAEOSC-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3848734" y="868044"/>
            <a:ext cx="7376159" cy="3685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417945" algn="l"/>
              </a:tabLst>
            </a:pP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Scope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	</a:t>
            </a: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1/4</a:t>
            </a:r>
            <a:endParaRPr sz="2750">
              <a:latin typeface="Arial"/>
              <a:cs typeface="Arial"/>
            </a:endParaRPr>
          </a:p>
          <a:p>
            <a:pPr marL="407670" marR="178435" indent="-343535">
              <a:lnSpc>
                <a:spcPct val="89200"/>
              </a:lnSpc>
              <a:spcBef>
                <a:spcPts val="1800"/>
              </a:spcBef>
              <a:buClr>
                <a:srgbClr val="1A79AC"/>
              </a:buClr>
              <a:buChar char="•"/>
              <a:tabLst>
                <a:tab pos="40767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Increase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ADOPTION</a:t>
            </a:r>
            <a:r>
              <a:rPr sz="2000" b="1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OPEN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SCIENCE</a:t>
            </a:r>
            <a:r>
              <a:rPr sz="2000" b="1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research </a:t>
            </a:r>
            <a:r>
              <a:rPr sz="2000" b="1" spc="-90" dirty="0">
                <a:solidFill>
                  <a:srgbClr val="4D4D4D"/>
                </a:solidFill>
                <a:latin typeface="Arial"/>
                <a:cs typeface="Arial"/>
              </a:rPr>
              <a:t>DATA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MANAGEMENT</a:t>
            </a:r>
            <a:r>
              <a:rPr sz="20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practices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line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A79AC"/>
                </a:solidFill>
                <a:latin typeface="Arial"/>
                <a:cs typeface="Arial"/>
              </a:rPr>
              <a:t>FAIR </a:t>
            </a:r>
            <a:r>
              <a:rPr sz="2000" b="1" spc="-10" dirty="0">
                <a:solidFill>
                  <a:srgbClr val="1A79AC"/>
                </a:solidFill>
                <a:latin typeface="Arial"/>
                <a:cs typeface="Arial"/>
              </a:rPr>
              <a:t>PRINCIPLES</a:t>
            </a:r>
            <a:endParaRPr sz="2000">
              <a:latin typeface="Arial"/>
              <a:cs typeface="Arial"/>
            </a:endParaRPr>
          </a:p>
          <a:p>
            <a:pPr marL="405765" marR="340995" indent="-341630">
              <a:lnSpc>
                <a:spcPts val="2180"/>
              </a:lnSpc>
              <a:spcBef>
                <a:spcPts val="35"/>
              </a:spcBef>
              <a:buChar char="►"/>
              <a:tabLst>
                <a:tab pos="40767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development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user-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focused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science- 	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driven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EOSC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Federation</a:t>
            </a:r>
            <a:endParaRPr sz="2000">
              <a:latin typeface="Arial"/>
              <a:cs typeface="Arial"/>
            </a:endParaRPr>
          </a:p>
          <a:p>
            <a:pPr marL="407670" marR="5080" indent="-343535">
              <a:lnSpc>
                <a:spcPct val="89200"/>
              </a:lnSpc>
              <a:spcBef>
                <a:spcPts val="1200"/>
              </a:spcBef>
              <a:buClr>
                <a:srgbClr val="1A79AC"/>
              </a:buClr>
              <a:buFont typeface="Arial"/>
              <a:buChar char="•"/>
              <a:tabLst>
                <a:tab pos="407670" algn="l"/>
              </a:tabLst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Cooperate</a:t>
            </a:r>
            <a:r>
              <a:rPr sz="2000" b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align with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activities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the</a:t>
            </a:r>
            <a:r>
              <a:rPr sz="2000" b="1" spc="-3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A79AC"/>
                </a:solidFill>
                <a:latin typeface="Arial"/>
                <a:cs typeface="Arial"/>
              </a:rPr>
              <a:t>EOSC PARTNERSHIP</a:t>
            </a:r>
            <a:r>
              <a:rPr sz="2000" b="1" spc="-4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coordinate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relevant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initiatives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  <a:p>
            <a:pPr marL="965200" lvl="1" indent="-342900">
              <a:lnSpc>
                <a:spcPts val="1720"/>
              </a:lnSpc>
              <a:buClr>
                <a:srgbClr val="921680"/>
              </a:buClr>
              <a:buFont typeface="Wingdings"/>
              <a:buChar char=""/>
              <a:tabLst>
                <a:tab pos="9652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topics</a:t>
            </a:r>
            <a:r>
              <a:rPr sz="1550" spc="125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HORIZON-INFRA-2025-01-EOSC-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01</a:t>
            </a:r>
            <a:endParaRPr sz="1550">
              <a:latin typeface="Arial"/>
              <a:cs typeface="Arial"/>
            </a:endParaRPr>
          </a:p>
          <a:p>
            <a:pPr marL="965200" lvl="1" indent="-342900">
              <a:lnSpc>
                <a:spcPts val="1725"/>
              </a:lnSpc>
              <a:buClr>
                <a:srgbClr val="921680"/>
              </a:buClr>
              <a:buFont typeface="Wingdings"/>
              <a:buChar char=""/>
              <a:tabLst>
                <a:tab pos="9652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HORIZON-INFRA-2025-01-EOSC-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02</a:t>
            </a:r>
            <a:endParaRPr sz="1550">
              <a:latin typeface="Arial"/>
              <a:cs typeface="Arial"/>
            </a:endParaRPr>
          </a:p>
          <a:p>
            <a:pPr marL="965200" lvl="1" indent="-342900">
              <a:lnSpc>
                <a:spcPts val="1795"/>
              </a:lnSpc>
              <a:buClr>
                <a:srgbClr val="921680"/>
              </a:buClr>
              <a:buFont typeface="Wingdings"/>
              <a:buChar char=""/>
              <a:tabLst>
                <a:tab pos="9652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550" spc="114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HORIZON-INFRA-2027-01-EOSC-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01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2375" y="4781550"/>
            <a:ext cx="6886575" cy="2019300"/>
          </a:xfrm>
          <a:custGeom>
            <a:avLst/>
            <a:gdLst/>
            <a:ahLst/>
            <a:cxnLst/>
            <a:rect l="l" t="t" r="r" b="b"/>
            <a:pathLst>
              <a:path w="6886575" h="2019300">
                <a:moveTo>
                  <a:pt x="6886575" y="0"/>
                </a:moveTo>
                <a:lnTo>
                  <a:pt x="0" y="0"/>
                </a:lnTo>
                <a:lnTo>
                  <a:pt x="0" y="2019300"/>
                </a:lnTo>
                <a:lnTo>
                  <a:pt x="6886575" y="2019300"/>
                </a:lnTo>
                <a:lnTo>
                  <a:pt x="6886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62375" y="4781550"/>
            <a:ext cx="6886575" cy="20193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8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Proposals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should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cover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rial"/>
                <a:cs typeface="Arial"/>
              </a:rPr>
              <a:t>both</a:t>
            </a:r>
            <a:r>
              <a:rPr sz="1800" b="1" spc="-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following</a:t>
            </a:r>
            <a:r>
              <a:rPr sz="18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activities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821055" marR="256540" indent="-361315">
              <a:lnSpc>
                <a:spcPct val="100800"/>
              </a:lnSpc>
              <a:spcBef>
                <a:spcPts val="1165"/>
              </a:spcBef>
              <a:buAutoNum type="arabicPeriod"/>
              <a:tabLst>
                <a:tab pos="821055" algn="l"/>
              </a:tabLst>
            </a:pP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Accelerate</a:t>
            </a:r>
            <a:r>
              <a:rPr sz="1800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FAIR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adoption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contribution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use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1800" spc="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EOSC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resources</a:t>
            </a:r>
            <a:r>
              <a:rPr sz="1800" spc="-7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by</a:t>
            </a:r>
            <a:r>
              <a:rPr sz="1800" spc="4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multiple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research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21680"/>
                </a:solidFill>
                <a:latin typeface="Arial"/>
                <a:cs typeface="Arial"/>
              </a:rPr>
              <a:t>communities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through</a:t>
            </a:r>
            <a:r>
              <a:rPr sz="1800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open</a:t>
            </a:r>
            <a:r>
              <a:rPr sz="1800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science</a:t>
            </a:r>
            <a:r>
              <a:rPr sz="1800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21680"/>
                </a:solidFill>
                <a:latin typeface="Arial"/>
                <a:cs typeface="Arial"/>
              </a:rPr>
              <a:t>projects</a:t>
            </a:r>
            <a:endParaRPr sz="1800">
              <a:latin typeface="Arial"/>
              <a:cs typeface="Arial"/>
            </a:endParaRPr>
          </a:p>
          <a:p>
            <a:pPr marL="821055" marR="882015" indent="-361315">
              <a:lnSpc>
                <a:spcPct val="100800"/>
              </a:lnSpc>
              <a:spcBef>
                <a:spcPts val="600"/>
              </a:spcBef>
              <a:buAutoNum type="arabicPeriod"/>
              <a:tabLst>
                <a:tab pos="821055" algn="l"/>
              </a:tabLst>
            </a:pP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Support</a:t>
            </a:r>
            <a:r>
              <a:rPr sz="1800" spc="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integration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1800" spc="-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thematic</a:t>
            </a:r>
            <a:r>
              <a:rPr sz="1800" spc="-7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research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921680"/>
                </a:solidFill>
                <a:latin typeface="Arial"/>
                <a:cs typeface="Arial"/>
              </a:rPr>
              <a:t> RI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communities</a:t>
            </a:r>
            <a:r>
              <a:rPr sz="1800" spc="-8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in</a:t>
            </a:r>
            <a:r>
              <a:rPr sz="1800" spc="-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EOSC</a:t>
            </a:r>
            <a:r>
              <a:rPr sz="1800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921680"/>
                </a:solidFill>
                <a:latin typeface="Arial"/>
                <a:cs typeface="Arial"/>
              </a:rPr>
              <a:t>Federation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60395" y="5792266"/>
            <a:ext cx="685800" cy="875030"/>
            <a:chOff x="9960395" y="5792266"/>
            <a:chExt cx="685800" cy="875030"/>
          </a:xfrm>
        </p:grpSpPr>
        <p:sp>
          <p:nvSpPr>
            <p:cNvPr id="10" name="object 10"/>
            <p:cNvSpPr/>
            <p:nvPr/>
          </p:nvSpPr>
          <p:spPr>
            <a:xfrm>
              <a:off x="9960736" y="6136398"/>
              <a:ext cx="685165" cy="530860"/>
            </a:xfrm>
            <a:custGeom>
              <a:avLst/>
              <a:gdLst/>
              <a:ahLst/>
              <a:cxnLst/>
              <a:rect l="l" t="t" r="r" b="b"/>
              <a:pathLst>
                <a:path w="685165" h="530859">
                  <a:moveTo>
                    <a:pt x="0" y="0"/>
                  </a:moveTo>
                  <a:lnTo>
                    <a:pt x="7620" y="166738"/>
                  </a:lnTo>
                  <a:lnTo>
                    <a:pt x="24733" y="230532"/>
                  </a:lnTo>
                  <a:lnTo>
                    <a:pt x="68338" y="288980"/>
                  </a:lnTo>
                  <a:lnTo>
                    <a:pt x="99251" y="315751"/>
                  </a:lnTo>
                  <a:lnTo>
                    <a:pt x="135799" y="340648"/>
                  </a:lnTo>
                  <a:lnTo>
                    <a:pt x="177651" y="363491"/>
                  </a:lnTo>
                  <a:lnTo>
                    <a:pt x="224479" y="384101"/>
                  </a:lnTo>
                  <a:lnTo>
                    <a:pt x="275952" y="402299"/>
                  </a:lnTo>
                  <a:lnTo>
                    <a:pt x="331742" y="417905"/>
                  </a:lnTo>
                  <a:lnTo>
                    <a:pt x="391519" y="430741"/>
                  </a:lnTo>
                  <a:lnTo>
                    <a:pt x="454953" y="440626"/>
                  </a:lnTo>
                  <a:lnTo>
                    <a:pt x="521716" y="447382"/>
                  </a:lnTo>
                  <a:lnTo>
                    <a:pt x="525526" y="530745"/>
                  </a:lnTo>
                  <a:lnTo>
                    <a:pt x="685165" y="366318"/>
                  </a:lnTo>
                  <a:lnTo>
                    <a:pt x="510286" y="197269"/>
                  </a:lnTo>
                  <a:lnTo>
                    <a:pt x="514096" y="280644"/>
                  </a:lnTo>
                  <a:lnTo>
                    <a:pt x="447308" y="273888"/>
                  </a:lnTo>
                  <a:lnTo>
                    <a:pt x="383857" y="264002"/>
                  </a:lnTo>
                  <a:lnTo>
                    <a:pt x="324070" y="251167"/>
                  </a:lnTo>
                  <a:lnTo>
                    <a:pt x="268276" y="235560"/>
                  </a:lnTo>
                  <a:lnTo>
                    <a:pt x="216803" y="217363"/>
                  </a:lnTo>
                  <a:lnTo>
                    <a:pt x="169980" y="196752"/>
                  </a:lnTo>
                  <a:lnTo>
                    <a:pt x="128135" y="173909"/>
                  </a:lnTo>
                  <a:lnTo>
                    <a:pt x="91597" y="149013"/>
                  </a:lnTo>
                  <a:lnTo>
                    <a:pt x="60693" y="122242"/>
                  </a:lnTo>
                  <a:lnTo>
                    <a:pt x="17106" y="63794"/>
                  </a:lnTo>
                  <a:lnTo>
                    <a:pt x="5078" y="32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60395" y="5792266"/>
              <a:ext cx="661035" cy="426720"/>
            </a:xfrm>
            <a:custGeom>
              <a:avLst/>
              <a:gdLst/>
              <a:ahLst/>
              <a:cxnLst/>
              <a:rect l="l" t="t" r="r" b="b"/>
              <a:pathLst>
                <a:path w="661034" h="426720">
                  <a:moveTo>
                    <a:pt x="652867" y="0"/>
                  </a:moveTo>
                  <a:lnTo>
                    <a:pt x="608028" y="2766"/>
                  </a:lnTo>
                  <a:lnTo>
                    <a:pt x="563523" y="6937"/>
                  </a:lnTo>
                  <a:lnTo>
                    <a:pt x="519493" y="12494"/>
                  </a:lnTo>
                  <a:lnTo>
                    <a:pt x="476083" y="19418"/>
                  </a:lnTo>
                  <a:lnTo>
                    <a:pt x="411709" y="32476"/>
                  </a:lnTo>
                  <a:lnTo>
                    <a:pt x="351136" y="48139"/>
                  </a:lnTo>
                  <a:lnTo>
                    <a:pt x="294587" y="66202"/>
                  </a:lnTo>
                  <a:lnTo>
                    <a:pt x="242288" y="86461"/>
                  </a:lnTo>
                  <a:lnTo>
                    <a:pt x="194465" y="108712"/>
                  </a:lnTo>
                  <a:lnTo>
                    <a:pt x="151342" y="132750"/>
                  </a:lnTo>
                  <a:lnTo>
                    <a:pt x="113144" y="158369"/>
                  </a:lnTo>
                  <a:lnTo>
                    <a:pt x="80097" y="185367"/>
                  </a:lnTo>
                  <a:lnTo>
                    <a:pt x="52426" y="213538"/>
                  </a:lnTo>
                  <a:lnTo>
                    <a:pt x="14111" y="272581"/>
                  </a:lnTo>
                  <a:lnTo>
                    <a:pt x="0" y="333863"/>
                  </a:lnTo>
                  <a:lnTo>
                    <a:pt x="2583" y="364831"/>
                  </a:lnTo>
                  <a:lnTo>
                    <a:pt x="11893" y="395746"/>
                  </a:lnTo>
                  <a:lnTo>
                    <a:pt x="28154" y="426402"/>
                  </a:lnTo>
                  <a:lnTo>
                    <a:pt x="45289" y="398935"/>
                  </a:lnTo>
                  <a:lnTo>
                    <a:pt x="67108" y="372463"/>
                  </a:lnTo>
                  <a:lnTo>
                    <a:pt x="123776" y="322927"/>
                  </a:lnTo>
                  <a:lnTo>
                    <a:pt x="158113" y="300072"/>
                  </a:lnTo>
                  <a:lnTo>
                    <a:pt x="196109" y="278633"/>
                  </a:lnTo>
                  <a:lnTo>
                    <a:pt x="237509" y="258715"/>
                  </a:lnTo>
                  <a:lnTo>
                    <a:pt x="282056" y="240423"/>
                  </a:lnTo>
                  <a:lnTo>
                    <a:pt x="329495" y="223862"/>
                  </a:lnTo>
                  <a:lnTo>
                    <a:pt x="379568" y="209138"/>
                  </a:lnTo>
                  <a:lnTo>
                    <a:pt x="432020" y="196355"/>
                  </a:lnTo>
                  <a:lnTo>
                    <a:pt x="486594" y="185618"/>
                  </a:lnTo>
                  <a:lnTo>
                    <a:pt x="543034" y="177033"/>
                  </a:lnTo>
                  <a:lnTo>
                    <a:pt x="601084" y="170705"/>
                  </a:lnTo>
                  <a:lnTo>
                    <a:pt x="660487" y="166738"/>
                  </a:lnTo>
                  <a:lnTo>
                    <a:pt x="652867" y="0"/>
                  </a:lnTo>
                  <a:close/>
                </a:path>
              </a:pathLst>
            </a:custGeom>
            <a:solidFill>
              <a:srgbClr val="761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2095" y="277494"/>
            <a:ext cx="76149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921680"/>
                </a:solidFill>
              </a:rPr>
              <a:t>INFRADEV</a:t>
            </a:r>
            <a:r>
              <a:rPr sz="3600" spc="-45" dirty="0">
                <a:solidFill>
                  <a:srgbClr val="921680"/>
                </a:solidFill>
              </a:rPr>
              <a:t> </a:t>
            </a:r>
            <a:r>
              <a:rPr sz="3600" spc="-20" dirty="0">
                <a:solidFill>
                  <a:srgbClr val="921680"/>
                </a:solidFill>
              </a:rPr>
              <a:t>Topics</a:t>
            </a:r>
            <a:r>
              <a:rPr sz="3600" spc="-7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2026</a:t>
            </a:r>
            <a:r>
              <a:rPr sz="3600" spc="-3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70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Overview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673" y="939546"/>
          <a:ext cx="11268708" cy="566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Topic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99085">
                        <a:lnSpc>
                          <a:spcPct val="100899"/>
                        </a:lnSpc>
                        <a:spcBef>
                          <a:spcPts val="27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 marR="78740">
                        <a:lnSpc>
                          <a:spcPts val="2100"/>
                        </a:lnSpc>
                        <a:spcBef>
                          <a:spcPts val="425"/>
                        </a:spcBef>
                      </a:pP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</a:t>
                      </a:r>
                      <a:r>
                        <a:rPr sz="1800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DEV-</a:t>
                      </a: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01-</a:t>
                      </a:r>
                      <a:r>
                        <a:rPr sz="18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01:</a:t>
                      </a:r>
                      <a:r>
                        <a:rPr sz="1800" spc="38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1800" b="1" spc="4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</a:t>
                      </a:r>
                      <a:r>
                        <a:rPr sz="1800" b="1" spc="34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concept</a:t>
                      </a:r>
                      <a:r>
                        <a:rPr sz="1800" b="1" spc="40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sz="1800" b="1" spc="-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major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upgrades</a:t>
                      </a:r>
                      <a:r>
                        <a:rPr sz="1800" b="1" spc="-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800" b="1" spc="-4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extensions of</a:t>
                      </a:r>
                      <a:r>
                        <a:rPr sz="1800" b="1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existing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10M€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71755" algn="just">
                        <a:lnSpc>
                          <a:spcPct val="991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</a:t>
                      </a:r>
                      <a:r>
                        <a:rPr sz="1800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DEV-</a:t>
                      </a: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01-</a:t>
                      </a:r>
                      <a:r>
                        <a:rPr sz="18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02:</a:t>
                      </a:r>
                      <a:r>
                        <a:rPr sz="1800" spc="7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Consolidation</a:t>
                      </a:r>
                      <a:r>
                        <a:rPr sz="1800" b="1" spc="9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6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800" b="1" spc="6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1800" b="1" spc="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landscape</a:t>
                      </a:r>
                      <a:r>
                        <a:rPr sz="1800" b="1" spc="38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spc="3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pilots</a:t>
                      </a:r>
                      <a:r>
                        <a:rPr sz="1800" b="1" spc="37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36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strategic</a:t>
                      </a:r>
                      <a:r>
                        <a:rPr sz="1800" b="1" spc="36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coordination,</a:t>
                      </a:r>
                      <a:r>
                        <a:rPr sz="1800" b="1" spc="40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synergies</a:t>
                      </a:r>
                      <a:r>
                        <a:rPr sz="1800" b="1" spc="37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800" b="1" spc="39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simplified</a:t>
                      </a:r>
                      <a:r>
                        <a:rPr sz="1800" b="1" spc="4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access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pathways,</a:t>
                      </a:r>
                      <a:r>
                        <a:rPr sz="1800" b="1" spc="-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800" b="1" spc="-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thematic</a:t>
                      </a:r>
                      <a:r>
                        <a:rPr sz="1800" b="1" spc="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clusters</a:t>
                      </a:r>
                      <a:r>
                        <a:rPr sz="1800" b="1" spc="-4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4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European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1800" b="1" spc="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40M€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71755" algn="just">
                        <a:lnSpc>
                          <a:spcPct val="99100"/>
                        </a:lnSpc>
                        <a:spcBef>
                          <a:spcPts val="340"/>
                        </a:spcBef>
                      </a:pP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</a:t>
                      </a:r>
                      <a:r>
                        <a:rPr sz="1800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DEV-</a:t>
                      </a: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01-</a:t>
                      </a:r>
                      <a:r>
                        <a:rPr sz="18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03:</a:t>
                      </a:r>
                      <a:r>
                        <a:rPr sz="1800" spc="7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Consolidation</a:t>
                      </a:r>
                      <a:r>
                        <a:rPr sz="1800" b="1" spc="9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6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800" b="1" spc="6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1800" b="1" spc="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landscape</a:t>
                      </a:r>
                      <a:r>
                        <a:rPr sz="1800" b="1" spc="1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spc="19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sz="1800" b="1" spc="2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1800" b="1" spc="2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18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evolution,</a:t>
                      </a:r>
                      <a:r>
                        <a:rPr sz="1800" b="1" spc="1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long-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sz="1800" b="1" spc="18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sustainability</a:t>
                      </a:r>
                      <a:r>
                        <a:rPr sz="1800" b="1" spc="1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emerging</a:t>
                      </a:r>
                      <a:r>
                        <a:rPr sz="1800" b="1" spc="-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needs</a:t>
                      </a:r>
                      <a:r>
                        <a:rPr sz="1800" b="1" spc="-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4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pan-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European</a:t>
                      </a:r>
                      <a:r>
                        <a:rPr sz="1800" b="1" spc="-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9.9M€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73025">
                        <a:lnSpc>
                          <a:spcPts val="2100"/>
                        </a:lnSpc>
                        <a:spcBef>
                          <a:spcPts val="450"/>
                        </a:spcBef>
                        <a:tabLst>
                          <a:tab pos="3911600" algn="l"/>
                          <a:tab pos="5621655" algn="l"/>
                          <a:tab pos="6124575" algn="l"/>
                          <a:tab pos="7033895" algn="l"/>
                          <a:tab pos="7917815" algn="l"/>
                        </a:tabLst>
                      </a:pP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</a:t>
                      </a:r>
                      <a:r>
                        <a:rPr sz="1800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DEV-</a:t>
                      </a: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01-</a:t>
                      </a:r>
                      <a:r>
                        <a:rPr sz="1800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04:</a:t>
                      </a:r>
                      <a:r>
                        <a:rPr sz="18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Strengthening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human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capital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managing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1800" b="1" spc="-4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infrastructures, including</a:t>
                      </a:r>
                      <a:r>
                        <a:rPr sz="1800" b="1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b="1" spc="-6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international</a:t>
                      </a:r>
                      <a:r>
                        <a:rPr sz="1800" b="1" spc="-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context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CSA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2M€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 marR="73660">
                        <a:lnSpc>
                          <a:spcPts val="2100"/>
                        </a:lnSpc>
                        <a:spcBef>
                          <a:spcPts val="459"/>
                        </a:spcBef>
                      </a:pP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</a:t>
                      </a:r>
                      <a:r>
                        <a:rPr sz="1800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DEV-</a:t>
                      </a: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01-</a:t>
                      </a:r>
                      <a:r>
                        <a:rPr sz="18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05:</a:t>
                      </a:r>
                      <a:r>
                        <a:rPr sz="1800" spc="7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1800" b="1" spc="1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infrastructures</a:t>
                      </a:r>
                      <a:r>
                        <a:rPr sz="1800" b="1" spc="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spc="1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accelerators</a:t>
                      </a:r>
                      <a:r>
                        <a:rPr sz="1800" b="1" spc="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5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Ukraine</a:t>
                      </a:r>
                      <a:r>
                        <a:rPr sz="1800" b="1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b="1" spc="-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800" b="1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European Research</a:t>
                      </a:r>
                      <a:r>
                        <a:rPr sz="1800" b="1" spc="-4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8M€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 marR="70485">
                        <a:lnSpc>
                          <a:spcPts val="2100"/>
                        </a:lnSpc>
                        <a:spcBef>
                          <a:spcPts val="464"/>
                        </a:spcBef>
                        <a:tabLst>
                          <a:tab pos="7513955" algn="l"/>
                          <a:tab pos="8782050" algn="l"/>
                        </a:tabLst>
                      </a:pP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</a:t>
                      </a:r>
                      <a:r>
                        <a:rPr sz="1800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DEV-</a:t>
                      </a: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01-</a:t>
                      </a:r>
                      <a:r>
                        <a:rPr sz="18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06: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Strengthening</a:t>
                      </a:r>
                      <a:r>
                        <a:rPr sz="1800" b="1" spc="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800" b="1" spc="5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international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dimension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ESFRI</a:t>
                      </a:r>
                      <a:r>
                        <a:rPr sz="1800" b="1" spc="-4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180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ERIC</a:t>
                      </a:r>
                      <a:r>
                        <a:rPr sz="1800" b="1" spc="-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1800" b="1" spc="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CSA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8M€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78740">
                        <a:lnSpc>
                          <a:spcPts val="2100"/>
                        </a:lnSpc>
                        <a:spcBef>
                          <a:spcPts val="470"/>
                        </a:spcBef>
                      </a:pP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</a:t>
                      </a:r>
                      <a:r>
                        <a:rPr sz="1800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DEV-</a:t>
                      </a:r>
                      <a:r>
                        <a:rPr sz="180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01-</a:t>
                      </a:r>
                      <a:r>
                        <a:rPr sz="18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07:</a:t>
                      </a:r>
                      <a:r>
                        <a:rPr sz="1800" spc="1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1800" b="1" spc="229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management,</a:t>
                      </a:r>
                      <a:r>
                        <a:rPr sz="1800" b="1" spc="2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mitigation</a:t>
                      </a:r>
                      <a:r>
                        <a:rPr sz="1800" b="1" spc="2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800" b="1" spc="204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contingency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800" b="1" spc="-4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ESFRI/ERIC</a:t>
                      </a:r>
                      <a:r>
                        <a:rPr sz="1800" b="1" spc="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800" b="1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1800" b="1" spc="-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world-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class</a:t>
                      </a:r>
                      <a:r>
                        <a:rPr sz="1800" b="1" spc="-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1800" b="1" spc="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2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20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10M€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3262" y="2556510"/>
            <a:ext cx="9975850" cy="4097654"/>
            <a:chOff x="703262" y="2556510"/>
            <a:chExt cx="9975850" cy="4097654"/>
          </a:xfrm>
        </p:grpSpPr>
        <p:sp>
          <p:nvSpPr>
            <p:cNvPr id="3" name="object 3"/>
            <p:cNvSpPr/>
            <p:nvPr/>
          </p:nvSpPr>
          <p:spPr>
            <a:xfrm>
              <a:off x="750823" y="2562860"/>
              <a:ext cx="864235" cy="4084954"/>
            </a:xfrm>
            <a:custGeom>
              <a:avLst/>
              <a:gdLst/>
              <a:ahLst/>
              <a:cxnLst/>
              <a:rect l="l" t="t" r="r" b="b"/>
              <a:pathLst>
                <a:path w="864235" h="4084954">
                  <a:moveTo>
                    <a:pt x="15265" y="0"/>
                  </a:moveTo>
                  <a:lnTo>
                    <a:pt x="49159" y="34341"/>
                  </a:lnTo>
                  <a:lnTo>
                    <a:pt x="82362" y="69103"/>
                  </a:lnTo>
                  <a:lnTo>
                    <a:pt x="114874" y="104277"/>
                  </a:lnTo>
                  <a:lnTo>
                    <a:pt x="146695" y="139854"/>
                  </a:lnTo>
                  <a:lnTo>
                    <a:pt x="177826" y="175825"/>
                  </a:lnTo>
                  <a:lnTo>
                    <a:pt x="208266" y="212183"/>
                  </a:lnTo>
                  <a:lnTo>
                    <a:pt x="238015" y="248918"/>
                  </a:lnTo>
                  <a:lnTo>
                    <a:pt x="267073" y="286021"/>
                  </a:lnTo>
                  <a:lnTo>
                    <a:pt x="295441" y="323484"/>
                  </a:lnTo>
                  <a:lnTo>
                    <a:pt x="323117" y="361298"/>
                  </a:lnTo>
                  <a:lnTo>
                    <a:pt x="350103" y="399455"/>
                  </a:lnTo>
                  <a:lnTo>
                    <a:pt x="376398" y="437946"/>
                  </a:lnTo>
                  <a:lnTo>
                    <a:pt x="402002" y="476762"/>
                  </a:lnTo>
                  <a:lnTo>
                    <a:pt x="426915" y="515895"/>
                  </a:lnTo>
                  <a:lnTo>
                    <a:pt x="451137" y="555335"/>
                  </a:lnTo>
                  <a:lnTo>
                    <a:pt x="474669" y="595075"/>
                  </a:lnTo>
                  <a:lnTo>
                    <a:pt x="497509" y="635106"/>
                  </a:lnTo>
                  <a:lnTo>
                    <a:pt x="519659" y="675418"/>
                  </a:lnTo>
                  <a:lnTo>
                    <a:pt x="541118" y="716004"/>
                  </a:lnTo>
                  <a:lnTo>
                    <a:pt x="561885" y="756855"/>
                  </a:lnTo>
                  <a:lnTo>
                    <a:pt x="581962" y="797961"/>
                  </a:lnTo>
                  <a:lnTo>
                    <a:pt x="601348" y="839315"/>
                  </a:lnTo>
                  <a:lnTo>
                    <a:pt x="620043" y="880907"/>
                  </a:lnTo>
                  <a:lnTo>
                    <a:pt x="638047" y="922730"/>
                  </a:lnTo>
                  <a:lnTo>
                    <a:pt x="655360" y="964774"/>
                  </a:lnTo>
                  <a:lnTo>
                    <a:pt x="671983" y="1007030"/>
                  </a:lnTo>
                  <a:lnTo>
                    <a:pt x="687914" y="1049491"/>
                  </a:lnTo>
                  <a:lnTo>
                    <a:pt x="703154" y="1092147"/>
                  </a:lnTo>
                  <a:lnTo>
                    <a:pt x="717703" y="1134989"/>
                  </a:lnTo>
                  <a:lnTo>
                    <a:pt x="731562" y="1178010"/>
                  </a:lnTo>
                  <a:lnTo>
                    <a:pt x="744729" y="1221200"/>
                  </a:lnTo>
                  <a:lnTo>
                    <a:pt x="757205" y="1264551"/>
                  </a:lnTo>
                  <a:lnTo>
                    <a:pt x="768991" y="1308054"/>
                  </a:lnTo>
                  <a:lnTo>
                    <a:pt x="780085" y="1351700"/>
                  </a:lnTo>
                  <a:lnTo>
                    <a:pt x="790488" y="1395481"/>
                  </a:lnTo>
                  <a:lnTo>
                    <a:pt x="800200" y="1439389"/>
                  </a:lnTo>
                  <a:lnTo>
                    <a:pt x="809222" y="1483413"/>
                  </a:lnTo>
                  <a:lnTo>
                    <a:pt x="817552" y="1527547"/>
                  </a:lnTo>
                  <a:lnTo>
                    <a:pt x="825191" y="1571780"/>
                  </a:lnTo>
                  <a:lnTo>
                    <a:pt x="832139" y="1616105"/>
                  </a:lnTo>
                  <a:lnTo>
                    <a:pt x="838396" y="1660513"/>
                  </a:lnTo>
                  <a:lnTo>
                    <a:pt x="843962" y="1704995"/>
                  </a:lnTo>
                  <a:lnTo>
                    <a:pt x="848837" y="1749543"/>
                  </a:lnTo>
                  <a:lnTo>
                    <a:pt x="853020" y="1794147"/>
                  </a:lnTo>
                  <a:lnTo>
                    <a:pt x="856513" y="1838800"/>
                  </a:lnTo>
                  <a:lnTo>
                    <a:pt x="859314" y="1883492"/>
                  </a:lnTo>
                  <a:lnTo>
                    <a:pt x="861425" y="1928215"/>
                  </a:lnTo>
                  <a:lnTo>
                    <a:pt x="862844" y="1972960"/>
                  </a:lnTo>
                  <a:lnTo>
                    <a:pt x="863572" y="2017719"/>
                  </a:lnTo>
                  <a:lnTo>
                    <a:pt x="863609" y="2062482"/>
                  </a:lnTo>
                  <a:lnTo>
                    <a:pt x="862955" y="2107242"/>
                  </a:lnTo>
                  <a:lnTo>
                    <a:pt x="861610" y="2151990"/>
                  </a:lnTo>
                  <a:lnTo>
                    <a:pt x="859574" y="2196716"/>
                  </a:lnTo>
                  <a:lnTo>
                    <a:pt x="856846" y="2241412"/>
                  </a:lnTo>
                  <a:lnTo>
                    <a:pt x="853427" y="2286070"/>
                  </a:lnTo>
                  <a:lnTo>
                    <a:pt x="849317" y="2330682"/>
                  </a:lnTo>
                  <a:lnTo>
                    <a:pt x="844516" y="2375237"/>
                  </a:lnTo>
                  <a:lnTo>
                    <a:pt x="839024" y="2419728"/>
                  </a:lnTo>
                  <a:lnTo>
                    <a:pt x="832841" y="2464146"/>
                  </a:lnTo>
                  <a:lnTo>
                    <a:pt x="825966" y="2508482"/>
                  </a:lnTo>
                  <a:lnTo>
                    <a:pt x="818400" y="2552728"/>
                  </a:lnTo>
                  <a:lnTo>
                    <a:pt x="810143" y="2596875"/>
                  </a:lnTo>
                  <a:lnTo>
                    <a:pt x="801194" y="2640914"/>
                  </a:lnTo>
                  <a:lnTo>
                    <a:pt x="791555" y="2684837"/>
                  </a:lnTo>
                  <a:lnTo>
                    <a:pt x="781224" y="2728634"/>
                  </a:lnTo>
                  <a:lnTo>
                    <a:pt x="770202" y="2772298"/>
                  </a:lnTo>
                  <a:lnTo>
                    <a:pt x="758488" y="2815820"/>
                  </a:lnTo>
                  <a:lnTo>
                    <a:pt x="746084" y="2859191"/>
                  </a:lnTo>
                  <a:lnTo>
                    <a:pt x="732988" y="2902402"/>
                  </a:lnTo>
                  <a:lnTo>
                    <a:pt x="719201" y="2945445"/>
                  </a:lnTo>
                  <a:lnTo>
                    <a:pt x="704722" y="2988311"/>
                  </a:lnTo>
                  <a:lnTo>
                    <a:pt x="689552" y="3030992"/>
                  </a:lnTo>
                  <a:lnTo>
                    <a:pt x="673691" y="3073478"/>
                  </a:lnTo>
                  <a:lnTo>
                    <a:pt x="657139" y="3115761"/>
                  </a:lnTo>
                  <a:lnTo>
                    <a:pt x="639895" y="3157833"/>
                  </a:lnTo>
                  <a:lnTo>
                    <a:pt x="621960" y="3199684"/>
                  </a:lnTo>
                  <a:lnTo>
                    <a:pt x="603334" y="3241307"/>
                  </a:lnTo>
                  <a:lnTo>
                    <a:pt x="584016" y="3282691"/>
                  </a:lnTo>
                  <a:lnTo>
                    <a:pt x="564007" y="3323830"/>
                  </a:lnTo>
                  <a:lnTo>
                    <a:pt x="543307" y="3364714"/>
                  </a:lnTo>
                  <a:lnTo>
                    <a:pt x="521915" y="3405334"/>
                  </a:lnTo>
                  <a:lnTo>
                    <a:pt x="499832" y="3445682"/>
                  </a:lnTo>
                  <a:lnTo>
                    <a:pt x="477057" y="3485750"/>
                  </a:lnTo>
                  <a:lnTo>
                    <a:pt x="453591" y="3525527"/>
                  </a:lnTo>
                  <a:lnTo>
                    <a:pt x="429434" y="3565007"/>
                  </a:lnTo>
                  <a:lnTo>
                    <a:pt x="404585" y="3604180"/>
                  </a:lnTo>
                  <a:lnTo>
                    <a:pt x="379045" y="3643037"/>
                  </a:lnTo>
                  <a:lnTo>
                    <a:pt x="352813" y="3681570"/>
                  </a:lnTo>
                  <a:lnTo>
                    <a:pt x="325890" y="3719770"/>
                  </a:lnTo>
                  <a:lnTo>
                    <a:pt x="298276" y="3757629"/>
                  </a:lnTo>
                  <a:lnTo>
                    <a:pt x="269970" y="3795138"/>
                  </a:lnTo>
                  <a:lnTo>
                    <a:pt x="240973" y="3832288"/>
                  </a:lnTo>
                  <a:lnTo>
                    <a:pt x="211284" y="3869070"/>
                  </a:lnTo>
                  <a:lnTo>
                    <a:pt x="180904" y="3905476"/>
                  </a:lnTo>
                  <a:lnTo>
                    <a:pt x="149832" y="3941498"/>
                  </a:lnTo>
                  <a:lnTo>
                    <a:pt x="118069" y="3977126"/>
                  </a:lnTo>
                  <a:lnTo>
                    <a:pt x="85614" y="4012352"/>
                  </a:lnTo>
                  <a:lnTo>
                    <a:pt x="52468" y="4047168"/>
                  </a:lnTo>
                  <a:lnTo>
                    <a:pt x="18630" y="4081564"/>
                  </a:lnTo>
                  <a:lnTo>
                    <a:pt x="16395" y="4083799"/>
                  </a:lnTo>
                  <a:lnTo>
                    <a:pt x="15265" y="4084929"/>
                  </a:lnTo>
                  <a:lnTo>
                    <a:pt x="0" y="4069664"/>
                  </a:lnTo>
                  <a:lnTo>
                    <a:pt x="33979" y="4035233"/>
                  </a:lnTo>
                  <a:lnTo>
                    <a:pt x="67258" y="4000377"/>
                  </a:lnTo>
                  <a:lnTo>
                    <a:pt x="99838" y="3965103"/>
                  </a:lnTo>
                  <a:lnTo>
                    <a:pt x="131718" y="3929421"/>
                  </a:lnTo>
                  <a:lnTo>
                    <a:pt x="162898" y="3893340"/>
                  </a:lnTo>
                  <a:lnTo>
                    <a:pt x="193379" y="3856868"/>
                  </a:lnTo>
                  <a:lnTo>
                    <a:pt x="223160" y="3820015"/>
                  </a:lnTo>
                  <a:lnTo>
                    <a:pt x="252241" y="3782789"/>
                  </a:lnTo>
                  <a:lnTo>
                    <a:pt x="280623" y="3745199"/>
                  </a:lnTo>
                  <a:lnTo>
                    <a:pt x="308305" y="3707254"/>
                  </a:lnTo>
                  <a:lnTo>
                    <a:pt x="335287" y="3668962"/>
                  </a:lnTo>
                  <a:lnTo>
                    <a:pt x="361570" y="3630333"/>
                  </a:lnTo>
                  <a:lnTo>
                    <a:pt x="387153" y="3591376"/>
                  </a:lnTo>
                  <a:lnTo>
                    <a:pt x="412036" y="3552099"/>
                  </a:lnTo>
                  <a:lnTo>
                    <a:pt x="436219" y="3512512"/>
                  </a:lnTo>
                  <a:lnTo>
                    <a:pt x="459703" y="3472622"/>
                  </a:lnTo>
                  <a:lnTo>
                    <a:pt x="482487" y="3432440"/>
                  </a:lnTo>
                  <a:lnTo>
                    <a:pt x="504571" y="3391973"/>
                  </a:lnTo>
                  <a:lnTo>
                    <a:pt x="525955" y="3351231"/>
                  </a:lnTo>
                  <a:lnTo>
                    <a:pt x="546639" y="3310222"/>
                  </a:lnTo>
                  <a:lnTo>
                    <a:pt x="566624" y="3268956"/>
                  </a:lnTo>
                  <a:lnTo>
                    <a:pt x="585909" y="3227441"/>
                  </a:lnTo>
                  <a:lnTo>
                    <a:pt x="604494" y="3185687"/>
                  </a:lnTo>
                  <a:lnTo>
                    <a:pt x="622380" y="3143701"/>
                  </a:lnTo>
                  <a:lnTo>
                    <a:pt x="639565" y="3101493"/>
                  </a:lnTo>
                  <a:lnTo>
                    <a:pt x="656051" y="3059072"/>
                  </a:lnTo>
                  <a:lnTo>
                    <a:pt x="671836" y="3016446"/>
                  </a:lnTo>
                  <a:lnTo>
                    <a:pt x="686922" y="2973625"/>
                  </a:lnTo>
                  <a:lnTo>
                    <a:pt x="701309" y="2930617"/>
                  </a:lnTo>
                  <a:lnTo>
                    <a:pt x="714995" y="2887432"/>
                  </a:lnTo>
                  <a:lnTo>
                    <a:pt x="727981" y="2844077"/>
                  </a:lnTo>
                  <a:lnTo>
                    <a:pt x="740268" y="2800562"/>
                  </a:lnTo>
                  <a:lnTo>
                    <a:pt x="751854" y="2756896"/>
                  </a:lnTo>
                  <a:lnTo>
                    <a:pt x="762741" y="2713088"/>
                  </a:lnTo>
                  <a:lnTo>
                    <a:pt x="772928" y="2669146"/>
                  </a:lnTo>
                  <a:lnTo>
                    <a:pt x="782415" y="2625079"/>
                  </a:lnTo>
                  <a:lnTo>
                    <a:pt x="791202" y="2580897"/>
                  </a:lnTo>
                  <a:lnTo>
                    <a:pt x="799289" y="2536607"/>
                  </a:lnTo>
                  <a:lnTo>
                    <a:pt x="806676" y="2492220"/>
                  </a:lnTo>
                  <a:lnTo>
                    <a:pt x="813364" y="2447743"/>
                  </a:lnTo>
                  <a:lnTo>
                    <a:pt x="819351" y="2403186"/>
                  </a:lnTo>
                  <a:lnTo>
                    <a:pt x="824638" y="2358557"/>
                  </a:lnTo>
                  <a:lnTo>
                    <a:pt x="829226" y="2313866"/>
                  </a:lnTo>
                  <a:lnTo>
                    <a:pt x="833113" y="2269121"/>
                  </a:lnTo>
                  <a:lnTo>
                    <a:pt x="836301" y="2224331"/>
                  </a:lnTo>
                  <a:lnTo>
                    <a:pt x="838788" y="2179505"/>
                  </a:lnTo>
                  <a:lnTo>
                    <a:pt x="840576" y="2134652"/>
                  </a:lnTo>
                  <a:lnTo>
                    <a:pt x="841663" y="2089781"/>
                  </a:lnTo>
                  <a:lnTo>
                    <a:pt x="842051" y="2044900"/>
                  </a:lnTo>
                  <a:lnTo>
                    <a:pt x="841738" y="2000018"/>
                  </a:lnTo>
                  <a:lnTo>
                    <a:pt x="840726" y="1955145"/>
                  </a:lnTo>
                  <a:lnTo>
                    <a:pt x="839013" y="1910288"/>
                  </a:lnTo>
                  <a:lnTo>
                    <a:pt x="836601" y="1865458"/>
                  </a:lnTo>
                  <a:lnTo>
                    <a:pt x="833488" y="1820663"/>
                  </a:lnTo>
                  <a:lnTo>
                    <a:pt x="829675" y="1775911"/>
                  </a:lnTo>
                  <a:lnTo>
                    <a:pt x="825163" y="1731212"/>
                  </a:lnTo>
                  <a:lnTo>
                    <a:pt x="819950" y="1686574"/>
                  </a:lnTo>
                  <a:lnTo>
                    <a:pt x="814037" y="1642007"/>
                  </a:lnTo>
                  <a:lnTo>
                    <a:pt x="807424" y="1597518"/>
                  </a:lnTo>
                  <a:lnTo>
                    <a:pt x="800111" y="1553118"/>
                  </a:lnTo>
                  <a:lnTo>
                    <a:pt x="792098" y="1508814"/>
                  </a:lnTo>
                  <a:lnTo>
                    <a:pt x="783385" y="1464617"/>
                  </a:lnTo>
                  <a:lnTo>
                    <a:pt x="773972" y="1420534"/>
                  </a:lnTo>
                  <a:lnTo>
                    <a:pt x="763858" y="1376574"/>
                  </a:lnTo>
                  <a:lnTo>
                    <a:pt x="753045" y="1332746"/>
                  </a:lnTo>
                  <a:lnTo>
                    <a:pt x="741531" y="1289060"/>
                  </a:lnTo>
                  <a:lnTo>
                    <a:pt x="729317" y="1245524"/>
                  </a:lnTo>
                  <a:lnTo>
                    <a:pt x="716403" y="1202147"/>
                  </a:lnTo>
                  <a:lnTo>
                    <a:pt x="702789" y="1158937"/>
                  </a:lnTo>
                  <a:lnTo>
                    <a:pt x="688475" y="1115904"/>
                  </a:lnTo>
                  <a:lnTo>
                    <a:pt x="673460" y="1073057"/>
                  </a:lnTo>
                  <a:lnTo>
                    <a:pt x="657746" y="1030404"/>
                  </a:lnTo>
                  <a:lnTo>
                    <a:pt x="641331" y="987954"/>
                  </a:lnTo>
                  <a:lnTo>
                    <a:pt x="624216" y="945716"/>
                  </a:lnTo>
                  <a:lnTo>
                    <a:pt x="606400" y="903699"/>
                  </a:lnTo>
                  <a:lnTo>
                    <a:pt x="587885" y="861912"/>
                  </a:lnTo>
                  <a:lnTo>
                    <a:pt x="568669" y="820364"/>
                  </a:lnTo>
                  <a:lnTo>
                    <a:pt x="548754" y="779063"/>
                  </a:lnTo>
                  <a:lnTo>
                    <a:pt x="528137" y="738018"/>
                  </a:lnTo>
                  <a:lnTo>
                    <a:pt x="506821" y="697239"/>
                  </a:lnTo>
                  <a:lnTo>
                    <a:pt x="484805" y="656734"/>
                  </a:lnTo>
                  <a:lnTo>
                    <a:pt x="462088" y="616511"/>
                  </a:lnTo>
                  <a:lnTo>
                    <a:pt x="438671" y="576581"/>
                  </a:lnTo>
                  <a:lnTo>
                    <a:pt x="414553" y="536951"/>
                  </a:lnTo>
                  <a:lnTo>
                    <a:pt x="389736" y="497631"/>
                  </a:lnTo>
                  <a:lnTo>
                    <a:pt x="364218" y="458629"/>
                  </a:lnTo>
                  <a:lnTo>
                    <a:pt x="337999" y="419955"/>
                  </a:lnTo>
                  <a:lnTo>
                    <a:pt x="311081" y="381616"/>
                  </a:lnTo>
                  <a:lnTo>
                    <a:pt x="283462" y="343623"/>
                  </a:lnTo>
                  <a:lnTo>
                    <a:pt x="255143" y="305983"/>
                  </a:lnTo>
                  <a:lnTo>
                    <a:pt x="226124" y="268706"/>
                  </a:lnTo>
                  <a:lnTo>
                    <a:pt x="196404" y="231801"/>
                  </a:lnTo>
                  <a:lnTo>
                    <a:pt x="165984" y="195276"/>
                  </a:lnTo>
                  <a:lnTo>
                    <a:pt x="134863" y="159141"/>
                  </a:lnTo>
                  <a:lnTo>
                    <a:pt x="103042" y="123403"/>
                  </a:lnTo>
                  <a:lnTo>
                    <a:pt x="70521" y="88073"/>
                  </a:lnTo>
                  <a:lnTo>
                    <a:pt x="37300" y="53158"/>
                  </a:lnTo>
                  <a:lnTo>
                    <a:pt x="3378" y="18668"/>
                  </a:lnTo>
                  <a:lnTo>
                    <a:pt x="2247" y="17525"/>
                  </a:lnTo>
                  <a:lnTo>
                    <a:pt x="1130" y="16382"/>
                  </a:lnTo>
                  <a:lnTo>
                    <a:pt x="0" y="15239"/>
                  </a:lnTo>
                  <a:lnTo>
                    <a:pt x="15265" y="0"/>
                  </a:lnTo>
                  <a:close/>
                </a:path>
              </a:pathLst>
            </a:custGeom>
            <a:ln w="12699">
              <a:solidFill>
                <a:srgbClr val="0054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2037" y="2681351"/>
              <a:ext cx="9610725" cy="628650"/>
            </a:xfrm>
            <a:custGeom>
              <a:avLst/>
              <a:gdLst/>
              <a:ahLst/>
              <a:cxnLst/>
              <a:rect l="l" t="t" r="r" b="b"/>
              <a:pathLst>
                <a:path w="9610725" h="628650">
                  <a:moveTo>
                    <a:pt x="9610725" y="0"/>
                  </a:moveTo>
                  <a:lnTo>
                    <a:pt x="0" y="0"/>
                  </a:lnTo>
                  <a:lnTo>
                    <a:pt x="0" y="628650"/>
                  </a:lnTo>
                  <a:lnTo>
                    <a:pt x="9610725" y="628650"/>
                  </a:lnTo>
                  <a:lnTo>
                    <a:pt x="9610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037" y="2681351"/>
              <a:ext cx="9610725" cy="628650"/>
            </a:xfrm>
            <a:custGeom>
              <a:avLst/>
              <a:gdLst/>
              <a:ahLst/>
              <a:cxnLst/>
              <a:rect l="l" t="t" r="r" b="b"/>
              <a:pathLst>
                <a:path w="9610725" h="628650">
                  <a:moveTo>
                    <a:pt x="0" y="628650"/>
                  </a:moveTo>
                  <a:lnTo>
                    <a:pt x="9610725" y="628650"/>
                  </a:lnTo>
                  <a:lnTo>
                    <a:pt x="9610725" y="0"/>
                  </a:lnTo>
                  <a:lnTo>
                    <a:pt x="0" y="0"/>
                  </a:lnTo>
                  <a:lnTo>
                    <a:pt x="0" y="6286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9612" y="2662301"/>
              <a:ext cx="676910" cy="666750"/>
            </a:xfrm>
            <a:custGeom>
              <a:avLst/>
              <a:gdLst/>
              <a:ahLst/>
              <a:cxnLst/>
              <a:rect l="l" t="t" r="r" b="b"/>
              <a:pathLst>
                <a:path w="676910" h="666750">
                  <a:moveTo>
                    <a:pt x="338137" y="0"/>
                  </a:moveTo>
                  <a:lnTo>
                    <a:pt x="288168" y="3613"/>
                  </a:lnTo>
                  <a:lnTo>
                    <a:pt x="240476" y="14112"/>
                  </a:lnTo>
                  <a:lnTo>
                    <a:pt x="195584" y="30979"/>
                  </a:lnTo>
                  <a:lnTo>
                    <a:pt x="154015" y="53700"/>
                  </a:lnTo>
                  <a:lnTo>
                    <a:pt x="116292" y="81760"/>
                  </a:lnTo>
                  <a:lnTo>
                    <a:pt x="82937" y="114643"/>
                  </a:lnTo>
                  <a:lnTo>
                    <a:pt x="54474" y="151834"/>
                  </a:lnTo>
                  <a:lnTo>
                    <a:pt x="31426" y="192818"/>
                  </a:lnTo>
                  <a:lnTo>
                    <a:pt x="14315" y="237080"/>
                  </a:lnTo>
                  <a:lnTo>
                    <a:pt x="3666" y="284104"/>
                  </a:lnTo>
                  <a:lnTo>
                    <a:pt x="0" y="333375"/>
                  </a:lnTo>
                  <a:lnTo>
                    <a:pt x="3666" y="382617"/>
                  </a:lnTo>
                  <a:lnTo>
                    <a:pt x="14315" y="429623"/>
                  </a:lnTo>
                  <a:lnTo>
                    <a:pt x="31426" y="473876"/>
                  </a:lnTo>
                  <a:lnTo>
                    <a:pt x="54474" y="514859"/>
                  </a:lnTo>
                  <a:lnTo>
                    <a:pt x="82937" y="552054"/>
                  </a:lnTo>
                  <a:lnTo>
                    <a:pt x="116292" y="584946"/>
                  </a:lnTo>
                  <a:lnTo>
                    <a:pt x="154015" y="613017"/>
                  </a:lnTo>
                  <a:lnTo>
                    <a:pt x="195584" y="635749"/>
                  </a:lnTo>
                  <a:lnTo>
                    <a:pt x="240476" y="652627"/>
                  </a:lnTo>
                  <a:lnTo>
                    <a:pt x="288168" y="663133"/>
                  </a:lnTo>
                  <a:lnTo>
                    <a:pt x="338137" y="666750"/>
                  </a:lnTo>
                  <a:lnTo>
                    <a:pt x="388107" y="663133"/>
                  </a:lnTo>
                  <a:lnTo>
                    <a:pt x="435803" y="652627"/>
                  </a:lnTo>
                  <a:lnTo>
                    <a:pt x="480701" y="635749"/>
                  </a:lnTo>
                  <a:lnTo>
                    <a:pt x="522278" y="613017"/>
                  </a:lnTo>
                  <a:lnTo>
                    <a:pt x="560010" y="584946"/>
                  </a:lnTo>
                  <a:lnTo>
                    <a:pt x="593373" y="552054"/>
                  </a:lnTo>
                  <a:lnTo>
                    <a:pt x="621844" y="514859"/>
                  </a:lnTo>
                  <a:lnTo>
                    <a:pt x="644900" y="473876"/>
                  </a:lnTo>
                  <a:lnTo>
                    <a:pt x="662016" y="429623"/>
                  </a:lnTo>
                  <a:lnTo>
                    <a:pt x="672670" y="382617"/>
                  </a:lnTo>
                  <a:lnTo>
                    <a:pt x="676338" y="333375"/>
                  </a:lnTo>
                  <a:lnTo>
                    <a:pt x="672670" y="284104"/>
                  </a:lnTo>
                  <a:lnTo>
                    <a:pt x="662016" y="237080"/>
                  </a:lnTo>
                  <a:lnTo>
                    <a:pt x="644900" y="192818"/>
                  </a:lnTo>
                  <a:lnTo>
                    <a:pt x="621844" y="151834"/>
                  </a:lnTo>
                  <a:lnTo>
                    <a:pt x="593373" y="114643"/>
                  </a:lnTo>
                  <a:lnTo>
                    <a:pt x="560010" y="81760"/>
                  </a:lnTo>
                  <a:lnTo>
                    <a:pt x="522278" y="53700"/>
                  </a:lnTo>
                  <a:lnTo>
                    <a:pt x="480701" y="30979"/>
                  </a:lnTo>
                  <a:lnTo>
                    <a:pt x="435803" y="14112"/>
                  </a:lnTo>
                  <a:lnTo>
                    <a:pt x="388107" y="3613"/>
                  </a:lnTo>
                  <a:lnTo>
                    <a:pt x="338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9612" y="2662301"/>
              <a:ext cx="676910" cy="666750"/>
            </a:xfrm>
            <a:custGeom>
              <a:avLst/>
              <a:gdLst/>
              <a:ahLst/>
              <a:cxnLst/>
              <a:rect l="l" t="t" r="r" b="b"/>
              <a:pathLst>
                <a:path w="676910" h="666750">
                  <a:moveTo>
                    <a:pt x="0" y="333375"/>
                  </a:moveTo>
                  <a:lnTo>
                    <a:pt x="3666" y="284104"/>
                  </a:lnTo>
                  <a:lnTo>
                    <a:pt x="14315" y="237080"/>
                  </a:lnTo>
                  <a:lnTo>
                    <a:pt x="31426" y="192818"/>
                  </a:lnTo>
                  <a:lnTo>
                    <a:pt x="54474" y="151834"/>
                  </a:lnTo>
                  <a:lnTo>
                    <a:pt x="82937" y="114643"/>
                  </a:lnTo>
                  <a:lnTo>
                    <a:pt x="116292" y="81760"/>
                  </a:lnTo>
                  <a:lnTo>
                    <a:pt x="154015" y="53700"/>
                  </a:lnTo>
                  <a:lnTo>
                    <a:pt x="195584" y="30979"/>
                  </a:lnTo>
                  <a:lnTo>
                    <a:pt x="240476" y="14112"/>
                  </a:lnTo>
                  <a:lnTo>
                    <a:pt x="288168" y="3613"/>
                  </a:lnTo>
                  <a:lnTo>
                    <a:pt x="338137" y="0"/>
                  </a:lnTo>
                  <a:lnTo>
                    <a:pt x="388107" y="3613"/>
                  </a:lnTo>
                  <a:lnTo>
                    <a:pt x="435803" y="14112"/>
                  </a:lnTo>
                  <a:lnTo>
                    <a:pt x="480701" y="30979"/>
                  </a:lnTo>
                  <a:lnTo>
                    <a:pt x="522278" y="53700"/>
                  </a:lnTo>
                  <a:lnTo>
                    <a:pt x="560010" y="81760"/>
                  </a:lnTo>
                  <a:lnTo>
                    <a:pt x="593373" y="114643"/>
                  </a:lnTo>
                  <a:lnTo>
                    <a:pt x="621844" y="151834"/>
                  </a:lnTo>
                  <a:lnTo>
                    <a:pt x="644900" y="192818"/>
                  </a:lnTo>
                  <a:lnTo>
                    <a:pt x="662016" y="237080"/>
                  </a:lnTo>
                  <a:lnTo>
                    <a:pt x="672670" y="284104"/>
                  </a:lnTo>
                  <a:lnTo>
                    <a:pt x="676338" y="333375"/>
                  </a:lnTo>
                  <a:lnTo>
                    <a:pt x="672670" y="382617"/>
                  </a:lnTo>
                  <a:lnTo>
                    <a:pt x="662016" y="429623"/>
                  </a:lnTo>
                  <a:lnTo>
                    <a:pt x="644900" y="473876"/>
                  </a:lnTo>
                  <a:lnTo>
                    <a:pt x="621844" y="514859"/>
                  </a:lnTo>
                  <a:lnTo>
                    <a:pt x="593373" y="552054"/>
                  </a:lnTo>
                  <a:lnTo>
                    <a:pt x="560010" y="584946"/>
                  </a:lnTo>
                  <a:lnTo>
                    <a:pt x="522278" y="613017"/>
                  </a:lnTo>
                  <a:lnTo>
                    <a:pt x="480701" y="635749"/>
                  </a:lnTo>
                  <a:lnTo>
                    <a:pt x="435803" y="652627"/>
                  </a:lnTo>
                  <a:lnTo>
                    <a:pt x="388107" y="663133"/>
                  </a:lnTo>
                  <a:lnTo>
                    <a:pt x="338137" y="666750"/>
                  </a:lnTo>
                  <a:lnTo>
                    <a:pt x="288168" y="663133"/>
                  </a:lnTo>
                  <a:lnTo>
                    <a:pt x="240476" y="652627"/>
                  </a:lnTo>
                  <a:lnTo>
                    <a:pt x="195584" y="635749"/>
                  </a:lnTo>
                  <a:lnTo>
                    <a:pt x="154015" y="613017"/>
                  </a:lnTo>
                  <a:lnTo>
                    <a:pt x="116292" y="584946"/>
                  </a:lnTo>
                  <a:lnTo>
                    <a:pt x="82937" y="552054"/>
                  </a:lnTo>
                  <a:lnTo>
                    <a:pt x="54474" y="514859"/>
                  </a:lnTo>
                  <a:lnTo>
                    <a:pt x="31426" y="473876"/>
                  </a:lnTo>
                  <a:lnTo>
                    <a:pt x="14315" y="429623"/>
                  </a:lnTo>
                  <a:lnTo>
                    <a:pt x="3666" y="382617"/>
                  </a:lnTo>
                  <a:lnTo>
                    <a:pt x="0" y="333375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3576" y="3443351"/>
              <a:ext cx="9229725" cy="685800"/>
            </a:xfrm>
            <a:custGeom>
              <a:avLst/>
              <a:gdLst/>
              <a:ahLst/>
              <a:cxnLst/>
              <a:rect l="l" t="t" r="r" b="b"/>
              <a:pathLst>
                <a:path w="9229725" h="685800">
                  <a:moveTo>
                    <a:pt x="9229725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9229725" y="685800"/>
                  </a:lnTo>
                  <a:lnTo>
                    <a:pt x="9229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3576" y="3443351"/>
              <a:ext cx="9229725" cy="685800"/>
            </a:xfrm>
            <a:custGeom>
              <a:avLst/>
              <a:gdLst/>
              <a:ahLst/>
              <a:cxnLst/>
              <a:rect l="l" t="t" r="r" b="b"/>
              <a:pathLst>
                <a:path w="9229725" h="685800">
                  <a:moveTo>
                    <a:pt x="0" y="685800"/>
                  </a:moveTo>
                  <a:lnTo>
                    <a:pt x="9229725" y="685800"/>
                  </a:lnTo>
                  <a:lnTo>
                    <a:pt x="9229725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9662" y="3462401"/>
              <a:ext cx="676910" cy="676275"/>
            </a:xfrm>
            <a:custGeom>
              <a:avLst/>
              <a:gdLst/>
              <a:ahLst/>
              <a:cxnLst/>
              <a:rect l="l" t="t" r="r" b="b"/>
              <a:pathLst>
                <a:path w="676910" h="676275">
                  <a:moveTo>
                    <a:pt x="338137" y="0"/>
                  </a:moveTo>
                  <a:lnTo>
                    <a:pt x="292253" y="3086"/>
                  </a:lnTo>
                  <a:lnTo>
                    <a:pt x="248245" y="12077"/>
                  </a:lnTo>
                  <a:lnTo>
                    <a:pt x="206516" y="26570"/>
                  </a:lnTo>
                  <a:lnTo>
                    <a:pt x="167470" y="46162"/>
                  </a:lnTo>
                  <a:lnTo>
                    <a:pt x="131509" y="70448"/>
                  </a:lnTo>
                  <a:lnTo>
                    <a:pt x="99036" y="99028"/>
                  </a:lnTo>
                  <a:lnTo>
                    <a:pt x="70453" y="131496"/>
                  </a:lnTo>
                  <a:lnTo>
                    <a:pt x="46164" y="167451"/>
                  </a:lnTo>
                  <a:lnTo>
                    <a:pt x="26571" y="206490"/>
                  </a:lnTo>
                  <a:lnTo>
                    <a:pt x="12078" y="248208"/>
                  </a:lnTo>
                  <a:lnTo>
                    <a:pt x="3086" y="292204"/>
                  </a:lnTo>
                  <a:lnTo>
                    <a:pt x="0" y="338074"/>
                  </a:lnTo>
                  <a:lnTo>
                    <a:pt x="3086" y="383946"/>
                  </a:lnTo>
                  <a:lnTo>
                    <a:pt x="12078" y="427948"/>
                  </a:lnTo>
                  <a:lnTo>
                    <a:pt x="26571" y="469677"/>
                  </a:lnTo>
                  <a:lnTo>
                    <a:pt x="46164" y="508729"/>
                  </a:lnTo>
                  <a:lnTo>
                    <a:pt x="70453" y="544698"/>
                  </a:lnTo>
                  <a:lnTo>
                    <a:pt x="99036" y="577183"/>
                  </a:lnTo>
                  <a:lnTo>
                    <a:pt x="131509" y="605778"/>
                  </a:lnTo>
                  <a:lnTo>
                    <a:pt x="167470" y="630079"/>
                  </a:lnTo>
                  <a:lnTo>
                    <a:pt x="206516" y="649684"/>
                  </a:lnTo>
                  <a:lnTo>
                    <a:pt x="248245" y="664187"/>
                  </a:lnTo>
                  <a:lnTo>
                    <a:pt x="292253" y="673185"/>
                  </a:lnTo>
                  <a:lnTo>
                    <a:pt x="338137" y="676275"/>
                  </a:lnTo>
                  <a:lnTo>
                    <a:pt x="384009" y="673185"/>
                  </a:lnTo>
                  <a:lnTo>
                    <a:pt x="428012" y="664187"/>
                  </a:lnTo>
                  <a:lnTo>
                    <a:pt x="469741" y="649684"/>
                  </a:lnTo>
                  <a:lnTo>
                    <a:pt x="508792" y="630079"/>
                  </a:lnTo>
                  <a:lnTo>
                    <a:pt x="544762" y="605778"/>
                  </a:lnTo>
                  <a:lnTo>
                    <a:pt x="577246" y="577183"/>
                  </a:lnTo>
                  <a:lnTo>
                    <a:pt x="605841" y="544698"/>
                  </a:lnTo>
                  <a:lnTo>
                    <a:pt x="630143" y="508729"/>
                  </a:lnTo>
                  <a:lnTo>
                    <a:pt x="649747" y="469677"/>
                  </a:lnTo>
                  <a:lnTo>
                    <a:pt x="664251" y="427948"/>
                  </a:lnTo>
                  <a:lnTo>
                    <a:pt x="673249" y="383946"/>
                  </a:lnTo>
                  <a:lnTo>
                    <a:pt x="676338" y="338074"/>
                  </a:lnTo>
                  <a:lnTo>
                    <a:pt x="673249" y="292204"/>
                  </a:lnTo>
                  <a:lnTo>
                    <a:pt x="664251" y="248208"/>
                  </a:lnTo>
                  <a:lnTo>
                    <a:pt x="649747" y="206490"/>
                  </a:lnTo>
                  <a:lnTo>
                    <a:pt x="630143" y="167451"/>
                  </a:lnTo>
                  <a:lnTo>
                    <a:pt x="605841" y="131496"/>
                  </a:lnTo>
                  <a:lnTo>
                    <a:pt x="577246" y="99028"/>
                  </a:lnTo>
                  <a:lnTo>
                    <a:pt x="544762" y="70448"/>
                  </a:lnTo>
                  <a:lnTo>
                    <a:pt x="508792" y="46162"/>
                  </a:lnTo>
                  <a:lnTo>
                    <a:pt x="469741" y="26570"/>
                  </a:lnTo>
                  <a:lnTo>
                    <a:pt x="428012" y="12077"/>
                  </a:lnTo>
                  <a:lnTo>
                    <a:pt x="384009" y="3086"/>
                  </a:lnTo>
                  <a:lnTo>
                    <a:pt x="338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9662" y="3462401"/>
              <a:ext cx="676910" cy="676275"/>
            </a:xfrm>
            <a:custGeom>
              <a:avLst/>
              <a:gdLst/>
              <a:ahLst/>
              <a:cxnLst/>
              <a:rect l="l" t="t" r="r" b="b"/>
              <a:pathLst>
                <a:path w="676910" h="676275">
                  <a:moveTo>
                    <a:pt x="0" y="338074"/>
                  </a:moveTo>
                  <a:lnTo>
                    <a:pt x="3086" y="292204"/>
                  </a:lnTo>
                  <a:lnTo>
                    <a:pt x="12078" y="248208"/>
                  </a:lnTo>
                  <a:lnTo>
                    <a:pt x="26571" y="206490"/>
                  </a:lnTo>
                  <a:lnTo>
                    <a:pt x="46164" y="167451"/>
                  </a:lnTo>
                  <a:lnTo>
                    <a:pt x="70453" y="131496"/>
                  </a:lnTo>
                  <a:lnTo>
                    <a:pt x="99036" y="99028"/>
                  </a:lnTo>
                  <a:lnTo>
                    <a:pt x="131509" y="70448"/>
                  </a:lnTo>
                  <a:lnTo>
                    <a:pt x="167470" y="46162"/>
                  </a:lnTo>
                  <a:lnTo>
                    <a:pt x="206516" y="26570"/>
                  </a:lnTo>
                  <a:lnTo>
                    <a:pt x="248245" y="12077"/>
                  </a:lnTo>
                  <a:lnTo>
                    <a:pt x="292253" y="3086"/>
                  </a:lnTo>
                  <a:lnTo>
                    <a:pt x="338137" y="0"/>
                  </a:lnTo>
                  <a:lnTo>
                    <a:pt x="384009" y="3086"/>
                  </a:lnTo>
                  <a:lnTo>
                    <a:pt x="428012" y="12077"/>
                  </a:lnTo>
                  <a:lnTo>
                    <a:pt x="469741" y="26570"/>
                  </a:lnTo>
                  <a:lnTo>
                    <a:pt x="508792" y="46162"/>
                  </a:lnTo>
                  <a:lnTo>
                    <a:pt x="544762" y="70448"/>
                  </a:lnTo>
                  <a:lnTo>
                    <a:pt x="577246" y="99028"/>
                  </a:lnTo>
                  <a:lnTo>
                    <a:pt x="605841" y="131496"/>
                  </a:lnTo>
                  <a:lnTo>
                    <a:pt x="630143" y="167451"/>
                  </a:lnTo>
                  <a:lnTo>
                    <a:pt x="649747" y="206490"/>
                  </a:lnTo>
                  <a:lnTo>
                    <a:pt x="664251" y="248208"/>
                  </a:lnTo>
                  <a:lnTo>
                    <a:pt x="673249" y="292204"/>
                  </a:lnTo>
                  <a:lnTo>
                    <a:pt x="676338" y="338074"/>
                  </a:lnTo>
                  <a:lnTo>
                    <a:pt x="673249" y="383946"/>
                  </a:lnTo>
                  <a:lnTo>
                    <a:pt x="664251" y="427948"/>
                  </a:lnTo>
                  <a:lnTo>
                    <a:pt x="649747" y="469677"/>
                  </a:lnTo>
                  <a:lnTo>
                    <a:pt x="630143" y="508729"/>
                  </a:lnTo>
                  <a:lnTo>
                    <a:pt x="605841" y="544698"/>
                  </a:lnTo>
                  <a:lnTo>
                    <a:pt x="577246" y="577183"/>
                  </a:lnTo>
                  <a:lnTo>
                    <a:pt x="544762" y="605778"/>
                  </a:lnTo>
                  <a:lnTo>
                    <a:pt x="508792" y="630079"/>
                  </a:lnTo>
                  <a:lnTo>
                    <a:pt x="469741" y="649684"/>
                  </a:lnTo>
                  <a:lnTo>
                    <a:pt x="428012" y="664187"/>
                  </a:lnTo>
                  <a:lnTo>
                    <a:pt x="384009" y="673185"/>
                  </a:lnTo>
                  <a:lnTo>
                    <a:pt x="338137" y="676275"/>
                  </a:lnTo>
                  <a:lnTo>
                    <a:pt x="292253" y="673185"/>
                  </a:lnTo>
                  <a:lnTo>
                    <a:pt x="248245" y="664187"/>
                  </a:lnTo>
                  <a:lnTo>
                    <a:pt x="206516" y="649684"/>
                  </a:lnTo>
                  <a:lnTo>
                    <a:pt x="167470" y="630079"/>
                  </a:lnTo>
                  <a:lnTo>
                    <a:pt x="131509" y="605778"/>
                  </a:lnTo>
                  <a:lnTo>
                    <a:pt x="99036" y="577183"/>
                  </a:lnTo>
                  <a:lnTo>
                    <a:pt x="70453" y="544698"/>
                  </a:lnTo>
                  <a:lnTo>
                    <a:pt x="46164" y="508729"/>
                  </a:lnTo>
                  <a:lnTo>
                    <a:pt x="26571" y="469677"/>
                  </a:lnTo>
                  <a:lnTo>
                    <a:pt x="12078" y="427948"/>
                  </a:lnTo>
                  <a:lnTo>
                    <a:pt x="3086" y="383946"/>
                  </a:lnTo>
                  <a:lnTo>
                    <a:pt x="0" y="338074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7875" y="4224401"/>
              <a:ext cx="9115425" cy="762000"/>
            </a:xfrm>
            <a:custGeom>
              <a:avLst/>
              <a:gdLst/>
              <a:ahLst/>
              <a:cxnLst/>
              <a:rect l="l" t="t" r="r" b="b"/>
              <a:pathLst>
                <a:path w="9115425" h="762000">
                  <a:moveTo>
                    <a:pt x="9115425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15425" y="762000"/>
                  </a:lnTo>
                  <a:lnTo>
                    <a:pt x="9115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7875" y="4224401"/>
              <a:ext cx="9115425" cy="762000"/>
            </a:xfrm>
            <a:custGeom>
              <a:avLst/>
              <a:gdLst/>
              <a:ahLst/>
              <a:cxnLst/>
              <a:rect l="l" t="t" r="r" b="b"/>
              <a:pathLst>
                <a:path w="9115425" h="762000">
                  <a:moveTo>
                    <a:pt x="0" y="762000"/>
                  </a:moveTo>
                  <a:lnTo>
                    <a:pt x="9115425" y="762000"/>
                  </a:lnTo>
                  <a:lnTo>
                    <a:pt x="91154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437" y="4272026"/>
              <a:ext cx="676910" cy="666750"/>
            </a:xfrm>
            <a:custGeom>
              <a:avLst/>
              <a:gdLst/>
              <a:ahLst/>
              <a:cxnLst/>
              <a:rect l="l" t="t" r="r" b="b"/>
              <a:pathLst>
                <a:path w="676910" h="666750">
                  <a:moveTo>
                    <a:pt x="338137" y="0"/>
                  </a:moveTo>
                  <a:lnTo>
                    <a:pt x="288183" y="3613"/>
                  </a:lnTo>
                  <a:lnTo>
                    <a:pt x="240500" y="14112"/>
                  </a:lnTo>
                  <a:lnTo>
                    <a:pt x="195612" y="30979"/>
                  </a:lnTo>
                  <a:lnTo>
                    <a:pt x="154043" y="53700"/>
                  </a:lnTo>
                  <a:lnTo>
                    <a:pt x="116318" y="81760"/>
                  </a:lnTo>
                  <a:lnTo>
                    <a:pt x="82959" y="114643"/>
                  </a:lnTo>
                  <a:lnTo>
                    <a:pt x="54490" y="151834"/>
                  </a:lnTo>
                  <a:lnTo>
                    <a:pt x="31436" y="192818"/>
                  </a:lnTo>
                  <a:lnTo>
                    <a:pt x="14321" y="237080"/>
                  </a:lnTo>
                  <a:lnTo>
                    <a:pt x="3667" y="284104"/>
                  </a:lnTo>
                  <a:lnTo>
                    <a:pt x="0" y="333375"/>
                  </a:lnTo>
                  <a:lnTo>
                    <a:pt x="3667" y="382617"/>
                  </a:lnTo>
                  <a:lnTo>
                    <a:pt x="14321" y="429623"/>
                  </a:lnTo>
                  <a:lnTo>
                    <a:pt x="31436" y="473876"/>
                  </a:lnTo>
                  <a:lnTo>
                    <a:pt x="54490" y="514859"/>
                  </a:lnTo>
                  <a:lnTo>
                    <a:pt x="82959" y="552054"/>
                  </a:lnTo>
                  <a:lnTo>
                    <a:pt x="116318" y="584946"/>
                  </a:lnTo>
                  <a:lnTo>
                    <a:pt x="154043" y="613017"/>
                  </a:lnTo>
                  <a:lnTo>
                    <a:pt x="195612" y="635749"/>
                  </a:lnTo>
                  <a:lnTo>
                    <a:pt x="240500" y="652627"/>
                  </a:lnTo>
                  <a:lnTo>
                    <a:pt x="288183" y="663133"/>
                  </a:lnTo>
                  <a:lnTo>
                    <a:pt x="338137" y="666750"/>
                  </a:lnTo>
                  <a:lnTo>
                    <a:pt x="388093" y="663133"/>
                  </a:lnTo>
                  <a:lnTo>
                    <a:pt x="435780" y="652627"/>
                  </a:lnTo>
                  <a:lnTo>
                    <a:pt x="480674" y="635749"/>
                  </a:lnTo>
                  <a:lnTo>
                    <a:pt x="522250" y="613017"/>
                  </a:lnTo>
                  <a:lnTo>
                    <a:pt x="559984" y="584946"/>
                  </a:lnTo>
                  <a:lnTo>
                    <a:pt x="593351" y="552054"/>
                  </a:lnTo>
                  <a:lnTo>
                    <a:pt x="621828" y="514859"/>
                  </a:lnTo>
                  <a:lnTo>
                    <a:pt x="644890" y="473876"/>
                  </a:lnTo>
                  <a:lnTo>
                    <a:pt x="662011" y="429623"/>
                  </a:lnTo>
                  <a:lnTo>
                    <a:pt x="672669" y="382617"/>
                  </a:lnTo>
                  <a:lnTo>
                    <a:pt x="676338" y="333375"/>
                  </a:lnTo>
                  <a:lnTo>
                    <a:pt x="672669" y="284104"/>
                  </a:lnTo>
                  <a:lnTo>
                    <a:pt x="662011" y="237080"/>
                  </a:lnTo>
                  <a:lnTo>
                    <a:pt x="644890" y="192818"/>
                  </a:lnTo>
                  <a:lnTo>
                    <a:pt x="621828" y="151834"/>
                  </a:lnTo>
                  <a:lnTo>
                    <a:pt x="593351" y="114643"/>
                  </a:lnTo>
                  <a:lnTo>
                    <a:pt x="559984" y="81760"/>
                  </a:lnTo>
                  <a:lnTo>
                    <a:pt x="522250" y="53700"/>
                  </a:lnTo>
                  <a:lnTo>
                    <a:pt x="480674" y="30979"/>
                  </a:lnTo>
                  <a:lnTo>
                    <a:pt x="435780" y="14112"/>
                  </a:lnTo>
                  <a:lnTo>
                    <a:pt x="388093" y="3613"/>
                  </a:lnTo>
                  <a:lnTo>
                    <a:pt x="338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437" y="4272026"/>
              <a:ext cx="676910" cy="666750"/>
            </a:xfrm>
            <a:custGeom>
              <a:avLst/>
              <a:gdLst/>
              <a:ahLst/>
              <a:cxnLst/>
              <a:rect l="l" t="t" r="r" b="b"/>
              <a:pathLst>
                <a:path w="676910" h="666750">
                  <a:moveTo>
                    <a:pt x="0" y="333375"/>
                  </a:moveTo>
                  <a:lnTo>
                    <a:pt x="3667" y="284104"/>
                  </a:lnTo>
                  <a:lnTo>
                    <a:pt x="14321" y="237080"/>
                  </a:lnTo>
                  <a:lnTo>
                    <a:pt x="31436" y="192818"/>
                  </a:lnTo>
                  <a:lnTo>
                    <a:pt x="54490" y="151834"/>
                  </a:lnTo>
                  <a:lnTo>
                    <a:pt x="82959" y="114643"/>
                  </a:lnTo>
                  <a:lnTo>
                    <a:pt x="116318" y="81760"/>
                  </a:lnTo>
                  <a:lnTo>
                    <a:pt x="154043" y="53700"/>
                  </a:lnTo>
                  <a:lnTo>
                    <a:pt x="195612" y="30979"/>
                  </a:lnTo>
                  <a:lnTo>
                    <a:pt x="240500" y="14112"/>
                  </a:lnTo>
                  <a:lnTo>
                    <a:pt x="288183" y="3613"/>
                  </a:lnTo>
                  <a:lnTo>
                    <a:pt x="338137" y="0"/>
                  </a:lnTo>
                  <a:lnTo>
                    <a:pt x="388093" y="3613"/>
                  </a:lnTo>
                  <a:lnTo>
                    <a:pt x="435780" y="14112"/>
                  </a:lnTo>
                  <a:lnTo>
                    <a:pt x="480674" y="30979"/>
                  </a:lnTo>
                  <a:lnTo>
                    <a:pt x="522250" y="53700"/>
                  </a:lnTo>
                  <a:lnTo>
                    <a:pt x="559984" y="81760"/>
                  </a:lnTo>
                  <a:lnTo>
                    <a:pt x="593351" y="114643"/>
                  </a:lnTo>
                  <a:lnTo>
                    <a:pt x="621828" y="151834"/>
                  </a:lnTo>
                  <a:lnTo>
                    <a:pt x="644890" y="192818"/>
                  </a:lnTo>
                  <a:lnTo>
                    <a:pt x="662011" y="237080"/>
                  </a:lnTo>
                  <a:lnTo>
                    <a:pt x="672669" y="284104"/>
                  </a:lnTo>
                  <a:lnTo>
                    <a:pt x="676338" y="333375"/>
                  </a:lnTo>
                  <a:lnTo>
                    <a:pt x="672669" y="382617"/>
                  </a:lnTo>
                  <a:lnTo>
                    <a:pt x="662011" y="429623"/>
                  </a:lnTo>
                  <a:lnTo>
                    <a:pt x="644890" y="473876"/>
                  </a:lnTo>
                  <a:lnTo>
                    <a:pt x="621828" y="514859"/>
                  </a:lnTo>
                  <a:lnTo>
                    <a:pt x="593351" y="552054"/>
                  </a:lnTo>
                  <a:lnTo>
                    <a:pt x="559984" y="584946"/>
                  </a:lnTo>
                  <a:lnTo>
                    <a:pt x="522250" y="613017"/>
                  </a:lnTo>
                  <a:lnTo>
                    <a:pt x="480674" y="635749"/>
                  </a:lnTo>
                  <a:lnTo>
                    <a:pt x="435780" y="652627"/>
                  </a:lnTo>
                  <a:lnTo>
                    <a:pt x="388093" y="663133"/>
                  </a:lnTo>
                  <a:lnTo>
                    <a:pt x="338137" y="666750"/>
                  </a:lnTo>
                  <a:lnTo>
                    <a:pt x="288183" y="663133"/>
                  </a:lnTo>
                  <a:lnTo>
                    <a:pt x="240500" y="652627"/>
                  </a:lnTo>
                  <a:lnTo>
                    <a:pt x="195612" y="635749"/>
                  </a:lnTo>
                  <a:lnTo>
                    <a:pt x="154043" y="613017"/>
                  </a:lnTo>
                  <a:lnTo>
                    <a:pt x="116318" y="584946"/>
                  </a:lnTo>
                  <a:lnTo>
                    <a:pt x="82959" y="552054"/>
                  </a:lnTo>
                  <a:lnTo>
                    <a:pt x="54490" y="514859"/>
                  </a:lnTo>
                  <a:lnTo>
                    <a:pt x="31436" y="473876"/>
                  </a:lnTo>
                  <a:lnTo>
                    <a:pt x="14321" y="429623"/>
                  </a:lnTo>
                  <a:lnTo>
                    <a:pt x="3667" y="382617"/>
                  </a:lnTo>
                  <a:lnTo>
                    <a:pt x="0" y="333375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33576" y="5081587"/>
              <a:ext cx="9229725" cy="657225"/>
            </a:xfrm>
            <a:custGeom>
              <a:avLst/>
              <a:gdLst/>
              <a:ahLst/>
              <a:cxnLst/>
              <a:rect l="l" t="t" r="r" b="b"/>
              <a:pathLst>
                <a:path w="9229725" h="657225">
                  <a:moveTo>
                    <a:pt x="9229725" y="0"/>
                  </a:moveTo>
                  <a:lnTo>
                    <a:pt x="0" y="0"/>
                  </a:lnTo>
                  <a:lnTo>
                    <a:pt x="0" y="657225"/>
                  </a:lnTo>
                  <a:lnTo>
                    <a:pt x="9229725" y="657225"/>
                  </a:lnTo>
                  <a:lnTo>
                    <a:pt x="9229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33576" y="5081587"/>
              <a:ext cx="9229725" cy="657225"/>
            </a:xfrm>
            <a:custGeom>
              <a:avLst/>
              <a:gdLst/>
              <a:ahLst/>
              <a:cxnLst/>
              <a:rect l="l" t="t" r="r" b="b"/>
              <a:pathLst>
                <a:path w="9229725" h="657225">
                  <a:moveTo>
                    <a:pt x="0" y="657225"/>
                  </a:moveTo>
                  <a:lnTo>
                    <a:pt x="9229725" y="657225"/>
                  </a:lnTo>
                  <a:lnTo>
                    <a:pt x="9229725" y="0"/>
                  </a:lnTo>
                  <a:lnTo>
                    <a:pt x="0" y="0"/>
                  </a:lnTo>
                  <a:lnTo>
                    <a:pt x="0" y="6572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0137" y="5072126"/>
              <a:ext cx="667385" cy="676275"/>
            </a:xfrm>
            <a:custGeom>
              <a:avLst/>
              <a:gdLst/>
              <a:ahLst/>
              <a:cxnLst/>
              <a:rect l="l" t="t" r="r" b="b"/>
              <a:pathLst>
                <a:path w="667385" h="676275">
                  <a:moveTo>
                    <a:pt x="333438" y="0"/>
                  </a:moveTo>
                  <a:lnTo>
                    <a:pt x="284160" y="3666"/>
                  </a:lnTo>
                  <a:lnTo>
                    <a:pt x="237128" y="14315"/>
                  </a:lnTo>
                  <a:lnTo>
                    <a:pt x="192859" y="31425"/>
                  </a:lnTo>
                  <a:lnTo>
                    <a:pt x="151867" y="54471"/>
                  </a:lnTo>
                  <a:lnTo>
                    <a:pt x="114669" y="82931"/>
                  </a:lnTo>
                  <a:lnTo>
                    <a:pt x="81779" y="116282"/>
                  </a:lnTo>
                  <a:lnTo>
                    <a:pt x="53713" y="153999"/>
                  </a:lnTo>
                  <a:lnTo>
                    <a:pt x="30986" y="195560"/>
                  </a:lnTo>
                  <a:lnTo>
                    <a:pt x="14115" y="240442"/>
                  </a:lnTo>
                  <a:lnTo>
                    <a:pt x="3614" y="288121"/>
                  </a:lnTo>
                  <a:lnTo>
                    <a:pt x="0" y="338074"/>
                  </a:lnTo>
                  <a:lnTo>
                    <a:pt x="3614" y="388042"/>
                  </a:lnTo>
                  <a:lnTo>
                    <a:pt x="14115" y="435734"/>
                  </a:lnTo>
                  <a:lnTo>
                    <a:pt x="30986" y="480626"/>
                  </a:lnTo>
                  <a:lnTo>
                    <a:pt x="53713" y="522195"/>
                  </a:lnTo>
                  <a:lnTo>
                    <a:pt x="81779" y="559919"/>
                  </a:lnTo>
                  <a:lnTo>
                    <a:pt x="114669" y="593273"/>
                  </a:lnTo>
                  <a:lnTo>
                    <a:pt x="151867" y="621736"/>
                  </a:lnTo>
                  <a:lnTo>
                    <a:pt x="192859" y="644785"/>
                  </a:lnTo>
                  <a:lnTo>
                    <a:pt x="237128" y="661895"/>
                  </a:lnTo>
                  <a:lnTo>
                    <a:pt x="284160" y="672545"/>
                  </a:lnTo>
                  <a:lnTo>
                    <a:pt x="333438" y="676211"/>
                  </a:lnTo>
                  <a:lnTo>
                    <a:pt x="382680" y="672545"/>
                  </a:lnTo>
                  <a:lnTo>
                    <a:pt x="429686" y="661895"/>
                  </a:lnTo>
                  <a:lnTo>
                    <a:pt x="473939" y="644785"/>
                  </a:lnTo>
                  <a:lnTo>
                    <a:pt x="514922" y="621736"/>
                  </a:lnTo>
                  <a:lnTo>
                    <a:pt x="552118" y="593273"/>
                  </a:lnTo>
                  <a:lnTo>
                    <a:pt x="585010" y="559919"/>
                  </a:lnTo>
                  <a:lnTo>
                    <a:pt x="613080" y="522195"/>
                  </a:lnTo>
                  <a:lnTo>
                    <a:pt x="635813" y="480626"/>
                  </a:lnTo>
                  <a:lnTo>
                    <a:pt x="652691" y="435734"/>
                  </a:lnTo>
                  <a:lnTo>
                    <a:pt x="663196" y="388042"/>
                  </a:lnTo>
                  <a:lnTo>
                    <a:pt x="666813" y="338074"/>
                  </a:lnTo>
                  <a:lnTo>
                    <a:pt x="663196" y="288121"/>
                  </a:lnTo>
                  <a:lnTo>
                    <a:pt x="652691" y="240442"/>
                  </a:lnTo>
                  <a:lnTo>
                    <a:pt x="635813" y="195560"/>
                  </a:lnTo>
                  <a:lnTo>
                    <a:pt x="613080" y="153999"/>
                  </a:lnTo>
                  <a:lnTo>
                    <a:pt x="585010" y="116282"/>
                  </a:lnTo>
                  <a:lnTo>
                    <a:pt x="552118" y="82931"/>
                  </a:lnTo>
                  <a:lnTo>
                    <a:pt x="514922" y="54471"/>
                  </a:lnTo>
                  <a:lnTo>
                    <a:pt x="473939" y="31425"/>
                  </a:lnTo>
                  <a:lnTo>
                    <a:pt x="429686" y="14315"/>
                  </a:lnTo>
                  <a:lnTo>
                    <a:pt x="382680" y="3666"/>
                  </a:lnTo>
                  <a:lnTo>
                    <a:pt x="333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0137" y="5072126"/>
              <a:ext cx="667385" cy="676275"/>
            </a:xfrm>
            <a:custGeom>
              <a:avLst/>
              <a:gdLst/>
              <a:ahLst/>
              <a:cxnLst/>
              <a:rect l="l" t="t" r="r" b="b"/>
              <a:pathLst>
                <a:path w="667385" h="676275">
                  <a:moveTo>
                    <a:pt x="0" y="338074"/>
                  </a:moveTo>
                  <a:lnTo>
                    <a:pt x="3614" y="288121"/>
                  </a:lnTo>
                  <a:lnTo>
                    <a:pt x="14115" y="240442"/>
                  </a:lnTo>
                  <a:lnTo>
                    <a:pt x="30986" y="195560"/>
                  </a:lnTo>
                  <a:lnTo>
                    <a:pt x="53713" y="153999"/>
                  </a:lnTo>
                  <a:lnTo>
                    <a:pt x="81779" y="116282"/>
                  </a:lnTo>
                  <a:lnTo>
                    <a:pt x="114669" y="82931"/>
                  </a:lnTo>
                  <a:lnTo>
                    <a:pt x="151867" y="54471"/>
                  </a:lnTo>
                  <a:lnTo>
                    <a:pt x="192859" y="31425"/>
                  </a:lnTo>
                  <a:lnTo>
                    <a:pt x="237128" y="14315"/>
                  </a:lnTo>
                  <a:lnTo>
                    <a:pt x="284160" y="3666"/>
                  </a:lnTo>
                  <a:lnTo>
                    <a:pt x="333438" y="0"/>
                  </a:lnTo>
                  <a:lnTo>
                    <a:pt x="382680" y="3666"/>
                  </a:lnTo>
                  <a:lnTo>
                    <a:pt x="429686" y="14315"/>
                  </a:lnTo>
                  <a:lnTo>
                    <a:pt x="473939" y="31425"/>
                  </a:lnTo>
                  <a:lnTo>
                    <a:pt x="514922" y="54471"/>
                  </a:lnTo>
                  <a:lnTo>
                    <a:pt x="552118" y="82931"/>
                  </a:lnTo>
                  <a:lnTo>
                    <a:pt x="585010" y="116282"/>
                  </a:lnTo>
                  <a:lnTo>
                    <a:pt x="613080" y="153999"/>
                  </a:lnTo>
                  <a:lnTo>
                    <a:pt x="635813" y="195560"/>
                  </a:lnTo>
                  <a:lnTo>
                    <a:pt x="652691" y="240442"/>
                  </a:lnTo>
                  <a:lnTo>
                    <a:pt x="663196" y="288121"/>
                  </a:lnTo>
                  <a:lnTo>
                    <a:pt x="666813" y="338074"/>
                  </a:lnTo>
                  <a:lnTo>
                    <a:pt x="663196" y="388042"/>
                  </a:lnTo>
                  <a:lnTo>
                    <a:pt x="652691" y="435734"/>
                  </a:lnTo>
                  <a:lnTo>
                    <a:pt x="635813" y="480626"/>
                  </a:lnTo>
                  <a:lnTo>
                    <a:pt x="613080" y="522195"/>
                  </a:lnTo>
                  <a:lnTo>
                    <a:pt x="585010" y="559919"/>
                  </a:lnTo>
                  <a:lnTo>
                    <a:pt x="552118" y="593273"/>
                  </a:lnTo>
                  <a:lnTo>
                    <a:pt x="514922" y="621736"/>
                  </a:lnTo>
                  <a:lnTo>
                    <a:pt x="473939" y="644785"/>
                  </a:lnTo>
                  <a:lnTo>
                    <a:pt x="429686" y="661895"/>
                  </a:lnTo>
                  <a:lnTo>
                    <a:pt x="382680" y="672545"/>
                  </a:lnTo>
                  <a:lnTo>
                    <a:pt x="333438" y="676211"/>
                  </a:lnTo>
                  <a:lnTo>
                    <a:pt x="284160" y="672545"/>
                  </a:lnTo>
                  <a:lnTo>
                    <a:pt x="237128" y="661895"/>
                  </a:lnTo>
                  <a:lnTo>
                    <a:pt x="192859" y="644785"/>
                  </a:lnTo>
                  <a:lnTo>
                    <a:pt x="151867" y="621736"/>
                  </a:lnTo>
                  <a:lnTo>
                    <a:pt x="114669" y="593273"/>
                  </a:lnTo>
                  <a:lnTo>
                    <a:pt x="81779" y="559919"/>
                  </a:lnTo>
                  <a:lnTo>
                    <a:pt x="53713" y="522195"/>
                  </a:lnTo>
                  <a:lnTo>
                    <a:pt x="30986" y="480626"/>
                  </a:lnTo>
                  <a:lnTo>
                    <a:pt x="14115" y="435734"/>
                  </a:lnTo>
                  <a:lnTo>
                    <a:pt x="3614" y="388042"/>
                  </a:lnTo>
                  <a:lnTo>
                    <a:pt x="0" y="338074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2512" y="5872162"/>
              <a:ext cx="9610725" cy="685800"/>
            </a:xfrm>
            <a:custGeom>
              <a:avLst/>
              <a:gdLst/>
              <a:ahLst/>
              <a:cxnLst/>
              <a:rect l="l" t="t" r="r" b="b"/>
              <a:pathLst>
                <a:path w="9610725" h="685800">
                  <a:moveTo>
                    <a:pt x="9610725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9610725" y="685800"/>
                  </a:lnTo>
                  <a:lnTo>
                    <a:pt x="9610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2512" y="5872162"/>
              <a:ext cx="9610725" cy="685800"/>
            </a:xfrm>
            <a:custGeom>
              <a:avLst/>
              <a:gdLst/>
              <a:ahLst/>
              <a:cxnLst/>
              <a:rect l="l" t="t" r="r" b="b"/>
              <a:pathLst>
                <a:path w="9610725" h="685800">
                  <a:moveTo>
                    <a:pt x="0" y="685800"/>
                  </a:moveTo>
                  <a:lnTo>
                    <a:pt x="9610725" y="685800"/>
                  </a:lnTo>
                  <a:lnTo>
                    <a:pt x="9610725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9612" y="5881687"/>
              <a:ext cx="676910" cy="666750"/>
            </a:xfrm>
            <a:custGeom>
              <a:avLst/>
              <a:gdLst/>
              <a:ahLst/>
              <a:cxnLst/>
              <a:rect l="l" t="t" r="r" b="b"/>
              <a:pathLst>
                <a:path w="676910" h="666750">
                  <a:moveTo>
                    <a:pt x="338137" y="0"/>
                  </a:moveTo>
                  <a:lnTo>
                    <a:pt x="288168" y="3614"/>
                  </a:lnTo>
                  <a:lnTo>
                    <a:pt x="240476" y="14115"/>
                  </a:lnTo>
                  <a:lnTo>
                    <a:pt x="195584" y="30985"/>
                  </a:lnTo>
                  <a:lnTo>
                    <a:pt x="154015" y="53710"/>
                  </a:lnTo>
                  <a:lnTo>
                    <a:pt x="116292" y="81773"/>
                  </a:lnTo>
                  <a:lnTo>
                    <a:pt x="82937" y="114658"/>
                  </a:lnTo>
                  <a:lnTo>
                    <a:pt x="54474" y="151851"/>
                  </a:lnTo>
                  <a:lnTo>
                    <a:pt x="31426" y="192835"/>
                  </a:lnTo>
                  <a:lnTo>
                    <a:pt x="14315" y="237094"/>
                  </a:lnTo>
                  <a:lnTo>
                    <a:pt x="3666" y="284112"/>
                  </a:lnTo>
                  <a:lnTo>
                    <a:pt x="0" y="333375"/>
                  </a:lnTo>
                  <a:lnTo>
                    <a:pt x="3666" y="382637"/>
                  </a:lnTo>
                  <a:lnTo>
                    <a:pt x="14315" y="429655"/>
                  </a:lnTo>
                  <a:lnTo>
                    <a:pt x="31426" y="473914"/>
                  </a:lnTo>
                  <a:lnTo>
                    <a:pt x="54474" y="514898"/>
                  </a:lnTo>
                  <a:lnTo>
                    <a:pt x="82937" y="552091"/>
                  </a:lnTo>
                  <a:lnTo>
                    <a:pt x="116292" y="584976"/>
                  </a:lnTo>
                  <a:lnTo>
                    <a:pt x="154015" y="613039"/>
                  </a:lnTo>
                  <a:lnTo>
                    <a:pt x="195584" y="635764"/>
                  </a:lnTo>
                  <a:lnTo>
                    <a:pt x="240476" y="652634"/>
                  </a:lnTo>
                  <a:lnTo>
                    <a:pt x="288168" y="663135"/>
                  </a:lnTo>
                  <a:lnTo>
                    <a:pt x="338137" y="666750"/>
                  </a:lnTo>
                  <a:lnTo>
                    <a:pt x="388107" y="663135"/>
                  </a:lnTo>
                  <a:lnTo>
                    <a:pt x="435803" y="652634"/>
                  </a:lnTo>
                  <a:lnTo>
                    <a:pt x="480701" y="635764"/>
                  </a:lnTo>
                  <a:lnTo>
                    <a:pt x="522278" y="613039"/>
                  </a:lnTo>
                  <a:lnTo>
                    <a:pt x="560010" y="584976"/>
                  </a:lnTo>
                  <a:lnTo>
                    <a:pt x="593373" y="552091"/>
                  </a:lnTo>
                  <a:lnTo>
                    <a:pt x="621844" y="514898"/>
                  </a:lnTo>
                  <a:lnTo>
                    <a:pt x="644900" y="473914"/>
                  </a:lnTo>
                  <a:lnTo>
                    <a:pt x="662016" y="429655"/>
                  </a:lnTo>
                  <a:lnTo>
                    <a:pt x="672670" y="382637"/>
                  </a:lnTo>
                  <a:lnTo>
                    <a:pt x="676338" y="333375"/>
                  </a:lnTo>
                  <a:lnTo>
                    <a:pt x="672670" y="284112"/>
                  </a:lnTo>
                  <a:lnTo>
                    <a:pt x="662016" y="237094"/>
                  </a:lnTo>
                  <a:lnTo>
                    <a:pt x="644900" y="192835"/>
                  </a:lnTo>
                  <a:lnTo>
                    <a:pt x="621844" y="151851"/>
                  </a:lnTo>
                  <a:lnTo>
                    <a:pt x="593373" y="114658"/>
                  </a:lnTo>
                  <a:lnTo>
                    <a:pt x="560010" y="81773"/>
                  </a:lnTo>
                  <a:lnTo>
                    <a:pt x="522278" y="53710"/>
                  </a:lnTo>
                  <a:lnTo>
                    <a:pt x="480701" y="30985"/>
                  </a:lnTo>
                  <a:lnTo>
                    <a:pt x="435803" y="14115"/>
                  </a:lnTo>
                  <a:lnTo>
                    <a:pt x="388107" y="3614"/>
                  </a:lnTo>
                  <a:lnTo>
                    <a:pt x="338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9612" y="5881687"/>
              <a:ext cx="676910" cy="666750"/>
            </a:xfrm>
            <a:custGeom>
              <a:avLst/>
              <a:gdLst/>
              <a:ahLst/>
              <a:cxnLst/>
              <a:rect l="l" t="t" r="r" b="b"/>
              <a:pathLst>
                <a:path w="676910" h="666750">
                  <a:moveTo>
                    <a:pt x="0" y="333375"/>
                  </a:moveTo>
                  <a:lnTo>
                    <a:pt x="3666" y="284112"/>
                  </a:lnTo>
                  <a:lnTo>
                    <a:pt x="14315" y="237094"/>
                  </a:lnTo>
                  <a:lnTo>
                    <a:pt x="31426" y="192835"/>
                  </a:lnTo>
                  <a:lnTo>
                    <a:pt x="54474" y="151851"/>
                  </a:lnTo>
                  <a:lnTo>
                    <a:pt x="82937" y="114658"/>
                  </a:lnTo>
                  <a:lnTo>
                    <a:pt x="116292" y="81773"/>
                  </a:lnTo>
                  <a:lnTo>
                    <a:pt x="154015" y="53710"/>
                  </a:lnTo>
                  <a:lnTo>
                    <a:pt x="195584" y="30985"/>
                  </a:lnTo>
                  <a:lnTo>
                    <a:pt x="240476" y="14115"/>
                  </a:lnTo>
                  <a:lnTo>
                    <a:pt x="288168" y="3614"/>
                  </a:lnTo>
                  <a:lnTo>
                    <a:pt x="338137" y="0"/>
                  </a:lnTo>
                  <a:lnTo>
                    <a:pt x="388107" y="3614"/>
                  </a:lnTo>
                  <a:lnTo>
                    <a:pt x="435803" y="14115"/>
                  </a:lnTo>
                  <a:lnTo>
                    <a:pt x="480701" y="30985"/>
                  </a:lnTo>
                  <a:lnTo>
                    <a:pt x="522278" y="53710"/>
                  </a:lnTo>
                  <a:lnTo>
                    <a:pt x="560010" y="81773"/>
                  </a:lnTo>
                  <a:lnTo>
                    <a:pt x="593373" y="114658"/>
                  </a:lnTo>
                  <a:lnTo>
                    <a:pt x="621844" y="151851"/>
                  </a:lnTo>
                  <a:lnTo>
                    <a:pt x="644900" y="192835"/>
                  </a:lnTo>
                  <a:lnTo>
                    <a:pt x="662016" y="237094"/>
                  </a:lnTo>
                  <a:lnTo>
                    <a:pt x="672670" y="284112"/>
                  </a:lnTo>
                  <a:lnTo>
                    <a:pt x="676338" y="333375"/>
                  </a:lnTo>
                  <a:lnTo>
                    <a:pt x="672670" y="382637"/>
                  </a:lnTo>
                  <a:lnTo>
                    <a:pt x="662016" y="429655"/>
                  </a:lnTo>
                  <a:lnTo>
                    <a:pt x="644900" y="473914"/>
                  </a:lnTo>
                  <a:lnTo>
                    <a:pt x="621844" y="514898"/>
                  </a:lnTo>
                  <a:lnTo>
                    <a:pt x="593373" y="552091"/>
                  </a:lnTo>
                  <a:lnTo>
                    <a:pt x="560010" y="584976"/>
                  </a:lnTo>
                  <a:lnTo>
                    <a:pt x="522278" y="613039"/>
                  </a:lnTo>
                  <a:lnTo>
                    <a:pt x="480701" y="635764"/>
                  </a:lnTo>
                  <a:lnTo>
                    <a:pt x="435803" y="652634"/>
                  </a:lnTo>
                  <a:lnTo>
                    <a:pt x="388107" y="663135"/>
                  </a:lnTo>
                  <a:lnTo>
                    <a:pt x="338137" y="666750"/>
                  </a:lnTo>
                  <a:lnTo>
                    <a:pt x="288168" y="663135"/>
                  </a:lnTo>
                  <a:lnTo>
                    <a:pt x="240476" y="652634"/>
                  </a:lnTo>
                  <a:lnTo>
                    <a:pt x="195584" y="635764"/>
                  </a:lnTo>
                  <a:lnTo>
                    <a:pt x="154015" y="613039"/>
                  </a:lnTo>
                  <a:lnTo>
                    <a:pt x="116292" y="584976"/>
                  </a:lnTo>
                  <a:lnTo>
                    <a:pt x="82937" y="552091"/>
                  </a:lnTo>
                  <a:lnTo>
                    <a:pt x="54474" y="514898"/>
                  </a:lnTo>
                  <a:lnTo>
                    <a:pt x="31426" y="473914"/>
                  </a:lnTo>
                  <a:lnTo>
                    <a:pt x="14315" y="429655"/>
                  </a:lnTo>
                  <a:lnTo>
                    <a:pt x="3666" y="382637"/>
                  </a:lnTo>
                  <a:lnTo>
                    <a:pt x="0" y="333375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3712" y="1331023"/>
            <a:ext cx="9851390" cy="516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4"/>
              </a:lnSpc>
            </a:pPr>
            <a:r>
              <a:rPr sz="6600" b="1" baseline="-15151" dirty="0">
                <a:solidFill>
                  <a:srgbClr val="921680"/>
                </a:solidFill>
                <a:latin typeface="Arial"/>
                <a:cs typeface="Arial"/>
              </a:rPr>
              <a:t>1.</a:t>
            </a:r>
            <a:r>
              <a:rPr sz="6600" b="1" spc="187" baseline="-15151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Accelerate</a:t>
            </a:r>
            <a:r>
              <a:rPr sz="2400" b="1" spc="-4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FAIR</a:t>
            </a:r>
            <a:r>
              <a:rPr sz="2400" b="1" spc="-4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adoption</a:t>
            </a:r>
            <a:r>
              <a:rPr sz="2400" b="1" spc="-8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and</a:t>
            </a:r>
            <a:r>
              <a:rPr sz="2400" b="1" spc="-9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the</a:t>
            </a:r>
            <a:r>
              <a:rPr sz="2400" b="1" spc="-4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contribution</a:t>
            </a:r>
            <a:r>
              <a:rPr sz="2400" b="1" spc="-9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to</a:t>
            </a:r>
            <a:r>
              <a:rPr sz="2400" b="1" spc="-9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and</a:t>
            </a:r>
            <a:r>
              <a:rPr sz="2400" b="1" spc="-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use</a:t>
            </a:r>
            <a:r>
              <a:rPr sz="2400" b="1" spc="-4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669290">
              <a:lnSpc>
                <a:spcPts val="2690"/>
              </a:lnSpc>
            </a:pP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EOSC</a:t>
            </a:r>
            <a:r>
              <a:rPr sz="2400" b="1" spc="-10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resources</a:t>
            </a:r>
            <a:r>
              <a:rPr sz="2400" b="1" spc="-8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by</a:t>
            </a:r>
            <a:r>
              <a:rPr sz="2400" b="1" spc="-8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multiple</a:t>
            </a:r>
            <a:r>
              <a:rPr sz="2400" b="1" spc="-8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research</a:t>
            </a:r>
            <a:r>
              <a:rPr sz="2400" b="1" spc="-6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communities</a:t>
            </a:r>
            <a:r>
              <a:rPr sz="2400" b="1" spc="-8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921680"/>
                </a:solidFill>
                <a:latin typeface="Arial"/>
                <a:cs typeface="Arial"/>
              </a:rPr>
              <a:t>through</a:t>
            </a:r>
            <a:endParaRPr sz="2400">
              <a:latin typeface="Arial"/>
              <a:cs typeface="Arial"/>
            </a:endParaRPr>
          </a:p>
          <a:p>
            <a:pPr marL="669290">
              <a:lnSpc>
                <a:spcPts val="2865"/>
              </a:lnSpc>
            </a:pP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open</a:t>
            </a:r>
            <a:r>
              <a:rPr sz="2400" b="1" spc="-6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science </a:t>
            </a:r>
            <a:r>
              <a:rPr sz="2400" b="1" spc="-10" dirty="0">
                <a:solidFill>
                  <a:srgbClr val="921680"/>
                </a:solidFill>
                <a:latin typeface="Arial"/>
                <a:cs typeface="Arial"/>
              </a:rPr>
              <a:t>projects.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2400">
              <a:latin typeface="Arial"/>
              <a:cs typeface="Arial"/>
            </a:endParaRPr>
          </a:p>
          <a:p>
            <a:pPr marL="988694">
              <a:lnSpc>
                <a:spcPct val="100000"/>
              </a:lnSpc>
            </a:pP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At</a:t>
            </a:r>
            <a:r>
              <a:rPr sz="2000" spc="-1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least</a:t>
            </a:r>
            <a:r>
              <a:rPr sz="2000" spc="-5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EUR</a:t>
            </a:r>
            <a:r>
              <a:rPr sz="2000" b="1" spc="-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29</a:t>
            </a:r>
            <a:r>
              <a:rPr sz="2000" b="1" spc="-4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million</a:t>
            </a:r>
            <a:r>
              <a:rPr sz="2000" b="1" spc="-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EU</a:t>
            </a:r>
            <a:r>
              <a:rPr sz="2000" b="1" spc="-10" dirty="0">
                <a:solidFill>
                  <a:srgbClr val="1A79AC"/>
                </a:solidFill>
                <a:latin typeface="Arial"/>
                <a:cs typeface="Arial"/>
              </a:rPr>
              <a:t> contribution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2000">
              <a:latin typeface="Arial"/>
              <a:cs typeface="Arial"/>
            </a:endParaRPr>
          </a:p>
          <a:p>
            <a:pPr marL="1361440" marR="1183005">
              <a:lnSpc>
                <a:spcPts val="2100"/>
              </a:lnSpc>
            </a:pP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Implementation</a:t>
            </a:r>
            <a:r>
              <a:rPr sz="2000" spc="-6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through</a:t>
            </a:r>
            <a:r>
              <a:rPr sz="2000" spc="-3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FSTP</a:t>
            </a:r>
            <a:r>
              <a:rPr sz="2000" b="1" spc="-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open</a:t>
            </a:r>
            <a:r>
              <a:rPr sz="2000" spc="-6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calls</a:t>
            </a:r>
            <a:r>
              <a:rPr sz="2000" spc="-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with</a:t>
            </a:r>
            <a:r>
              <a:rPr sz="2000" spc="-4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cascading</a:t>
            </a:r>
            <a:r>
              <a:rPr sz="2000" b="1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grants mechanism</a:t>
            </a:r>
            <a:endParaRPr sz="2000">
              <a:latin typeface="Arial"/>
              <a:cs typeface="Arial"/>
            </a:endParaRPr>
          </a:p>
          <a:p>
            <a:pPr marL="1550035">
              <a:lnSpc>
                <a:spcPts val="2250"/>
              </a:lnSpc>
              <a:spcBef>
                <a:spcPts val="1925"/>
              </a:spcBef>
            </a:pP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between</a:t>
            </a:r>
            <a:r>
              <a:rPr sz="2000" spc="-4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EUR</a:t>
            </a:r>
            <a:r>
              <a:rPr sz="2000" b="1" spc="-1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100,000</a:t>
            </a:r>
            <a:r>
              <a:rPr sz="2000" b="1" spc="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and</a:t>
            </a:r>
            <a:r>
              <a:rPr sz="2000" b="1" spc="-8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250,000</a:t>
            </a:r>
            <a:r>
              <a:rPr sz="2000" b="1" spc="-5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per</a:t>
            </a:r>
            <a:r>
              <a:rPr sz="2000" spc="-4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grant</a:t>
            </a:r>
            <a:r>
              <a:rPr sz="2000" spc="-1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for</a:t>
            </a:r>
            <a:r>
              <a:rPr sz="2000" spc="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a</a:t>
            </a:r>
            <a:r>
              <a:rPr sz="2000" spc="-7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duration</a:t>
            </a:r>
            <a:r>
              <a:rPr sz="2000" b="1" spc="-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of</a:t>
            </a:r>
            <a:r>
              <a:rPr sz="2000" b="1" spc="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12</a:t>
            </a:r>
            <a:r>
              <a:rPr sz="2000" b="1" spc="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to</a:t>
            </a:r>
            <a:r>
              <a:rPr sz="2000" b="1" spc="-9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A79AC"/>
                </a:solidFill>
                <a:latin typeface="Arial"/>
                <a:cs typeface="Arial"/>
              </a:rPr>
              <a:t>24</a:t>
            </a:r>
            <a:endParaRPr sz="2000">
              <a:latin typeface="Arial"/>
              <a:cs typeface="Arial"/>
            </a:endParaRPr>
          </a:p>
          <a:p>
            <a:pPr marL="1479550">
              <a:lnSpc>
                <a:spcPts val="2250"/>
              </a:lnSpc>
            </a:pPr>
            <a:r>
              <a:rPr sz="2000" b="1" spc="-10" dirty="0">
                <a:solidFill>
                  <a:srgbClr val="1A79AC"/>
                </a:solidFill>
                <a:latin typeface="Arial"/>
                <a:cs typeface="Arial"/>
              </a:rPr>
              <a:t>months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000">
              <a:latin typeface="Arial"/>
              <a:cs typeface="Arial"/>
            </a:endParaRPr>
          </a:p>
          <a:p>
            <a:pPr marL="1361440">
              <a:lnSpc>
                <a:spcPct val="100000"/>
              </a:lnSpc>
            </a:pP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Encourage</a:t>
            </a:r>
            <a:r>
              <a:rPr sz="2000" spc="-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cross-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RI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and</a:t>
            </a:r>
            <a:r>
              <a:rPr sz="2000" b="1" spc="-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cross-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domain</a:t>
            </a:r>
            <a:r>
              <a:rPr sz="2000" b="1" spc="-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A79AC"/>
                </a:solidFill>
                <a:latin typeface="Arial"/>
                <a:cs typeface="Arial"/>
              </a:rPr>
              <a:t>collaborations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2000">
              <a:latin typeface="Arial"/>
              <a:cs typeface="Arial"/>
            </a:endParaRPr>
          </a:p>
          <a:p>
            <a:pPr marL="975994" marR="5080">
              <a:lnSpc>
                <a:spcPts val="2100"/>
              </a:lnSpc>
            </a:pP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Adopting</a:t>
            </a:r>
            <a:r>
              <a:rPr sz="2000" spc="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best</a:t>
            </a:r>
            <a:r>
              <a:rPr sz="2000" spc="-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practices</a:t>
            </a:r>
            <a:r>
              <a:rPr sz="2000" spc="-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for</a:t>
            </a:r>
            <a:r>
              <a:rPr sz="2000" spc="-6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FAIR</a:t>
            </a:r>
            <a:r>
              <a:rPr sz="2000" spc="-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data</a:t>
            </a:r>
            <a:r>
              <a:rPr sz="2000" spc="-6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service</a:t>
            </a:r>
            <a:r>
              <a:rPr sz="2000" spc="-6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management</a:t>
            </a:r>
            <a:r>
              <a:rPr sz="2000" spc="-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have</a:t>
            </a:r>
            <a:r>
              <a:rPr sz="2000" spc="-6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A79AC"/>
                </a:solidFill>
                <a:latin typeface="Arial"/>
                <a:cs typeface="Arial"/>
              </a:rPr>
              <a:t>a</a:t>
            </a:r>
            <a:r>
              <a:rPr sz="2000" spc="-8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high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scientific</a:t>
            </a:r>
            <a:r>
              <a:rPr sz="2000" b="1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impact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10455" y="282955"/>
            <a:ext cx="3387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INFRAEOSC-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</p:txBody>
      </p:sp>
      <p:sp>
        <p:nvSpPr>
          <p:cNvPr id="26" name="object 26"/>
          <p:cNvSpPr txBox="1"/>
          <p:nvPr/>
        </p:nvSpPr>
        <p:spPr>
          <a:xfrm>
            <a:off x="5382640" y="797813"/>
            <a:ext cx="108839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Scope</a:t>
            </a:r>
            <a:endParaRPr sz="2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73105" y="797813"/>
            <a:ext cx="5175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2/4</a:t>
            </a:r>
            <a:endParaRPr sz="27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010900" y="5391150"/>
            <a:ext cx="428625" cy="485775"/>
          </a:xfrm>
          <a:custGeom>
            <a:avLst/>
            <a:gdLst/>
            <a:ahLst/>
            <a:cxnLst/>
            <a:rect l="l" t="t" r="r" b="b"/>
            <a:pathLst>
              <a:path w="428625" h="485775">
                <a:moveTo>
                  <a:pt x="214375" y="0"/>
                </a:moveTo>
                <a:lnTo>
                  <a:pt x="214375" y="121412"/>
                </a:lnTo>
                <a:lnTo>
                  <a:pt x="0" y="121412"/>
                </a:lnTo>
                <a:lnTo>
                  <a:pt x="0" y="364324"/>
                </a:lnTo>
                <a:lnTo>
                  <a:pt x="214375" y="364324"/>
                </a:lnTo>
                <a:lnTo>
                  <a:pt x="214375" y="485775"/>
                </a:lnTo>
                <a:lnTo>
                  <a:pt x="428625" y="242887"/>
                </a:lnTo>
                <a:lnTo>
                  <a:pt x="214375" y="0"/>
                </a:lnTo>
                <a:close/>
              </a:path>
            </a:pathLst>
          </a:custGeom>
          <a:solidFill>
            <a:srgbClr val="9216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0885551" y="5513387"/>
            <a:ext cx="60325" cy="231775"/>
            <a:chOff x="10885551" y="5513387"/>
            <a:chExt cx="60325" cy="231775"/>
          </a:xfrm>
        </p:grpSpPr>
        <p:sp>
          <p:nvSpPr>
            <p:cNvPr id="30" name="object 30"/>
            <p:cNvSpPr/>
            <p:nvPr/>
          </p:nvSpPr>
          <p:spPr>
            <a:xfrm>
              <a:off x="10891901" y="5519737"/>
              <a:ext cx="47625" cy="219075"/>
            </a:xfrm>
            <a:custGeom>
              <a:avLst/>
              <a:gdLst/>
              <a:ahLst/>
              <a:cxnLst/>
              <a:rect l="l" t="t" r="r" b="b"/>
              <a:pathLst>
                <a:path w="47625" h="219075">
                  <a:moveTo>
                    <a:pt x="47625" y="0"/>
                  </a:moveTo>
                  <a:lnTo>
                    <a:pt x="0" y="0"/>
                  </a:lnTo>
                  <a:lnTo>
                    <a:pt x="0" y="219075"/>
                  </a:lnTo>
                  <a:lnTo>
                    <a:pt x="47625" y="2190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891901" y="5519737"/>
              <a:ext cx="47625" cy="219075"/>
            </a:xfrm>
            <a:custGeom>
              <a:avLst/>
              <a:gdLst/>
              <a:ahLst/>
              <a:cxnLst/>
              <a:rect l="l" t="t" r="r" b="b"/>
              <a:pathLst>
                <a:path w="47625" h="219075">
                  <a:moveTo>
                    <a:pt x="0" y="219075"/>
                  </a:moveTo>
                  <a:lnTo>
                    <a:pt x="47625" y="219075"/>
                  </a:lnTo>
                  <a:lnTo>
                    <a:pt x="47625" y="0"/>
                  </a:lnTo>
                  <a:lnTo>
                    <a:pt x="0" y="0"/>
                  </a:lnTo>
                  <a:lnTo>
                    <a:pt x="0" y="219075"/>
                  </a:lnTo>
                  <a:close/>
                </a:path>
              </a:pathLst>
            </a:custGeom>
            <a:ln w="12700">
              <a:solidFill>
                <a:srgbClr val="9216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68919" y="2779800"/>
            <a:ext cx="878840" cy="3693160"/>
            <a:chOff x="868919" y="2779800"/>
            <a:chExt cx="878840" cy="3693160"/>
          </a:xfrm>
        </p:grpSpPr>
        <p:sp>
          <p:nvSpPr>
            <p:cNvPr id="33" name="object 33"/>
            <p:cNvSpPr/>
            <p:nvPr/>
          </p:nvSpPr>
          <p:spPr>
            <a:xfrm>
              <a:off x="878838" y="2782321"/>
              <a:ext cx="290195" cy="398780"/>
            </a:xfrm>
            <a:custGeom>
              <a:avLst/>
              <a:gdLst/>
              <a:ahLst/>
              <a:cxnLst/>
              <a:rect l="l" t="t" r="r" b="b"/>
              <a:pathLst>
                <a:path w="290194" h="398780">
                  <a:moveTo>
                    <a:pt x="187772" y="0"/>
                  </a:moveTo>
                  <a:lnTo>
                    <a:pt x="143246" y="6984"/>
                  </a:lnTo>
                  <a:lnTo>
                    <a:pt x="105079" y="27079"/>
                  </a:lnTo>
                  <a:lnTo>
                    <a:pt x="74242" y="58997"/>
                  </a:lnTo>
                  <a:lnTo>
                    <a:pt x="51710" y="101452"/>
                  </a:lnTo>
                  <a:lnTo>
                    <a:pt x="38455" y="153156"/>
                  </a:lnTo>
                  <a:lnTo>
                    <a:pt x="0" y="153156"/>
                  </a:lnTo>
                  <a:lnTo>
                    <a:pt x="0" y="183788"/>
                  </a:lnTo>
                  <a:lnTo>
                    <a:pt x="35551" y="183788"/>
                  </a:lnTo>
                  <a:lnTo>
                    <a:pt x="35151" y="193998"/>
                  </a:lnTo>
                  <a:lnTo>
                    <a:pt x="35151" y="209314"/>
                  </a:lnTo>
                  <a:lnTo>
                    <a:pt x="35551" y="214419"/>
                  </a:lnTo>
                  <a:lnTo>
                    <a:pt x="0" y="214419"/>
                  </a:lnTo>
                  <a:lnTo>
                    <a:pt x="0" y="245051"/>
                  </a:lnTo>
                  <a:lnTo>
                    <a:pt x="38455" y="245051"/>
                  </a:lnTo>
                  <a:lnTo>
                    <a:pt x="51687" y="296758"/>
                  </a:lnTo>
                  <a:lnTo>
                    <a:pt x="74171" y="339213"/>
                  </a:lnTo>
                  <a:lnTo>
                    <a:pt x="104972" y="371131"/>
                  </a:lnTo>
                  <a:lnTo>
                    <a:pt x="143152" y="391225"/>
                  </a:lnTo>
                  <a:lnTo>
                    <a:pt x="187772" y="398208"/>
                  </a:lnTo>
                  <a:lnTo>
                    <a:pt x="214907" y="395859"/>
                  </a:lnTo>
                  <a:lnTo>
                    <a:pt x="241273" y="389524"/>
                  </a:lnTo>
                  <a:lnTo>
                    <a:pt x="266450" y="379337"/>
                  </a:lnTo>
                  <a:lnTo>
                    <a:pt x="290021" y="365432"/>
                  </a:lnTo>
                  <a:lnTo>
                    <a:pt x="273544" y="340008"/>
                  </a:lnTo>
                  <a:lnTo>
                    <a:pt x="253777" y="351697"/>
                  </a:lnTo>
                  <a:lnTo>
                    <a:pt x="232659" y="360263"/>
                  </a:lnTo>
                  <a:lnTo>
                    <a:pt x="210539" y="365594"/>
                  </a:lnTo>
                  <a:lnTo>
                    <a:pt x="187772" y="367576"/>
                  </a:lnTo>
                  <a:lnTo>
                    <a:pt x="139889" y="357377"/>
                  </a:lnTo>
                  <a:lnTo>
                    <a:pt x="104968" y="330168"/>
                  </a:lnTo>
                  <a:lnTo>
                    <a:pt x="81717" y="291031"/>
                  </a:lnTo>
                  <a:lnTo>
                    <a:pt x="68846" y="245051"/>
                  </a:lnTo>
                  <a:lnTo>
                    <a:pt x="210305" y="245051"/>
                  </a:lnTo>
                  <a:lnTo>
                    <a:pt x="210305" y="214419"/>
                  </a:lnTo>
                  <a:lnTo>
                    <a:pt x="65395" y="214419"/>
                  </a:lnTo>
                  <a:lnTo>
                    <a:pt x="65094" y="209314"/>
                  </a:lnTo>
                  <a:lnTo>
                    <a:pt x="65094" y="188893"/>
                  </a:lnTo>
                  <a:lnTo>
                    <a:pt x="65495" y="183788"/>
                  </a:lnTo>
                  <a:lnTo>
                    <a:pt x="210305" y="183788"/>
                  </a:lnTo>
                  <a:lnTo>
                    <a:pt x="210305" y="153156"/>
                  </a:lnTo>
                  <a:lnTo>
                    <a:pt x="68846" y="153156"/>
                  </a:lnTo>
                  <a:lnTo>
                    <a:pt x="81717" y="107176"/>
                  </a:lnTo>
                  <a:lnTo>
                    <a:pt x="104968" y="68039"/>
                  </a:lnTo>
                  <a:lnTo>
                    <a:pt x="139889" y="40830"/>
                  </a:lnTo>
                  <a:lnTo>
                    <a:pt x="187772" y="30631"/>
                  </a:lnTo>
                  <a:lnTo>
                    <a:pt x="210538" y="32621"/>
                  </a:lnTo>
                  <a:lnTo>
                    <a:pt x="232656" y="37954"/>
                  </a:lnTo>
                  <a:lnTo>
                    <a:pt x="253775" y="46518"/>
                  </a:lnTo>
                  <a:lnTo>
                    <a:pt x="273544" y="58199"/>
                  </a:lnTo>
                  <a:lnTo>
                    <a:pt x="290021" y="32673"/>
                  </a:lnTo>
                  <a:lnTo>
                    <a:pt x="266443" y="18795"/>
                  </a:lnTo>
                  <a:lnTo>
                    <a:pt x="241263" y="8635"/>
                  </a:lnTo>
                  <a:lnTo>
                    <a:pt x="214900" y="2326"/>
                  </a:lnTo>
                  <a:lnTo>
                    <a:pt x="187772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8838" y="2782321"/>
              <a:ext cx="290195" cy="398780"/>
            </a:xfrm>
            <a:custGeom>
              <a:avLst/>
              <a:gdLst/>
              <a:ahLst/>
              <a:cxnLst/>
              <a:rect l="l" t="t" r="r" b="b"/>
              <a:pathLst>
                <a:path w="290194" h="398780">
                  <a:moveTo>
                    <a:pt x="273544" y="340008"/>
                  </a:moveTo>
                  <a:lnTo>
                    <a:pt x="253777" y="351697"/>
                  </a:lnTo>
                  <a:lnTo>
                    <a:pt x="232659" y="360263"/>
                  </a:lnTo>
                  <a:lnTo>
                    <a:pt x="210539" y="365594"/>
                  </a:lnTo>
                  <a:lnTo>
                    <a:pt x="187772" y="367576"/>
                  </a:lnTo>
                  <a:lnTo>
                    <a:pt x="139889" y="357377"/>
                  </a:lnTo>
                  <a:lnTo>
                    <a:pt x="104968" y="330168"/>
                  </a:lnTo>
                  <a:lnTo>
                    <a:pt x="81717" y="291031"/>
                  </a:lnTo>
                  <a:lnTo>
                    <a:pt x="68846" y="245051"/>
                  </a:lnTo>
                  <a:lnTo>
                    <a:pt x="210305" y="245051"/>
                  </a:lnTo>
                  <a:lnTo>
                    <a:pt x="210305" y="214419"/>
                  </a:lnTo>
                  <a:lnTo>
                    <a:pt x="65395" y="214419"/>
                  </a:lnTo>
                  <a:lnTo>
                    <a:pt x="65094" y="209314"/>
                  </a:lnTo>
                  <a:lnTo>
                    <a:pt x="65094" y="204209"/>
                  </a:lnTo>
                  <a:lnTo>
                    <a:pt x="65094" y="199104"/>
                  </a:lnTo>
                  <a:lnTo>
                    <a:pt x="65094" y="193998"/>
                  </a:lnTo>
                  <a:lnTo>
                    <a:pt x="65094" y="188893"/>
                  </a:lnTo>
                  <a:lnTo>
                    <a:pt x="65495" y="183788"/>
                  </a:lnTo>
                  <a:lnTo>
                    <a:pt x="210305" y="183788"/>
                  </a:lnTo>
                  <a:lnTo>
                    <a:pt x="210305" y="153156"/>
                  </a:lnTo>
                  <a:lnTo>
                    <a:pt x="68846" y="153156"/>
                  </a:lnTo>
                  <a:lnTo>
                    <a:pt x="81717" y="107176"/>
                  </a:lnTo>
                  <a:lnTo>
                    <a:pt x="104968" y="68039"/>
                  </a:lnTo>
                  <a:lnTo>
                    <a:pt x="139889" y="40830"/>
                  </a:lnTo>
                  <a:lnTo>
                    <a:pt x="187772" y="30631"/>
                  </a:lnTo>
                  <a:lnTo>
                    <a:pt x="210538" y="32621"/>
                  </a:lnTo>
                  <a:lnTo>
                    <a:pt x="232656" y="37954"/>
                  </a:lnTo>
                  <a:lnTo>
                    <a:pt x="253775" y="46518"/>
                  </a:lnTo>
                  <a:lnTo>
                    <a:pt x="273544" y="58199"/>
                  </a:lnTo>
                  <a:lnTo>
                    <a:pt x="290021" y="32673"/>
                  </a:lnTo>
                  <a:lnTo>
                    <a:pt x="266443" y="18795"/>
                  </a:lnTo>
                  <a:lnTo>
                    <a:pt x="241263" y="8635"/>
                  </a:lnTo>
                  <a:lnTo>
                    <a:pt x="214900" y="2326"/>
                  </a:lnTo>
                  <a:lnTo>
                    <a:pt x="187772" y="0"/>
                  </a:lnTo>
                  <a:lnTo>
                    <a:pt x="143246" y="6984"/>
                  </a:lnTo>
                  <a:lnTo>
                    <a:pt x="105079" y="27079"/>
                  </a:lnTo>
                  <a:lnTo>
                    <a:pt x="74242" y="58997"/>
                  </a:lnTo>
                  <a:lnTo>
                    <a:pt x="51710" y="101452"/>
                  </a:lnTo>
                  <a:lnTo>
                    <a:pt x="38455" y="153156"/>
                  </a:lnTo>
                  <a:lnTo>
                    <a:pt x="0" y="153156"/>
                  </a:lnTo>
                  <a:lnTo>
                    <a:pt x="0" y="183788"/>
                  </a:lnTo>
                  <a:lnTo>
                    <a:pt x="35551" y="183788"/>
                  </a:lnTo>
                  <a:lnTo>
                    <a:pt x="35297" y="188893"/>
                  </a:lnTo>
                  <a:lnTo>
                    <a:pt x="35151" y="193998"/>
                  </a:lnTo>
                  <a:lnTo>
                    <a:pt x="35151" y="199104"/>
                  </a:lnTo>
                  <a:lnTo>
                    <a:pt x="35151" y="204209"/>
                  </a:lnTo>
                  <a:lnTo>
                    <a:pt x="35151" y="209314"/>
                  </a:lnTo>
                  <a:lnTo>
                    <a:pt x="35551" y="214419"/>
                  </a:lnTo>
                  <a:lnTo>
                    <a:pt x="0" y="214419"/>
                  </a:lnTo>
                  <a:lnTo>
                    <a:pt x="0" y="245051"/>
                  </a:lnTo>
                  <a:lnTo>
                    <a:pt x="38455" y="245051"/>
                  </a:lnTo>
                  <a:lnTo>
                    <a:pt x="51687" y="296758"/>
                  </a:lnTo>
                  <a:lnTo>
                    <a:pt x="74171" y="339213"/>
                  </a:lnTo>
                  <a:lnTo>
                    <a:pt x="104972" y="371131"/>
                  </a:lnTo>
                  <a:lnTo>
                    <a:pt x="143152" y="391225"/>
                  </a:lnTo>
                  <a:lnTo>
                    <a:pt x="187772" y="398208"/>
                  </a:lnTo>
                  <a:lnTo>
                    <a:pt x="214907" y="395859"/>
                  </a:lnTo>
                  <a:lnTo>
                    <a:pt x="241273" y="389524"/>
                  </a:lnTo>
                  <a:lnTo>
                    <a:pt x="266450" y="379337"/>
                  </a:lnTo>
                  <a:lnTo>
                    <a:pt x="290021" y="365432"/>
                  </a:lnTo>
                  <a:lnTo>
                    <a:pt x="273544" y="340008"/>
                  </a:lnTo>
                  <a:close/>
                </a:path>
              </a:pathLst>
            </a:custGeom>
            <a:ln w="504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95387" y="3595750"/>
              <a:ext cx="495934" cy="409575"/>
            </a:xfrm>
            <a:custGeom>
              <a:avLst/>
              <a:gdLst/>
              <a:ahLst/>
              <a:cxnLst/>
              <a:rect l="l" t="t" r="r" b="b"/>
              <a:pathLst>
                <a:path w="495935" h="409575">
                  <a:moveTo>
                    <a:pt x="0" y="123825"/>
                  </a:moveTo>
                  <a:lnTo>
                    <a:pt x="80962" y="123825"/>
                  </a:lnTo>
                  <a:lnTo>
                    <a:pt x="80962" y="229616"/>
                  </a:lnTo>
                  <a:lnTo>
                    <a:pt x="161861" y="229616"/>
                  </a:lnTo>
                </a:path>
                <a:path w="495935" h="409575">
                  <a:moveTo>
                    <a:pt x="152463" y="257175"/>
                  </a:moveTo>
                  <a:lnTo>
                    <a:pt x="381063" y="257175"/>
                  </a:lnTo>
                  <a:lnTo>
                    <a:pt x="381063" y="142875"/>
                  </a:lnTo>
                  <a:lnTo>
                    <a:pt x="152463" y="142875"/>
                  </a:lnTo>
                  <a:lnTo>
                    <a:pt x="152463" y="257175"/>
                  </a:lnTo>
                  <a:close/>
                </a:path>
                <a:path w="495935" h="409575">
                  <a:moveTo>
                    <a:pt x="9525" y="114300"/>
                  </a:moveTo>
                  <a:lnTo>
                    <a:pt x="238125" y="114300"/>
                  </a:lnTo>
                  <a:lnTo>
                    <a:pt x="238125" y="0"/>
                  </a:lnTo>
                  <a:lnTo>
                    <a:pt x="9525" y="0"/>
                  </a:lnTo>
                  <a:lnTo>
                    <a:pt x="9525" y="114300"/>
                  </a:lnTo>
                  <a:close/>
                </a:path>
                <a:path w="495935" h="409575">
                  <a:moveTo>
                    <a:pt x="257238" y="409575"/>
                  </a:moveTo>
                  <a:lnTo>
                    <a:pt x="495363" y="409575"/>
                  </a:lnTo>
                  <a:lnTo>
                    <a:pt x="495363" y="295275"/>
                  </a:lnTo>
                  <a:lnTo>
                    <a:pt x="257238" y="295275"/>
                  </a:lnTo>
                  <a:lnTo>
                    <a:pt x="257238" y="409575"/>
                  </a:lnTo>
                  <a:close/>
                </a:path>
                <a:path w="495935" h="409575">
                  <a:moveTo>
                    <a:pt x="181038" y="266700"/>
                  </a:moveTo>
                  <a:lnTo>
                    <a:pt x="228917" y="266700"/>
                  </a:lnTo>
                  <a:lnTo>
                    <a:pt x="228917" y="343788"/>
                  </a:lnTo>
                  <a:lnTo>
                    <a:pt x="276796" y="343788"/>
                  </a:lnTo>
                </a:path>
              </a:pathLst>
            </a:custGeom>
            <a:ln w="2857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57287" y="5138800"/>
              <a:ext cx="581660" cy="523875"/>
            </a:xfrm>
            <a:custGeom>
              <a:avLst/>
              <a:gdLst/>
              <a:ahLst/>
              <a:cxnLst/>
              <a:rect l="l" t="t" r="r" b="b"/>
              <a:pathLst>
                <a:path w="581660" h="523875">
                  <a:moveTo>
                    <a:pt x="290512" y="0"/>
                  </a:moveTo>
                  <a:lnTo>
                    <a:pt x="236791" y="117856"/>
                  </a:lnTo>
                  <a:lnTo>
                    <a:pt x="281114" y="117856"/>
                  </a:lnTo>
                  <a:lnTo>
                    <a:pt x="281114" y="252476"/>
                  </a:lnTo>
                  <a:lnTo>
                    <a:pt x="117919" y="252476"/>
                  </a:lnTo>
                  <a:lnTo>
                    <a:pt x="117919" y="208153"/>
                  </a:lnTo>
                  <a:lnTo>
                    <a:pt x="0" y="261874"/>
                  </a:lnTo>
                  <a:lnTo>
                    <a:pt x="117919" y="315595"/>
                  </a:lnTo>
                  <a:lnTo>
                    <a:pt x="117919" y="271272"/>
                  </a:lnTo>
                  <a:lnTo>
                    <a:pt x="281114" y="271272"/>
                  </a:lnTo>
                  <a:lnTo>
                    <a:pt x="281114" y="405892"/>
                  </a:lnTo>
                  <a:lnTo>
                    <a:pt x="236791" y="405892"/>
                  </a:lnTo>
                  <a:lnTo>
                    <a:pt x="290512" y="523811"/>
                  </a:lnTo>
                  <a:lnTo>
                    <a:pt x="344233" y="405892"/>
                  </a:lnTo>
                  <a:lnTo>
                    <a:pt x="299910" y="405892"/>
                  </a:lnTo>
                  <a:lnTo>
                    <a:pt x="299910" y="271272"/>
                  </a:lnTo>
                  <a:lnTo>
                    <a:pt x="463105" y="271272"/>
                  </a:lnTo>
                  <a:lnTo>
                    <a:pt x="463105" y="315595"/>
                  </a:lnTo>
                  <a:lnTo>
                    <a:pt x="581088" y="261874"/>
                  </a:lnTo>
                  <a:lnTo>
                    <a:pt x="463105" y="208153"/>
                  </a:lnTo>
                  <a:lnTo>
                    <a:pt x="463105" y="252476"/>
                  </a:lnTo>
                  <a:lnTo>
                    <a:pt x="299910" y="252476"/>
                  </a:lnTo>
                  <a:lnTo>
                    <a:pt x="299910" y="117856"/>
                  </a:lnTo>
                  <a:lnTo>
                    <a:pt x="344233" y="117856"/>
                  </a:lnTo>
                  <a:lnTo>
                    <a:pt x="290512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57287" y="5138800"/>
              <a:ext cx="581660" cy="523875"/>
            </a:xfrm>
            <a:custGeom>
              <a:avLst/>
              <a:gdLst/>
              <a:ahLst/>
              <a:cxnLst/>
              <a:rect l="l" t="t" r="r" b="b"/>
              <a:pathLst>
                <a:path w="581660" h="523875">
                  <a:moveTo>
                    <a:pt x="0" y="261874"/>
                  </a:moveTo>
                  <a:lnTo>
                    <a:pt x="117919" y="208153"/>
                  </a:lnTo>
                  <a:lnTo>
                    <a:pt x="117919" y="252476"/>
                  </a:lnTo>
                  <a:lnTo>
                    <a:pt x="281114" y="252476"/>
                  </a:lnTo>
                  <a:lnTo>
                    <a:pt x="281114" y="117856"/>
                  </a:lnTo>
                  <a:lnTo>
                    <a:pt x="236791" y="117856"/>
                  </a:lnTo>
                  <a:lnTo>
                    <a:pt x="290512" y="0"/>
                  </a:lnTo>
                  <a:lnTo>
                    <a:pt x="344233" y="117856"/>
                  </a:lnTo>
                  <a:lnTo>
                    <a:pt x="299910" y="117856"/>
                  </a:lnTo>
                  <a:lnTo>
                    <a:pt x="299910" y="252476"/>
                  </a:lnTo>
                  <a:lnTo>
                    <a:pt x="463105" y="252476"/>
                  </a:lnTo>
                  <a:lnTo>
                    <a:pt x="463105" y="208153"/>
                  </a:lnTo>
                  <a:lnTo>
                    <a:pt x="581088" y="261874"/>
                  </a:lnTo>
                  <a:lnTo>
                    <a:pt x="463105" y="315595"/>
                  </a:lnTo>
                  <a:lnTo>
                    <a:pt x="463105" y="271272"/>
                  </a:lnTo>
                  <a:lnTo>
                    <a:pt x="299910" y="271272"/>
                  </a:lnTo>
                  <a:lnTo>
                    <a:pt x="299910" y="405892"/>
                  </a:lnTo>
                  <a:lnTo>
                    <a:pt x="344233" y="405892"/>
                  </a:lnTo>
                  <a:lnTo>
                    <a:pt x="290512" y="523811"/>
                  </a:lnTo>
                  <a:lnTo>
                    <a:pt x="236791" y="405892"/>
                  </a:lnTo>
                  <a:lnTo>
                    <a:pt x="281114" y="405892"/>
                  </a:lnTo>
                  <a:lnTo>
                    <a:pt x="281114" y="271272"/>
                  </a:lnTo>
                  <a:lnTo>
                    <a:pt x="117919" y="271272"/>
                  </a:lnTo>
                  <a:lnTo>
                    <a:pt x="117919" y="315595"/>
                  </a:lnTo>
                  <a:lnTo>
                    <a:pt x="0" y="26187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919" y="6288244"/>
              <a:ext cx="361582" cy="18445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71347" y="4405667"/>
              <a:ext cx="876935" cy="1901825"/>
            </a:xfrm>
            <a:custGeom>
              <a:avLst/>
              <a:gdLst/>
              <a:ahLst/>
              <a:cxnLst/>
              <a:rect l="l" t="t" r="r" b="b"/>
              <a:pathLst>
                <a:path w="876935" h="1901825">
                  <a:moveTo>
                    <a:pt x="354279" y="1727466"/>
                  </a:moveTo>
                  <a:lnTo>
                    <a:pt x="353377" y="1718830"/>
                  </a:lnTo>
                  <a:lnTo>
                    <a:pt x="353275" y="1717852"/>
                  </a:lnTo>
                  <a:lnTo>
                    <a:pt x="350393" y="1708912"/>
                  </a:lnTo>
                  <a:lnTo>
                    <a:pt x="345808" y="1700860"/>
                  </a:lnTo>
                  <a:lnTo>
                    <a:pt x="339674" y="1693938"/>
                  </a:lnTo>
                  <a:lnTo>
                    <a:pt x="342493" y="1685112"/>
                  </a:lnTo>
                  <a:lnTo>
                    <a:pt x="343547" y="1675892"/>
                  </a:lnTo>
                  <a:lnTo>
                    <a:pt x="342671" y="1666570"/>
                  </a:lnTo>
                  <a:lnTo>
                    <a:pt x="339674" y="1657400"/>
                  </a:lnTo>
                  <a:lnTo>
                    <a:pt x="335356" y="1649793"/>
                  </a:lnTo>
                  <a:lnTo>
                    <a:pt x="329857" y="1643253"/>
                  </a:lnTo>
                  <a:lnTo>
                    <a:pt x="323316" y="1637944"/>
                  </a:lnTo>
                  <a:lnTo>
                    <a:pt x="315925" y="1634045"/>
                  </a:lnTo>
                  <a:lnTo>
                    <a:pt x="314782" y="1625993"/>
                  </a:lnTo>
                  <a:lnTo>
                    <a:pt x="314071" y="1623860"/>
                  </a:lnTo>
                  <a:lnTo>
                    <a:pt x="312204" y="1618170"/>
                  </a:lnTo>
                  <a:lnTo>
                    <a:pt x="308140" y="1610804"/>
                  </a:lnTo>
                  <a:lnTo>
                    <a:pt x="302539" y="1604098"/>
                  </a:lnTo>
                  <a:lnTo>
                    <a:pt x="294805" y="1597914"/>
                  </a:lnTo>
                  <a:lnTo>
                    <a:pt x="286334" y="1593697"/>
                  </a:lnTo>
                  <a:lnTo>
                    <a:pt x="280009" y="1592084"/>
                  </a:lnTo>
                  <a:lnTo>
                    <a:pt x="280009" y="1727466"/>
                  </a:lnTo>
                  <a:lnTo>
                    <a:pt x="271691" y="1767916"/>
                  </a:lnTo>
                  <a:lnTo>
                    <a:pt x="249047" y="1800834"/>
                  </a:lnTo>
                  <a:lnTo>
                    <a:pt x="215557" y="1822970"/>
                  </a:lnTo>
                  <a:lnTo>
                    <a:pt x="174701" y="1831073"/>
                  </a:lnTo>
                  <a:lnTo>
                    <a:pt x="133858" y="1822970"/>
                  </a:lnTo>
                  <a:lnTo>
                    <a:pt x="100368" y="1800834"/>
                  </a:lnTo>
                  <a:lnTo>
                    <a:pt x="77724" y="1767916"/>
                  </a:lnTo>
                  <a:lnTo>
                    <a:pt x="69392" y="1727466"/>
                  </a:lnTo>
                  <a:lnTo>
                    <a:pt x="77724" y="1687029"/>
                  </a:lnTo>
                  <a:lnTo>
                    <a:pt x="100368" y="1654111"/>
                  </a:lnTo>
                  <a:lnTo>
                    <a:pt x="133858" y="1631975"/>
                  </a:lnTo>
                  <a:lnTo>
                    <a:pt x="174701" y="1623860"/>
                  </a:lnTo>
                  <a:lnTo>
                    <a:pt x="215557" y="1631975"/>
                  </a:lnTo>
                  <a:lnTo>
                    <a:pt x="249047" y="1654111"/>
                  </a:lnTo>
                  <a:lnTo>
                    <a:pt x="271691" y="1687029"/>
                  </a:lnTo>
                  <a:lnTo>
                    <a:pt x="280009" y="1727466"/>
                  </a:lnTo>
                  <a:lnTo>
                    <a:pt x="280009" y="1592084"/>
                  </a:lnTo>
                  <a:lnTo>
                    <a:pt x="277279" y="1591386"/>
                  </a:lnTo>
                  <a:lnTo>
                    <a:pt x="267843" y="1590929"/>
                  </a:lnTo>
                  <a:lnTo>
                    <a:pt x="263753" y="1582775"/>
                  </a:lnTo>
                  <a:lnTo>
                    <a:pt x="257949" y="1575574"/>
                  </a:lnTo>
                  <a:lnTo>
                    <a:pt x="250545" y="1569618"/>
                  </a:lnTo>
                  <a:lnTo>
                    <a:pt x="246456" y="1567573"/>
                  </a:lnTo>
                  <a:lnTo>
                    <a:pt x="241668" y="1565173"/>
                  </a:lnTo>
                  <a:lnTo>
                    <a:pt x="233260" y="1562811"/>
                  </a:lnTo>
                  <a:lnTo>
                    <a:pt x="224701" y="1562036"/>
                  </a:lnTo>
                  <a:lnTo>
                    <a:pt x="216242" y="1562811"/>
                  </a:lnTo>
                  <a:lnTo>
                    <a:pt x="208191" y="1565173"/>
                  </a:lnTo>
                  <a:lnTo>
                    <a:pt x="201447" y="1560271"/>
                  </a:lnTo>
                  <a:lnTo>
                    <a:pt x="194030" y="1556486"/>
                  </a:lnTo>
                  <a:lnTo>
                    <a:pt x="186334" y="1554175"/>
                  </a:lnTo>
                  <a:lnTo>
                    <a:pt x="187172" y="1554175"/>
                  </a:lnTo>
                  <a:lnTo>
                    <a:pt x="177139" y="1553197"/>
                  </a:lnTo>
                  <a:lnTo>
                    <a:pt x="167360" y="1554175"/>
                  </a:lnTo>
                  <a:lnTo>
                    <a:pt x="158267" y="1557020"/>
                  </a:lnTo>
                  <a:lnTo>
                    <a:pt x="150088" y="1561541"/>
                  </a:lnTo>
                  <a:lnTo>
                    <a:pt x="143052" y="1567573"/>
                  </a:lnTo>
                  <a:lnTo>
                    <a:pt x="134086" y="1564792"/>
                  </a:lnTo>
                  <a:lnTo>
                    <a:pt x="124714" y="1563751"/>
                  </a:lnTo>
                  <a:lnTo>
                    <a:pt x="115227" y="1564627"/>
                  </a:lnTo>
                  <a:lnTo>
                    <a:pt x="105918" y="1567573"/>
                  </a:lnTo>
                  <a:lnTo>
                    <a:pt x="98183" y="1571815"/>
                  </a:lnTo>
                  <a:lnTo>
                    <a:pt x="91541" y="1577225"/>
                  </a:lnTo>
                  <a:lnTo>
                    <a:pt x="86144" y="1583651"/>
                  </a:lnTo>
                  <a:lnTo>
                    <a:pt x="82181" y="1590929"/>
                  </a:lnTo>
                  <a:lnTo>
                    <a:pt x="74002" y="1592059"/>
                  </a:lnTo>
                  <a:lnTo>
                    <a:pt x="41160" y="1620050"/>
                  </a:lnTo>
                  <a:lnTo>
                    <a:pt x="38354" y="1638236"/>
                  </a:lnTo>
                  <a:lnTo>
                    <a:pt x="30060" y="1642262"/>
                  </a:lnTo>
                  <a:lnTo>
                    <a:pt x="8978" y="1680679"/>
                  </a:lnTo>
                  <a:lnTo>
                    <a:pt x="9779" y="1688998"/>
                  </a:lnTo>
                  <a:lnTo>
                    <a:pt x="12179" y="1696923"/>
                  </a:lnTo>
                  <a:lnTo>
                    <a:pt x="7188" y="1703552"/>
                  </a:lnTo>
                  <a:lnTo>
                    <a:pt x="3352" y="1710855"/>
                  </a:lnTo>
                  <a:lnTo>
                    <a:pt x="876" y="1718830"/>
                  </a:lnTo>
                  <a:lnTo>
                    <a:pt x="0" y="1727466"/>
                  </a:lnTo>
                  <a:lnTo>
                    <a:pt x="901" y="1736204"/>
                  </a:lnTo>
                  <a:lnTo>
                    <a:pt x="1003" y="1737093"/>
                  </a:lnTo>
                  <a:lnTo>
                    <a:pt x="3886" y="1746034"/>
                  </a:lnTo>
                  <a:lnTo>
                    <a:pt x="8470" y="1754085"/>
                  </a:lnTo>
                  <a:lnTo>
                    <a:pt x="14605" y="1761007"/>
                  </a:lnTo>
                  <a:lnTo>
                    <a:pt x="11785" y="1769833"/>
                  </a:lnTo>
                  <a:lnTo>
                    <a:pt x="10731" y="1779054"/>
                  </a:lnTo>
                  <a:lnTo>
                    <a:pt x="11620" y="1788375"/>
                  </a:lnTo>
                  <a:lnTo>
                    <a:pt x="14605" y="1797545"/>
                  </a:lnTo>
                  <a:lnTo>
                    <a:pt x="18923" y="1805152"/>
                  </a:lnTo>
                  <a:lnTo>
                    <a:pt x="24422" y="1811693"/>
                  </a:lnTo>
                  <a:lnTo>
                    <a:pt x="30962" y="1817001"/>
                  </a:lnTo>
                  <a:lnTo>
                    <a:pt x="38354" y="1820900"/>
                  </a:lnTo>
                  <a:lnTo>
                    <a:pt x="39497" y="1828939"/>
                  </a:lnTo>
                  <a:lnTo>
                    <a:pt x="67945" y="1861248"/>
                  </a:lnTo>
                  <a:lnTo>
                    <a:pt x="86436" y="1864017"/>
                  </a:lnTo>
                  <a:lnTo>
                    <a:pt x="90525" y="1872170"/>
                  </a:lnTo>
                  <a:lnTo>
                    <a:pt x="129578" y="1892909"/>
                  </a:lnTo>
                  <a:lnTo>
                    <a:pt x="138036" y="1892122"/>
                  </a:lnTo>
                  <a:lnTo>
                    <a:pt x="146100" y="1889772"/>
                  </a:lnTo>
                  <a:lnTo>
                    <a:pt x="152831" y="1894674"/>
                  </a:lnTo>
                  <a:lnTo>
                    <a:pt x="160248" y="1898446"/>
                  </a:lnTo>
                  <a:lnTo>
                    <a:pt x="168351" y="1900885"/>
                  </a:lnTo>
                  <a:lnTo>
                    <a:pt x="177139" y="1901748"/>
                  </a:lnTo>
                  <a:lnTo>
                    <a:pt x="185712" y="1900885"/>
                  </a:lnTo>
                  <a:lnTo>
                    <a:pt x="186524" y="1900885"/>
                  </a:lnTo>
                  <a:lnTo>
                    <a:pt x="196011" y="1897926"/>
                  </a:lnTo>
                  <a:lnTo>
                    <a:pt x="204190" y="1893404"/>
                  </a:lnTo>
                  <a:lnTo>
                    <a:pt x="208432" y="1889772"/>
                  </a:lnTo>
                  <a:lnTo>
                    <a:pt x="211226" y="1887372"/>
                  </a:lnTo>
                  <a:lnTo>
                    <a:pt x="220192" y="1890153"/>
                  </a:lnTo>
                  <a:lnTo>
                    <a:pt x="229565" y="1891195"/>
                  </a:lnTo>
                  <a:lnTo>
                    <a:pt x="239052" y="1890318"/>
                  </a:lnTo>
                  <a:lnTo>
                    <a:pt x="248361" y="1887372"/>
                  </a:lnTo>
                  <a:lnTo>
                    <a:pt x="256095" y="1883130"/>
                  </a:lnTo>
                  <a:lnTo>
                    <a:pt x="262737" y="1877720"/>
                  </a:lnTo>
                  <a:lnTo>
                    <a:pt x="268135" y="1871294"/>
                  </a:lnTo>
                  <a:lnTo>
                    <a:pt x="272097" y="1864017"/>
                  </a:lnTo>
                  <a:lnTo>
                    <a:pt x="280276" y="1862886"/>
                  </a:lnTo>
                  <a:lnTo>
                    <a:pt x="313118" y="1834896"/>
                  </a:lnTo>
                  <a:lnTo>
                    <a:pt x="314121" y="1831073"/>
                  </a:lnTo>
                  <a:lnTo>
                    <a:pt x="315468" y="1825993"/>
                  </a:lnTo>
                  <a:lnTo>
                    <a:pt x="315912" y="1817001"/>
                  </a:lnTo>
                  <a:lnTo>
                    <a:pt x="315925" y="1816709"/>
                  </a:lnTo>
                  <a:lnTo>
                    <a:pt x="324218" y="1812683"/>
                  </a:lnTo>
                  <a:lnTo>
                    <a:pt x="345300" y="1774266"/>
                  </a:lnTo>
                  <a:lnTo>
                    <a:pt x="344500" y="1765935"/>
                  </a:lnTo>
                  <a:lnTo>
                    <a:pt x="342099" y="1758010"/>
                  </a:lnTo>
                  <a:lnTo>
                    <a:pt x="347091" y="1751647"/>
                  </a:lnTo>
                  <a:lnTo>
                    <a:pt x="350926" y="1744319"/>
                  </a:lnTo>
                  <a:lnTo>
                    <a:pt x="353402" y="1736204"/>
                  </a:lnTo>
                  <a:lnTo>
                    <a:pt x="354279" y="1727466"/>
                  </a:lnTo>
                  <a:close/>
                </a:path>
                <a:path w="876935" h="1901825">
                  <a:moveTo>
                    <a:pt x="596569" y="7277"/>
                  </a:moveTo>
                  <a:lnTo>
                    <a:pt x="589292" y="0"/>
                  </a:lnTo>
                  <a:lnTo>
                    <a:pt x="570268" y="0"/>
                  </a:lnTo>
                  <a:lnTo>
                    <a:pt x="562991" y="7277"/>
                  </a:lnTo>
                  <a:lnTo>
                    <a:pt x="562991" y="59867"/>
                  </a:lnTo>
                  <a:lnTo>
                    <a:pt x="570268" y="67144"/>
                  </a:lnTo>
                  <a:lnTo>
                    <a:pt x="579780" y="67144"/>
                  </a:lnTo>
                  <a:lnTo>
                    <a:pt x="589292" y="67144"/>
                  </a:lnTo>
                  <a:lnTo>
                    <a:pt x="596569" y="59867"/>
                  </a:lnTo>
                  <a:lnTo>
                    <a:pt x="596569" y="7277"/>
                  </a:lnTo>
                  <a:close/>
                </a:path>
                <a:path w="876935" h="1901825">
                  <a:moveTo>
                    <a:pt x="641337" y="302183"/>
                  </a:moveTo>
                  <a:lnTo>
                    <a:pt x="618947" y="302183"/>
                  </a:lnTo>
                  <a:lnTo>
                    <a:pt x="618947" y="346951"/>
                  </a:lnTo>
                  <a:lnTo>
                    <a:pt x="641337" y="346951"/>
                  </a:lnTo>
                  <a:lnTo>
                    <a:pt x="641337" y="302183"/>
                  </a:lnTo>
                  <a:close/>
                </a:path>
                <a:path w="876935" h="1901825">
                  <a:moveTo>
                    <a:pt x="753262" y="302183"/>
                  </a:moveTo>
                  <a:lnTo>
                    <a:pt x="730885" y="302183"/>
                  </a:lnTo>
                  <a:lnTo>
                    <a:pt x="730885" y="346951"/>
                  </a:lnTo>
                  <a:lnTo>
                    <a:pt x="753262" y="346951"/>
                  </a:lnTo>
                  <a:lnTo>
                    <a:pt x="753262" y="302183"/>
                  </a:lnTo>
                  <a:close/>
                </a:path>
                <a:path w="876935" h="1901825">
                  <a:moveTo>
                    <a:pt x="809231" y="7277"/>
                  </a:moveTo>
                  <a:lnTo>
                    <a:pt x="801954" y="0"/>
                  </a:lnTo>
                  <a:lnTo>
                    <a:pt x="782929" y="0"/>
                  </a:lnTo>
                  <a:lnTo>
                    <a:pt x="775652" y="7277"/>
                  </a:lnTo>
                  <a:lnTo>
                    <a:pt x="775652" y="59867"/>
                  </a:lnTo>
                  <a:lnTo>
                    <a:pt x="782929" y="67144"/>
                  </a:lnTo>
                  <a:lnTo>
                    <a:pt x="792441" y="67144"/>
                  </a:lnTo>
                  <a:lnTo>
                    <a:pt x="801954" y="67144"/>
                  </a:lnTo>
                  <a:lnTo>
                    <a:pt x="809231" y="59867"/>
                  </a:lnTo>
                  <a:lnTo>
                    <a:pt x="809231" y="7277"/>
                  </a:lnTo>
                  <a:close/>
                </a:path>
                <a:path w="876935" h="1901825">
                  <a:moveTo>
                    <a:pt x="876388" y="302183"/>
                  </a:moveTo>
                  <a:lnTo>
                    <a:pt x="842810" y="302183"/>
                  </a:lnTo>
                  <a:lnTo>
                    <a:pt x="842810" y="346951"/>
                  </a:lnTo>
                  <a:lnTo>
                    <a:pt x="876388" y="346951"/>
                  </a:lnTo>
                  <a:lnTo>
                    <a:pt x="876388" y="302183"/>
                  </a:lnTo>
                  <a:close/>
                </a:path>
                <a:path w="876935" h="1901825">
                  <a:moveTo>
                    <a:pt x="876388" y="133959"/>
                  </a:moveTo>
                  <a:lnTo>
                    <a:pt x="495833" y="133959"/>
                  </a:lnTo>
                  <a:lnTo>
                    <a:pt x="495833" y="168249"/>
                  </a:lnTo>
                  <a:lnTo>
                    <a:pt x="495833" y="212699"/>
                  </a:lnTo>
                  <a:lnTo>
                    <a:pt x="495833" y="380339"/>
                  </a:lnTo>
                  <a:lnTo>
                    <a:pt x="876388" y="380339"/>
                  </a:lnTo>
                  <a:lnTo>
                    <a:pt x="876388" y="347319"/>
                  </a:lnTo>
                  <a:lnTo>
                    <a:pt x="529412" y="347319"/>
                  </a:lnTo>
                  <a:lnTo>
                    <a:pt x="529412" y="301599"/>
                  </a:lnTo>
                  <a:lnTo>
                    <a:pt x="876388" y="301599"/>
                  </a:lnTo>
                  <a:lnTo>
                    <a:pt x="876388" y="280009"/>
                  </a:lnTo>
                  <a:lnTo>
                    <a:pt x="529412" y="280009"/>
                  </a:lnTo>
                  <a:lnTo>
                    <a:pt x="529412" y="235559"/>
                  </a:lnTo>
                  <a:lnTo>
                    <a:pt x="618947" y="235559"/>
                  </a:lnTo>
                  <a:lnTo>
                    <a:pt x="618947" y="279806"/>
                  </a:lnTo>
                  <a:lnTo>
                    <a:pt x="641337" y="279806"/>
                  </a:lnTo>
                  <a:lnTo>
                    <a:pt x="641337" y="235559"/>
                  </a:lnTo>
                  <a:lnTo>
                    <a:pt x="730885" y="235559"/>
                  </a:lnTo>
                  <a:lnTo>
                    <a:pt x="730885" y="279806"/>
                  </a:lnTo>
                  <a:lnTo>
                    <a:pt x="753262" y="279806"/>
                  </a:lnTo>
                  <a:lnTo>
                    <a:pt x="753262" y="235559"/>
                  </a:lnTo>
                  <a:lnTo>
                    <a:pt x="842810" y="235559"/>
                  </a:lnTo>
                  <a:lnTo>
                    <a:pt x="842810" y="279806"/>
                  </a:lnTo>
                  <a:lnTo>
                    <a:pt x="876388" y="279806"/>
                  </a:lnTo>
                  <a:lnTo>
                    <a:pt x="876388" y="235559"/>
                  </a:lnTo>
                  <a:lnTo>
                    <a:pt x="876388" y="235026"/>
                  </a:lnTo>
                  <a:lnTo>
                    <a:pt x="876388" y="212699"/>
                  </a:lnTo>
                  <a:lnTo>
                    <a:pt x="529412" y="212699"/>
                  </a:lnTo>
                  <a:lnTo>
                    <a:pt x="529412" y="168249"/>
                  </a:lnTo>
                  <a:lnTo>
                    <a:pt x="618947" y="168249"/>
                  </a:lnTo>
                  <a:lnTo>
                    <a:pt x="618947" y="212648"/>
                  </a:lnTo>
                  <a:lnTo>
                    <a:pt x="641337" y="212648"/>
                  </a:lnTo>
                  <a:lnTo>
                    <a:pt x="641337" y="168249"/>
                  </a:lnTo>
                  <a:lnTo>
                    <a:pt x="730885" y="168249"/>
                  </a:lnTo>
                  <a:lnTo>
                    <a:pt x="730885" y="212648"/>
                  </a:lnTo>
                  <a:lnTo>
                    <a:pt x="753262" y="212648"/>
                  </a:lnTo>
                  <a:lnTo>
                    <a:pt x="753262" y="168249"/>
                  </a:lnTo>
                  <a:lnTo>
                    <a:pt x="842810" y="168249"/>
                  </a:lnTo>
                  <a:lnTo>
                    <a:pt x="842810" y="212648"/>
                  </a:lnTo>
                  <a:lnTo>
                    <a:pt x="876388" y="212648"/>
                  </a:lnTo>
                  <a:lnTo>
                    <a:pt x="876388" y="168249"/>
                  </a:lnTo>
                  <a:lnTo>
                    <a:pt x="876388" y="167881"/>
                  </a:lnTo>
                  <a:lnTo>
                    <a:pt x="876388" y="133959"/>
                  </a:lnTo>
                  <a:close/>
                </a:path>
                <a:path w="876935" h="1901825">
                  <a:moveTo>
                    <a:pt x="876388" y="33578"/>
                  </a:moveTo>
                  <a:lnTo>
                    <a:pt x="831621" y="33578"/>
                  </a:lnTo>
                  <a:lnTo>
                    <a:pt x="831621" y="50355"/>
                  </a:lnTo>
                  <a:lnTo>
                    <a:pt x="828560" y="65684"/>
                  </a:lnTo>
                  <a:lnTo>
                    <a:pt x="820216" y="78130"/>
                  </a:lnTo>
                  <a:lnTo>
                    <a:pt x="807770" y="86487"/>
                  </a:lnTo>
                  <a:lnTo>
                    <a:pt x="792441" y="89535"/>
                  </a:lnTo>
                  <a:lnTo>
                    <a:pt x="777113" y="86487"/>
                  </a:lnTo>
                  <a:lnTo>
                    <a:pt x="764667" y="78130"/>
                  </a:lnTo>
                  <a:lnTo>
                    <a:pt x="756323" y="65684"/>
                  </a:lnTo>
                  <a:lnTo>
                    <a:pt x="753262" y="50355"/>
                  </a:lnTo>
                  <a:lnTo>
                    <a:pt x="753262" y="33566"/>
                  </a:lnTo>
                  <a:lnTo>
                    <a:pt x="618947" y="33566"/>
                  </a:lnTo>
                  <a:lnTo>
                    <a:pt x="618947" y="50355"/>
                  </a:lnTo>
                  <a:lnTo>
                    <a:pt x="615899" y="65684"/>
                  </a:lnTo>
                  <a:lnTo>
                    <a:pt x="607555" y="78130"/>
                  </a:lnTo>
                  <a:lnTo>
                    <a:pt x="595109" y="86487"/>
                  </a:lnTo>
                  <a:lnTo>
                    <a:pt x="579780" y="89535"/>
                  </a:lnTo>
                  <a:lnTo>
                    <a:pt x="564451" y="86487"/>
                  </a:lnTo>
                  <a:lnTo>
                    <a:pt x="552005" y="78130"/>
                  </a:lnTo>
                  <a:lnTo>
                    <a:pt x="543661" y="65684"/>
                  </a:lnTo>
                  <a:lnTo>
                    <a:pt x="540600" y="50355"/>
                  </a:lnTo>
                  <a:lnTo>
                    <a:pt x="540600" y="33566"/>
                  </a:lnTo>
                  <a:lnTo>
                    <a:pt x="495833" y="33566"/>
                  </a:lnTo>
                  <a:lnTo>
                    <a:pt x="495833" y="111912"/>
                  </a:lnTo>
                  <a:lnTo>
                    <a:pt x="876388" y="111912"/>
                  </a:lnTo>
                  <a:lnTo>
                    <a:pt x="876388" y="33578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0287" y="3411601"/>
            <a:ext cx="4635500" cy="1454150"/>
            <a:chOff x="1030287" y="3411601"/>
            <a:chExt cx="4635500" cy="1454150"/>
          </a:xfrm>
        </p:grpSpPr>
        <p:sp>
          <p:nvSpPr>
            <p:cNvPr id="3" name="object 3"/>
            <p:cNvSpPr/>
            <p:nvPr/>
          </p:nvSpPr>
          <p:spPr>
            <a:xfrm>
              <a:off x="1033462" y="3414776"/>
              <a:ext cx="4629150" cy="1447800"/>
            </a:xfrm>
            <a:custGeom>
              <a:avLst/>
              <a:gdLst/>
              <a:ahLst/>
              <a:cxnLst/>
              <a:rect l="l" t="t" r="r" b="b"/>
              <a:pathLst>
                <a:path w="4629150" h="1447800">
                  <a:moveTo>
                    <a:pt x="462915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4629150" y="1447800"/>
                  </a:lnTo>
                  <a:lnTo>
                    <a:pt x="46291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3462" y="3414776"/>
              <a:ext cx="4629150" cy="1447800"/>
            </a:xfrm>
            <a:custGeom>
              <a:avLst/>
              <a:gdLst/>
              <a:ahLst/>
              <a:cxnLst/>
              <a:rect l="l" t="t" r="r" b="b"/>
              <a:pathLst>
                <a:path w="4629150" h="1447800">
                  <a:moveTo>
                    <a:pt x="0" y="1447800"/>
                  </a:moveTo>
                  <a:lnTo>
                    <a:pt x="4629150" y="1447800"/>
                  </a:lnTo>
                  <a:lnTo>
                    <a:pt x="462915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97710" y="3462972"/>
            <a:ext cx="3107690" cy="13138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871855">
              <a:lnSpc>
                <a:spcPts val="1960"/>
              </a:lnSpc>
              <a:spcBef>
                <a:spcPts val="409"/>
              </a:spcBef>
            </a:pP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COVER</a:t>
            </a:r>
            <a:r>
              <a:rPr sz="1850" b="1" spc="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DIVERSE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COMMUNITIES</a:t>
            </a:r>
            <a:r>
              <a:rPr sz="1850" b="1" spc="2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</a:pP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DISCIPLINES</a:t>
            </a:r>
            <a:r>
              <a:rPr sz="1850" b="1" spc="2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(including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2030"/>
              </a:lnSpc>
              <a:spcBef>
                <a:spcPts val="90"/>
              </a:spcBef>
            </a:pP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underrepresented</a:t>
            </a:r>
            <a:r>
              <a:rPr sz="1850" b="1" spc="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1850" b="1" spc="2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006CAE"/>
                </a:solidFill>
                <a:latin typeface="Arial"/>
                <a:cs typeface="Arial"/>
              </a:rPr>
              <a:t>EOSC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Federation)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6612" y="3198876"/>
            <a:ext cx="1022350" cy="1536700"/>
            <a:chOff x="836612" y="3198876"/>
            <a:chExt cx="1022350" cy="15367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962" y="3205099"/>
              <a:ext cx="1009650" cy="1524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2962" y="3205226"/>
              <a:ext cx="1009650" cy="1524000"/>
            </a:xfrm>
            <a:custGeom>
              <a:avLst/>
              <a:gdLst/>
              <a:ahLst/>
              <a:cxnLst/>
              <a:rect l="l" t="t" r="r" b="b"/>
              <a:pathLst>
                <a:path w="1009650" h="1524000">
                  <a:moveTo>
                    <a:pt x="0" y="1524000"/>
                  </a:moveTo>
                  <a:lnTo>
                    <a:pt x="1009650" y="1524000"/>
                  </a:lnTo>
                  <a:lnTo>
                    <a:pt x="100965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050026" y="3411601"/>
            <a:ext cx="4635500" cy="1454150"/>
            <a:chOff x="6050026" y="3411601"/>
            <a:chExt cx="4635500" cy="1454150"/>
          </a:xfrm>
        </p:grpSpPr>
        <p:sp>
          <p:nvSpPr>
            <p:cNvPr id="10" name="object 10"/>
            <p:cNvSpPr/>
            <p:nvPr/>
          </p:nvSpPr>
          <p:spPr>
            <a:xfrm>
              <a:off x="6053201" y="3414776"/>
              <a:ext cx="4629150" cy="1447800"/>
            </a:xfrm>
            <a:custGeom>
              <a:avLst/>
              <a:gdLst/>
              <a:ahLst/>
              <a:cxnLst/>
              <a:rect l="l" t="t" r="r" b="b"/>
              <a:pathLst>
                <a:path w="4629150" h="1447800">
                  <a:moveTo>
                    <a:pt x="462915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4629150" y="1447800"/>
                  </a:lnTo>
                  <a:lnTo>
                    <a:pt x="46291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53201" y="3414776"/>
              <a:ext cx="4629150" cy="1447800"/>
            </a:xfrm>
            <a:custGeom>
              <a:avLst/>
              <a:gdLst/>
              <a:ahLst/>
              <a:cxnLst/>
              <a:rect l="l" t="t" r="r" b="b"/>
              <a:pathLst>
                <a:path w="4629150" h="1447800">
                  <a:moveTo>
                    <a:pt x="0" y="1447800"/>
                  </a:moveTo>
                  <a:lnTo>
                    <a:pt x="4629150" y="1447800"/>
                  </a:lnTo>
                  <a:lnTo>
                    <a:pt x="462915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22718" y="3713162"/>
            <a:ext cx="3180080" cy="8077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15"/>
              </a:spcBef>
            </a:pP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Use</a:t>
            </a:r>
            <a:r>
              <a:rPr sz="1850" b="1" spc="1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EOSC</a:t>
            </a:r>
            <a:r>
              <a:rPr sz="1850" b="1" spc="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Federation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resources</a:t>
            </a:r>
            <a:r>
              <a:rPr sz="1850" b="1" spc="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50" b="1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adhere</a:t>
            </a:r>
            <a:r>
              <a:rPr sz="1850" b="1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1850" b="1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006CAE"/>
                </a:solidFill>
                <a:latin typeface="Arial"/>
                <a:cs typeface="Arial"/>
              </a:rPr>
              <a:t>its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policies</a:t>
            </a:r>
            <a:r>
              <a:rPr sz="1850" b="1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where</a:t>
            </a:r>
            <a:r>
              <a:rPr sz="1850" b="1" spc="1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possible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56351" y="3198876"/>
            <a:ext cx="1022350" cy="1536700"/>
            <a:chOff x="5856351" y="3198876"/>
            <a:chExt cx="1022350" cy="15367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2701" y="3205099"/>
              <a:ext cx="1009650" cy="15240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862701" y="3205226"/>
              <a:ext cx="1009650" cy="1524000"/>
            </a:xfrm>
            <a:custGeom>
              <a:avLst/>
              <a:gdLst/>
              <a:ahLst/>
              <a:cxnLst/>
              <a:rect l="l" t="t" r="r" b="b"/>
              <a:pathLst>
                <a:path w="1009650" h="1524000">
                  <a:moveTo>
                    <a:pt x="0" y="1524000"/>
                  </a:moveTo>
                  <a:lnTo>
                    <a:pt x="1009650" y="1524000"/>
                  </a:lnTo>
                  <a:lnTo>
                    <a:pt x="100965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30287" y="5230812"/>
            <a:ext cx="4635500" cy="1454150"/>
            <a:chOff x="1030287" y="5230812"/>
            <a:chExt cx="4635500" cy="1454150"/>
          </a:xfrm>
        </p:grpSpPr>
        <p:sp>
          <p:nvSpPr>
            <p:cNvPr id="17" name="object 17"/>
            <p:cNvSpPr/>
            <p:nvPr/>
          </p:nvSpPr>
          <p:spPr>
            <a:xfrm>
              <a:off x="1033462" y="5233987"/>
              <a:ext cx="4629150" cy="1447800"/>
            </a:xfrm>
            <a:custGeom>
              <a:avLst/>
              <a:gdLst/>
              <a:ahLst/>
              <a:cxnLst/>
              <a:rect l="l" t="t" r="r" b="b"/>
              <a:pathLst>
                <a:path w="4629150" h="1447800">
                  <a:moveTo>
                    <a:pt x="462915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4629150" y="1447800"/>
                  </a:lnTo>
                  <a:lnTo>
                    <a:pt x="46291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3462" y="5233987"/>
              <a:ext cx="4629150" cy="1447800"/>
            </a:xfrm>
            <a:custGeom>
              <a:avLst/>
              <a:gdLst/>
              <a:ahLst/>
              <a:cxnLst/>
              <a:rect l="l" t="t" r="r" b="b"/>
              <a:pathLst>
                <a:path w="4629150" h="1447800">
                  <a:moveTo>
                    <a:pt x="0" y="1447800"/>
                  </a:moveTo>
                  <a:lnTo>
                    <a:pt x="4629150" y="1447800"/>
                  </a:lnTo>
                  <a:lnTo>
                    <a:pt x="462915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97710" y="5287708"/>
            <a:ext cx="3492500" cy="13131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085"/>
              </a:lnSpc>
              <a:spcBef>
                <a:spcPts val="125"/>
              </a:spcBef>
            </a:pP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ENSURE</a:t>
            </a:r>
            <a:r>
              <a:rPr sz="1850" b="1" spc="20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SUSTAINED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89100"/>
              </a:lnSpc>
              <a:spcBef>
                <a:spcPts val="110"/>
              </a:spcBef>
            </a:pP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sustained</a:t>
            </a:r>
            <a:r>
              <a:rPr sz="1850" b="1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integration,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deployment,</a:t>
            </a:r>
            <a:r>
              <a:rPr sz="1850" b="1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50" b="1" spc="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operation</a:t>
            </a:r>
            <a:r>
              <a:rPr sz="1850" b="1" spc="2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outcomes</a:t>
            </a:r>
            <a:r>
              <a:rPr sz="1850" b="1" spc="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within</a:t>
            </a:r>
            <a:r>
              <a:rPr sz="1850" b="1" spc="2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006CAE"/>
                </a:solidFill>
                <a:latin typeface="Arial"/>
                <a:cs typeface="Arial"/>
              </a:rPr>
              <a:t>EOSC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Federation</a:t>
            </a:r>
            <a:r>
              <a:rPr sz="1850" b="1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beyond</a:t>
            </a:r>
            <a:r>
              <a:rPr sz="1850" b="1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50" b="1" spc="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project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6612" y="5018087"/>
            <a:ext cx="1022350" cy="1536700"/>
            <a:chOff x="836612" y="5018087"/>
            <a:chExt cx="1022350" cy="153670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962" y="5024437"/>
              <a:ext cx="1009650" cy="15240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42962" y="5024437"/>
              <a:ext cx="1009650" cy="1524000"/>
            </a:xfrm>
            <a:custGeom>
              <a:avLst/>
              <a:gdLst/>
              <a:ahLst/>
              <a:cxnLst/>
              <a:rect l="l" t="t" r="r" b="b"/>
              <a:pathLst>
                <a:path w="1009650" h="1524000">
                  <a:moveTo>
                    <a:pt x="0" y="1524000"/>
                  </a:moveTo>
                  <a:lnTo>
                    <a:pt x="1009650" y="1524000"/>
                  </a:lnTo>
                  <a:lnTo>
                    <a:pt x="100965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050026" y="5230812"/>
            <a:ext cx="4635500" cy="1454150"/>
            <a:chOff x="6050026" y="5230812"/>
            <a:chExt cx="4635500" cy="1454150"/>
          </a:xfrm>
        </p:grpSpPr>
        <p:sp>
          <p:nvSpPr>
            <p:cNvPr id="24" name="object 24"/>
            <p:cNvSpPr/>
            <p:nvPr/>
          </p:nvSpPr>
          <p:spPr>
            <a:xfrm>
              <a:off x="6053201" y="5233987"/>
              <a:ext cx="4629150" cy="1447800"/>
            </a:xfrm>
            <a:custGeom>
              <a:avLst/>
              <a:gdLst/>
              <a:ahLst/>
              <a:cxnLst/>
              <a:rect l="l" t="t" r="r" b="b"/>
              <a:pathLst>
                <a:path w="4629150" h="1447800">
                  <a:moveTo>
                    <a:pt x="462915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4629150" y="1447800"/>
                  </a:lnTo>
                  <a:lnTo>
                    <a:pt x="46291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53201" y="5233987"/>
              <a:ext cx="4629150" cy="1447800"/>
            </a:xfrm>
            <a:custGeom>
              <a:avLst/>
              <a:gdLst/>
              <a:ahLst/>
              <a:cxnLst/>
              <a:rect l="l" t="t" r="r" b="b"/>
              <a:pathLst>
                <a:path w="4629150" h="1447800">
                  <a:moveTo>
                    <a:pt x="0" y="1447800"/>
                  </a:moveTo>
                  <a:lnTo>
                    <a:pt x="4629150" y="1447800"/>
                  </a:lnTo>
                  <a:lnTo>
                    <a:pt x="462915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22718" y="5412740"/>
            <a:ext cx="3580129" cy="10560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415"/>
              </a:spcBef>
            </a:pP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Include</a:t>
            </a:r>
            <a:r>
              <a:rPr sz="1850" b="1" spc="1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adequate</a:t>
            </a:r>
            <a:r>
              <a:rPr sz="1850" b="1" spc="1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measures</a:t>
            </a:r>
            <a:r>
              <a:rPr sz="1850" b="1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006CAE"/>
                </a:solidFill>
                <a:latin typeface="Arial"/>
                <a:cs typeface="Arial"/>
              </a:rPr>
              <a:t>for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supporting</a:t>
            </a:r>
            <a:r>
              <a:rPr sz="1850" b="1" spc="1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50" b="1" spc="1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integration</a:t>
            </a:r>
            <a:r>
              <a:rPr sz="1850" b="1" spc="1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project</a:t>
            </a:r>
            <a:r>
              <a:rPr sz="1850" b="1" spc="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results</a:t>
            </a:r>
            <a:r>
              <a:rPr sz="1850" b="1" spc="2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into</a:t>
            </a:r>
            <a:r>
              <a:rPr sz="1850" b="1" spc="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006CAE"/>
                </a:solidFill>
                <a:latin typeface="Arial"/>
                <a:cs typeface="Arial"/>
              </a:rPr>
              <a:t>EOSC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Federation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856351" y="5018087"/>
            <a:ext cx="1022350" cy="1536700"/>
            <a:chOff x="5856351" y="5018087"/>
            <a:chExt cx="1022350" cy="1536700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2701" y="5024437"/>
              <a:ext cx="1009650" cy="15240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62701" y="5024437"/>
              <a:ext cx="1009650" cy="1524000"/>
            </a:xfrm>
            <a:custGeom>
              <a:avLst/>
              <a:gdLst/>
              <a:ahLst/>
              <a:cxnLst/>
              <a:rect l="l" t="t" r="r" b="b"/>
              <a:pathLst>
                <a:path w="1009650" h="1524000">
                  <a:moveTo>
                    <a:pt x="0" y="1524000"/>
                  </a:moveTo>
                  <a:lnTo>
                    <a:pt x="1009650" y="1524000"/>
                  </a:lnTo>
                  <a:lnTo>
                    <a:pt x="100965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410455" y="348868"/>
            <a:ext cx="3387090" cy="963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INFRAEOSC-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marL="984885">
              <a:lnSpc>
                <a:spcPts val="3180"/>
              </a:lnSpc>
            </a:pPr>
            <a:r>
              <a:rPr sz="2750" spc="-10" dirty="0"/>
              <a:t>Scope</a:t>
            </a:r>
            <a:endParaRPr sz="2750"/>
          </a:p>
        </p:txBody>
      </p:sp>
      <p:sp>
        <p:nvSpPr>
          <p:cNvPr id="31" name="object 31"/>
          <p:cNvSpPr txBox="1"/>
          <p:nvPr/>
        </p:nvSpPr>
        <p:spPr>
          <a:xfrm>
            <a:off x="10873105" y="863599"/>
            <a:ext cx="5175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3/4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0337" y="1390650"/>
            <a:ext cx="525780" cy="485775"/>
            <a:chOff x="160337" y="1390650"/>
            <a:chExt cx="525780" cy="485775"/>
          </a:xfrm>
        </p:grpSpPr>
        <p:sp>
          <p:nvSpPr>
            <p:cNvPr id="33" name="object 33"/>
            <p:cNvSpPr/>
            <p:nvPr/>
          </p:nvSpPr>
          <p:spPr>
            <a:xfrm>
              <a:off x="166687" y="1390649"/>
              <a:ext cx="519430" cy="485775"/>
            </a:xfrm>
            <a:custGeom>
              <a:avLst/>
              <a:gdLst/>
              <a:ahLst/>
              <a:cxnLst/>
              <a:rect l="l" t="t" r="r" b="b"/>
              <a:pathLst>
                <a:path w="519430" h="485775">
                  <a:moveTo>
                    <a:pt x="47625" y="138176"/>
                  </a:moveTo>
                  <a:lnTo>
                    <a:pt x="0" y="138176"/>
                  </a:lnTo>
                  <a:lnTo>
                    <a:pt x="0" y="357251"/>
                  </a:lnTo>
                  <a:lnTo>
                    <a:pt x="47625" y="357251"/>
                  </a:lnTo>
                  <a:lnTo>
                    <a:pt x="47625" y="138176"/>
                  </a:lnTo>
                  <a:close/>
                </a:path>
                <a:path w="519430" h="485775">
                  <a:moveTo>
                    <a:pt x="519112" y="242824"/>
                  </a:moveTo>
                  <a:lnTo>
                    <a:pt x="304800" y="0"/>
                  </a:lnTo>
                  <a:lnTo>
                    <a:pt x="304800" y="121412"/>
                  </a:lnTo>
                  <a:lnTo>
                    <a:pt x="90487" y="121412"/>
                  </a:lnTo>
                  <a:lnTo>
                    <a:pt x="90487" y="364363"/>
                  </a:lnTo>
                  <a:lnTo>
                    <a:pt x="304800" y="364363"/>
                  </a:lnTo>
                  <a:lnTo>
                    <a:pt x="304800" y="485775"/>
                  </a:lnTo>
                  <a:lnTo>
                    <a:pt x="519112" y="242824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6687" y="1528826"/>
              <a:ext cx="47625" cy="219075"/>
            </a:xfrm>
            <a:custGeom>
              <a:avLst/>
              <a:gdLst/>
              <a:ahLst/>
              <a:cxnLst/>
              <a:rect l="l" t="t" r="r" b="b"/>
              <a:pathLst>
                <a:path w="47625" h="219075">
                  <a:moveTo>
                    <a:pt x="0" y="219075"/>
                  </a:moveTo>
                  <a:lnTo>
                    <a:pt x="47625" y="219075"/>
                  </a:lnTo>
                  <a:lnTo>
                    <a:pt x="47625" y="0"/>
                  </a:lnTo>
                  <a:lnTo>
                    <a:pt x="0" y="0"/>
                  </a:lnTo>
                  <a:lnTo>
                    <a:pt x="0" y="219075"/>
                  </a:lnTo>
                  <a:close/>
                </a:path>
              </a:pathLst>
            </a:custGeom>
            <a:ln w="12700">
              <a:solidFill>
                <a:srgbClr val="9216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90282" y="2695003"/>
            <a:ext cx="31426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Actions</a:t>
            </a:r>
            <a:r>
              <a:rPr sz="2000" b="1" spc="-7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(between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others):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36612" y="1047750"/>
            <a:ext cx="9107805" cy="2085975"/>
            <a:chOff x="836612" y="1047750"/>
            <a:chExt cx="9107805" cy="2085975"/>
          </a:xfrm>
        </p:grpSpPr>
        <p:sp>
          <p:nvSpPr>
            <p:cNvPr id="37" name="object 37"/>
            <p:cNvSpPr/>
            <p:nvPr/>
          </p:nvSpPr>
          <p:spPr>
            <a:xfrm>
              <a:off x="1571625" y="1047750"/>
              <a:ext cx="8372475" cy="2085975"/>
            </a:xfrm>
            <a:custGeom>
              <a:avLst/>
              <a:gdLst/>
              <a:ahLst/>
              <a:cxnLst/>
              <a:rect l="l" t="t" r="r" b="b"/>
              <a:pathLst>
                <a:path w="8372475" h="2085975">
                  <a:moveTo>
                    <a:pt x="7329551" y="0"/>
                  </a:moveTo>
                  <a:lnTo>
                    <a:pt x="7329551" y="521462"/>
                  </a:lnTo>
                  <a:lnTo>
                    <a:pt x="0" y="521462"/>
                  </a:lnTo>
                  <a:lnTo>
                    <a:pt x="0" y="1564513"/>
                  </a:lnTo>
                  <a:lnTo>
                    <a:pt x="7329551" y="1564513"/>
                  </a:lnTo>
                  <a:lnTo>
                    <a:pt x="7329551" y="2085975"/>
                  </a:lnTo>
                  <a:lnTo>
                    <a:pt x="8372475" y="1043051"/>
                  </a:lnTo>
                  <a:lnTo>
                    <a:pt x="7329551" y="0"/>
                  </a:lnTo>
                  <a:close/>
                </a:path>
              </a:pathLst>
            </a:custGeom>
            <a:solidFill>
              <a:srgbClr val="CA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2962" y="1614551"/>
              <a:ext cx="1734185" cy="971550"/>
            </a:xfrm>
            <a:custGeom>
              <a:avLst/>
              <a:gdLst/>
              <a:ahLst/>
              <a:cxnLst/>
              <a:rect l="l" t="t" r="r" b="b"/>
              <a:pathLst>
                <a:path w="1734185" h="971550">
                  <a:moveTo>
                    <a:pt x="1571561" y="0"/>
                  </a:moveTo>
                  <a:lnTo>
                    <a:pt x="161925" y="0"/>
                  </a:lnTo>
                  <a:lnTo>
                    <a:pt x="118881" y="5776"/>
                  </a:lnTo>
                  <a:lnTo>
                    <a:pt x="80201" y="22083"/>
                  </a:lnTo>
                  <a:lnTo>
                    <a:pt x="47429" y="47386"/>
                  </a:lnTo>
                  <a:lnTo>
                    <a:pt x="22109" y="80151"/>
                  </a:lnTo>
                  <a:lnTo>
                    <a:pt x="5784" y="118842"/>
                  </a:lnTo>
                  <a:lnTo>
                    <a:pt x="0" y="161925"/>
                  </a:lnTo>
                  <a:lnTo>
                    <a:pt x="0" y="809498"/>
                  </a:lnTo>
                  <a:lnTo>
                    <a:pt x="5784" y="852590"/>
                  </a:lnTo>
                  <a:lnTo>
                    <a:pt x="22109" y="891304"/>
                  </a:lnTo>
                  <a:lnTo>
                    <a:pt x="47429" y="924099"/>
                  </a:lnTo>
                  <a:lnTo>
                    <a:pt x="80201" y="949433"/>
                  </a:lnTo>
                  <a:lnTo>
                    <a:pt x="118881" y="965763"/>
                  </a:lnTo>
                  <a:lnTo>
                    <a:pt x="161925" y="971550"/>
                  </a:lnTo>
                  <a:lnTo>
                    <a:pt x="1571561" y="971550"/>
                  </a:lnTo>
                  <a:lnTo>
                    <a:pt x="1614653" y="965763"/>
                  </a:lnTo>
                  <a:lnTo>
                    <a:pt x="1653368" y="949433"/>
                  </a:lnTo>
                  <a:lnTo>
                    <a:pt x="1686163" y="924099"/>
                  </a:lnTo>
                  <a:lnTo>
                    <a:pt x="1711496" y="891304"/>
                  </a:lnTo>
                  <a:lnTo>
                    <a:pt x="1727827" y="852590"/>
                  </a:lnTo>
                  <a:lnTo>
                    <a:pt x="1733613" y="809498"/>
                  </a:lnTo>
                  <a:lnTo>
                    <a:pt x="1733613" y="161925"/>
                  </a:lnTo>
                  <a:lnTo>
                    <a:pt x="1727827" y="118842"/>
                  </a:lnTo>
                  <a:lnTo>
                    <a:pt x="1711496" y="80151"/>
                  </a:lnTo>
                  <a:lnTo>
                    <a:pt x="1686163" y="47386"/>
                  </a:lnTo>
                  <a:lnTo>
                    <a:pt x="1653368" y="22083"/>
                  </a:lnTo>
                  <a:lnTo>
                    <a:pt x="1614653" y="5776"/>
                  </a:lnTo>
                  <a:lnTo>
                    <a:pt x="1571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2962" y="1614551"/>
              <a:ext cx="1734185" cy="971550"/>
            </a:xfrm>
            <a:custGeom>
              <a:avLst/>
              <a:gdLst/>
              <a:ahLst/>
              <a:cxnLst/>
              <a:rect l="l" t="t" r="r" b="b"/>
              <a:pathLst>
                <a:path w="1734185" h="971550">
                  <a:moveTo>
                    <a:pt x="0" y="161925"/>
                  </a:moveTo>
                  <a:lnTo>
                    <a:pt x="5784" y="118842"/>
                  </a:lnTo>
                  <a:lnTo>
                    <a:pt x="22109" y="80151"/>
                  </a:lnTo>
                  <a:lnTo>
                    <a:pt x="47429" y="47386"/>
                  </a:lnTo>
                  <a:lnTo>
                    <a:pt x="80201" y="22083"/>
                  </a:lnTo>
                  <a:lnTo>
                    <a:pt x="118881" y="5776"/>
                  </a:lnTo>
                  <a:lnTo>
                    <a:pt x="161925" y="0"/>
                  </a:lnTo>
                  <a:lnTo>
                    <a:pt x="1571561" y="0"/>
                  </a:lnTo>
                  <a:lnTo>
                    <a:pt x="1614653" y="5776"/>
                  </a:lnTo>
                  <a:lnTo>
                    <a:pt x="1653368" y="22083"/>
                  </a:lnTo>
                  <a:lnTo>
                    <a:pt x="1686163" y="47386"/>
                  </a:lnTo>
                  <a:lnTo>
                    <a:pt x="1711496" y="80151"/>
                  </a:lnTo>
                  <a:lnTo>
                    <a:pt x="1727827" y="118842"/>
                  </a:lnTo>
                  <a:lnTo>
                    <a:pt x="1733613" y="161925"/>
                  </a:lnTo>
                  <a:lnTo>
                    <a:pt x="1733613" y="809498"/>
                  </a:lnTo>
                  <a:lnTo>
                    <a:pt x="1727827" y="852590"/>
                  </a:lnTo>
                  <a:lnTo>
                    <a:pt x="1711496" y="891304"/>
                  </a:lnTo>
                  <a:lnTo>
                    <a:pt x="1686163" y="924099"/>
                  </a:lnTo>
                  <a:lnTo>
                    <a:pt x="1653368" y="949433"/>
                  </a:lnTo>
                  <a:lnTo>
                    <a:pt x="1614653" y="965763"/>
                  </a:lnTo>
                  <a:lnTo>
                    <a:pt x="1571561" y="971550"/>
                  </a:lnTo>
                  <a:lnTo>
                    <a:pt x="161925" y="971550"/>
                  </a:lnTo>
                  <a:lnTo>
                    <a:pt x="118881" y="965763"/>
                  </a:lnTo>
                  <a:lnTo>
                    <a:pt x="80201" y="949433"/>
                  </a:lnTo>
                  <a:lnTo>
                    <a:pt x="47429" y="924099"/>
                  </a:lnTo>
                  <a:lnTo>
                    <a:pt x="22109" y="891304"/>
                  </a:lnTo>
                  <a:lnTo>
                    <a:pt x="5784" y="852590"/>
                  </a:lnTo>
                  <a:lnTo>
                    <a:pt x="0" y="809498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92187" y="1845373"/>
            <a:ext cx="1424940" cy="4756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192405">
              <a:lnSpc>
                <a:spcPts val="1650"/>
              </a:lnSpc>
              <a:spcBef>
                <a:spcPts val="355"/>
              </a:spcBef>
            </a:pP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FAIR</a:t>
            </a:r>
            <a:r>
              <a:rPr sz="1550" b="1" spc="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006CAE"/>
                </a:solidFill>
                <a:latin typeface="Arial"/>
                <a:cs typeface="Arial"/>
              </a:rPr>
              <a:t>high-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value</a:t>
            </a:r>
            <a:r>
              <a:rPr sz="1550" b="1" spc="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datasets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865501" y="1608200"/>
            <a:ext cx="1746250" cy="984250"/>
            <a:chOff x="2865501" y="1608200"/>
            <a:chExt cx="1746250" cy="984250"/>
          </a:xfrm>
        </p:grpSpPr>
        <p:sp>
          <p:nvSpPr>
            <p:cNvPr id="42" name="object 42"/>
            <p:cNvSpPr/>
            <p:nvPr/>
          </p:nvSpPr>
          <p:spPr>
            <a:xfrm>
              <a:off x="2871851" y="1614550"/>
              <a:ext cx="1733550" cy="971550"/>
            </a:xfrm>
            <a:custGeom>
              <a:avLst/>
              <a:gdLst/>
              <a:ahLst/>
              <a:cxnLst/>
              <a:rect l="l" t="t" r="r" b="b"/>
              <a:pathLst>
                <a:path w="1733550" h="971550">
                  <a:moveTo>
                    <a:pt x="1571498" y="0"/>
                  </a:moveTo>
                  <a:lnTo>
                    <a:pt x="161925" y="0"/>
                  </a:lnTo>
                  <a:lnTo>
                    <a:pt x="118842" y="5776"/>
                  </a:lnTo>
                  <a:lnTo>
                    <a:pt x="80151" y="22083"/>
                  </a:lnTo>
                  <a:lnTo>
                    <a:pt x="47386" y="47386"/>
                  </a:lnTo>
                  <a:lnTo>
                    <a:pt x="22083" y="80151"/>
                  </a:lnTo>
                  <a:lnTo>
                    <a:pt x="5776" y="118842"/>
                  </a:lnTo>
                  <a:lnTo>
                    <a:pt x="0" y="161925"/>
                  </a:lnTo>
                  <a:lnTo>
                    <a:pt x="0" y="809498"/>
                  </a:lnTo>
                  <a:lnTo>
                    <a:pt x="5776" y="852590"/>
                  </a:lnTo>
                  <a:lnTo>
                    <a:pt x="22083" y="891304"/>
                  </a:lnTo>
                  <a:lnTo>
                    <a:pt x="47386" y="924099"/>
                  </a:lnTo>
                  <a:lnTo>
                    <a:pt x="80151" y="949433"/>
                  </a:lnTo>
                  <a:lnTo>
                    <a:pt x="118842" y="965763"/>
                  </a:lnTo>
                  <a:lnTo>
                    <a:pt x="161925" y="971550"/>
                  </a:lnTo>
                  <a:lnTo>
                    <a:pt x="1571498" y="971550"/>
                  </a:lnTo>
                  <a:lnTo>
                    <a:pt x="1614590" y="965763"/>
                  </a:lnTo>
                  <a:lnTo>
                    <a:pt x="1653304" y="949433"/>
                  </a:lnTo>
                  <a:lnTo>
                    <a:pt x="1686099" y="924099"/>
                  </a:lnTo>
                  <a:lnTo>
                    <a:pt x="1711433" y="891304"/>
                  </a:lnTo>
                  <a:lnTo>
                    <a:pt x="1727763" y="852590"/>
                  </a:lnTo>
                  <a:lnTo>
                    <a:pt x="1733550" y="809498"/>
                  </a:lnTo>
                  <a:lnTo>
                    <a:pt x="1733550" y="161925"/>
                  </a:lnTo>
                  <a:lnTo>
                    <a:pt x="1727763" y="118842"/>
                  </a:lnTo>
                  <a:lnTo>
                    <a:pt x="1711433" y="80151"/>
                  </a:lnTo>
                  <a:lnTo>
                    <a:pt x="1686099" y="47386"/>
                  </a:lnTo>
                  <a:lnTo>
                    <a:pt x="1653304" y="22083"/>
                  </a:lnTo>
                  <a:lnTo>
                    <a:pt x="1614590" y="5776"/>
                  </a:lnTo>
                  <a:lnTo>
                    <a:pt x="1571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71851" y="1614550"/>
              <a:ext cx="1733550" cy="971550"/>
            </a:xfrm>
            <a:custGeom>
              <a:avLst/>
              <a:gdLst/>
              <a:ahLst/>
              <a:cxnLst/>
              <a:rect l="l" t="t" r="r" b="b"/>
              <a:pathLst>
                <a:path w="1733550" h="971550">
                  <a:moveTo>
                    <a:pt x="0" y="161925"/>
                  </a:moveTo>
                  <a:lnTo>
                    <a:pt x="5776" y="118842"/>
                  </a:lnTo>
                  <a:lnTo>
                    <a:pt x="22083" y="80151"/>
                  </a:lnTo>
                  <a:lnTo>
                    <a:pt x="47386" y="47386"/>
                  </a:lnTo>
                  <a:lnTo>
                    <a:pt x="80151" y="22083"/>
                  </a:lnTo>
                  <a:lnTo>
                    <a:pt x="118842" y="5776"/>
                  </a:lnTo>
                  <a:lnTo>
                    <a:pt x="161925" y="0"/>
                  </a:lnTo>
                  <a:lnTo>
                    <a:pt x="1571498" y="0"/>
                  </a:lnTo>
                  <a:lnTo>
                    <a:pt x="1614590" y="5776"/>
                  </a:lnTo>
                  <a:lnTo>
                    <a:pt x="1653304" y="22083"/>
                  </a:lnTo>
                  <a:lnTo>
                    <a:pt x="1686099" y="47386"/>
                  </a:lnTo>
                  <a:lnTo>
                    <a:pt x="1711433" y="80151"/>
                  </a:lnTo>
                  <a:lnTo>
                    <a:pt x="1727763" y="118842"/>
                  </a:lnTo>
                  <a:lnTo>
                    <a:pt x="1733550" y="161925"/>
                  </a:lnTo>
                  <a:lnTo>
                    <a:pt x="1733550" y="809498"/>
                  </a:lnTo>
                  <a:lnTo>
                    <a:pt x="1727763" y="852590"/>
                  </a:lnTo>
                  <a:lnTo>
                    <a:pt x="1711433" y="891304"/>
                  </a:lnTo>
                  <a:lnTo>
                    <a:pt x="1686099" y="924099"/>
                  </a:lnTo>
                  <a:lnTo>
                    <a:pt x="1653304" y="949433"/>
                  </a:lnTo>
                  <a:lnTo>
                    <a:pt x="1614590" y="965763"/>
                  </a:lnTo>
                  <a:lnTo>
                    <a:pt x="1571498" y="971550"/>
                  </a:lnTo>
                  <a:lnTo>
                    <a:pt x="161925" y="971550"/>
                  </a:lnTo>
                  <a:lnTo>
                    <a:pt x="118842" y="965763"/>
                  </a:lnTo>
                  <a:lnTo>
                    <a:pt x="80151" y="949433"/>
                  </a:lnTo>
                  <a:lnTo>
                    <a:pt x="47386" y="924099"/>
                  </a:lnTo>
                  <a:lnTo>
                    <a:pt x="22083" y="891304"/>
                  </a:lnTo>
                  <a:lnTo>
                    <a:pt x="5776" y="852590"/>
                  </a:lnTo>
                  <a:lnTo>
                    <a:pt x="0" y="809498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88682" y="1073608"/>
            <a:ext cx="3425825" cy="82740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Their</a:t>
            </a:r>
            <a:r>
              <a:rPr sz="2000" b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activities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may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include:</a:t>
            </a:r>
            <a:endParaRPr sz="2000">
              <a:latin typeface="Arial"/>
              <a:cs typeface="Arial"/>
            </a:endParaRPr>
          </a:p>
          <a:p>
            <a:pPr marR="357505" algn="r">
              <a:lnSpc>
                <a:spcPct val="100000"/>
              </a:lnSpc>
              <a:spcBef>
                <a:spcPts val="900"/>
              </a:spcBef>
            </a:pPr>
            <a:r>
              <a:rPr sz="1550" b="1" spc="-2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endParaRPr sz="1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39694" y="1844611"/>
            <a:ext cx="1183640" cy="6858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065" marR="5080" algn="ctr">
              <a:lnSpc>
                <a:spcPts val="1650"/>
              </a:lnSpc>
              <a:spcBef>
                <a:spcPts val="355"/>
              </a:spcBef>
            </a:pP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repositories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federated</a:t>
            </a:r>
            <a:r>
              <a:rPr sz="1550" b="1" spc="1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006CAE"/>
                </a:solidFill>
                <a:latin typeface="Arial"/>
                <a:cs typeface="Arial"/>
              </a:rPr>
              <a:t>in </a:t>
            </a:r>
            <a:r>
              <a:rPr sz="1550" b="1" spc="-20" dirty="0">
                <a:solidFill>
                  <a:srgbClr val="006CAE"/>
                </a:solidFill>
                <a:latin typeface="Arial"/>
                <a:cs typeface="Arial"/>
              </a:rPr>
              <a:t>EOSC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884801" y="1608200"/>
            <a:ext cx="1755775" cy="984250"/>
            <a:chOff x="4884801" y="1608200"/>
            <a:chExt cx="1755775" cy="984250"/>
          </a:xfrm>
        </p:grpSpPr>
        <p:sp>
          <p:nvSpPr>
            <p:cNvPr id="47" name="object 47"/>
            <p:cNvSpPr/>
            <p:nvPr/>
          </p:nvSpPr>
          <p:spPr>
            <a:xfrm>
              <a:off x="4891151" y="1614550"/>
              <a:ext cx="1743075" cy="971550"/>
            </a:xfrm>
            <a:custGeom>
              <a:avLst/>
              <a:gdLst/>
              <a:ahLst/>
              <a:cxnLst/>
              <a:rect l="l" t="t" r="r" b="b"/>
              <a:pathLst>
                <a:path w="1743075" h="971550">
                  <a:moveTo>
                    <a:pt x="1581023" y="0"/>
                  </a:moveTo>
                  <a:lnTo>
                    <a:pt x="161925" y="0"/>
                  </a:lnTo>
                  <a:lnTo>
                    <a:pt x="118842" y="5776"/>
                  </a:lnTo>
                  <a:lnTo>
                    <a:pt x="80151" y="22083"/>
                  </a:lnTo>
                  <a:lnTo>
                    <a:pt x="47386" y="47386"/>
                  </a:lnTo>
                  <a:lnTo>
                    <a:pt x="22083" y="80151"/>
                  </a:lnTo>
                  <a:lnTo>
                    <a:pt x="5776" y="118842"/>
                  </a:lnTo>
                  <a:lnTo>
                    <a:pt x="0" y="161925"/>
                  </a:lnTo>
                  <a:lnTo>
                    <a:pt x="0" y="809498"/>
                  </a:lnTo>
                  <a:lnTo>
                    <a:pt x="5776" y="852590"/>
                  </a:lnTo>
                  <a:lnTo>
                    <a:pt x="22083" y="891304"/>
                  </a:lnTo>
                  <a:lnTo>
                    <a:pt x="47386" y="924099"/>
                  </a:lnTo>
                  <a:lnTo>
                    <a:pt x="80151" y="949433"/>
                  </a:lnTo>
                  <a:lnTo>
                    <a:pt x="118842" y="965763"/>
                  </a:lnTo>
                  <a:lnTo>
                    <a:pt x="161925" y="971550"/>
                  </a:lnTo>
                  <a:lnTo>
                    <a:pt x="1581023" y="971550"/>
                  </a:lnTo>
                  <a:lnTo>
                    <a:pt x="1624115" y="965763"/>
                  </a:lnTo>
                  <a:lnTo>
                    <a:pt x="1662829" y="949433"/>
                  </a:lnTo>
                  <a:lnTo>
                    <a:pt x="1695624" y="924099"/>
                  </a:lnTo>
                  <a:lnTo>
                    <a:pt x="1720958" y="891304"/>
                  </a:lnTo>
                  <a:lnTo>
                    <a:pt x="1737288" y="852590"/>
                  </a:lnTo>
                  <a:lnTo>
                    <a:pt x="1743075" y="809498"/>
                  </a:lnTo>
                  <a:lnTo>
                    <a:pt x="1743075" y="161925"/>
                  </a:lnTo>
                  <a:lnTo>
                    <a:pt x="1737288" y="118842"/>
                  </a:lnTo>
                  <a:lnTo>
                    <a:pt x="1720958" y="80151"/>
                  </a:lnTo>
                  <a:lnTo>
                    <a:pt x="1695624" y="47386"/>
                  </a:lnTo>
                  <a:lnTo>
                    <a:pt x="1662829" y="22083"/>
                  </a:lnTo>
                  <a:lnTo>
                    <a:pt x="1624115" y="5776"/>
                  </a:lnTo>
                  <a:lnTo>
                    <a:pt x="1581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91151" y="1614550"/>
              <a:ext cx="1743075" cy="971550"/>
            </a:xfrm>
            <a:custGeom>
              <a:avLst/>
              <a:gdLst/>
              <a:ahLst/>
              <a:cxnLst/>
              <a:rect l="l" t="t" r="r" b="b"/>
              <a:pathLst>
                <a:path w="1743075" h="971550">
                  <a:moveTo>
                    <a:pt x="0" y="161925"/>
                  </a:moveTo>
                  <a:lnTo>
                    <a:pt x="5776" y="118842"/>
                  </a:lnTo>
                  <a:lnTo>
                    <a:pt x="22083" y="80151"/>
                  </a:lnTo>
                  <a:lnTo>
                    <a:pt x="47386" y="47386"/>
                  </a:lnTo>
                  <a:lnTo>
                    <a:pt x="80151" y="22083"/>
                  </a:lnTo>
                  <a:lnTo>
                    <a:pt x="118842" y="5776"/>
                  </a:lnTo>
                  <a:lnTo>
                    <a:pt x="161925" y="0"/>
                  </a:lnTo>
                  <a:lnTo>
                    <a:pt x="1581023" y="0"/>
                  </a:lnTo>
                  <a:lnTo>
                    <a:pt x="1624115" y="5776"/>
                  </a:lnTo>
                  <a:lnTo>
                    <a:pt x="1662829" y="22083"/>
                  </a:lnTo>
                  <a:lnTo>
                    <a:pt x="1695624" y="47386"/>
                  </a:lnTo>
                  <a:lnTo>
                    <a:pt x="1720958" y="80151"/>
                  </a:lnTo>
                  <a:lnTo>
                    <a:pt x="1737288" y="118842"/>
                  </a:lnTo>
                  <a:lnTo>
                    <a:pt x="1743075" y="161925"/>
                  </a:lnTo>
                  <a:lnTo>
                    <a:pt x="1743075" y="809498"/>
                  </a:lnTo>
                  <a:lnTo>
                    <a:pt x="1737288" y="852590"/>
                  </a:lnTo>
                  <a:lnTo>
                    <a:pt x="1720958" y="891304"/>
                  </a:lnTo>
                  <a:lnTo>
                    <a:pt x="1695624" y="924099"/>
                  </a:lnTo>
                  <a:lnTo>
                    <a:pt x="1662829" y="949433"/>
                  </a:lnTo>
                  <a:lnTo>
                    <a:pt x="1624115" y="965763"/>
                  </a:lnTo>
                  <a:lnTo>
                    <a:pt x="1581023" y="971550"/>
                  </a:lnTo>
                  <a:lnTo>
                    <a:pt x="161925" y="971550"/>
                  </a:lnTo>
                  <a:lnTo>
                    <a:pt x="118842" y="965763"/>
                  </a:lnTo>
                  <a:lnTo>
                    <a:pt x="80151" y="949433"/>
                  </a:lnTo>
                  <a:lnTo>
                    <a:pt x="47386" y="924099"/>
                  </a:lnTo>
                  <a:lnTo>
                    <a:pt x="22083" y="891304"/>
                  </a:lnTo>
                  <a:lnTo>
                    <a:pt x="5776" y="852590"/>
                  </a:lnTo>
                  <a:lnTo>
                    <a:pt x="0" y="809498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009769" y="1739836"/>
            <a:ext cx="1501775" cy="6858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355"/>
              </a:spcBef>
            </a:pP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550" b="1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access</a:t>
            </a:r>
            <a:r>
              <a:rPr sz="1550" b="1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006CAE"/>
                </a:solidFill>
                <a:latin typeface="Arial"/>
                <a:cs typeface="Arial"/>
              </a:rPr>
              <a:t>for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AI-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based application</a:t>
            </a:r>
            <a:r>
              <a:rPr sz="1550" spc="-10" dirty="0">
                <a:solidFill>
                  <a:srgbClr val="006CAE"/>
                </a:solidFill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913626" y="1608200"/>
            <a:ext cx="1755775" cy="984250"/>
            <a:chOff x="6913626" y="1608200"/>
            <a:chExt cx="1755775" cy="984250"/>
          </a:xfrm>
        </p:grpSpPr>
        <p:sp>
          <p:nvSpPr>
            <p:cNvPr id="51" name="object 51"/>
            <p:cNvSpPr/>
            <p:nvPr/>
          </p:nvSpPr>
          <p:spPr>
            <a:xfrm>
              <a:off x="6919976" y="1614550"/>
              <a:ext cx="1743075" cy="971550"/>
            </a:xfrm>
            <a:custGeom>
              <a:avLst/>
              <a:gdLst/>
              <a:ahLst/>
              <a:cxnLst/>
              <a:rect l="l" t="t" r="r" b="b"/>
              <a:pathLst>
                <a:path w="1743075" h="971550">
                  <a:moveTo>
                    <a:pt x="1581023" y="0"/>
                  </a:moveTo>
                  <a:lnTo>
                    <a:pt x="161925" y="0"/>
                  </a:lnTo>
                  <a:lnTo>
                    <a:pt x="118842" y="5776"/>
                  </a:lnTo>
                  <a:lnTo>
                    <a:pt x="80151" y="22083"/>
                  </a:lnTo>
                  <a:lnTo>
                    <a:pt x="47386" y="47386"/>
                  </a:lnTo>
                  <a:lnTo>
                    <a:pt x="22083" y="80151"/>
                  </a:lnTo>
                  <a:lnTo>
                    <a:pt x="5776" y="118842"/>
                  </a:lnTo>
                  <a:lnTo>
                    <a:pt x="0" y="161925"/>
                  </a:lnTo>
                  <a:lnTo>
                    <a:pt x="0" y="809498"/>
                  </a:lnTo>
                  <a:lnTo>
                    <a:pt x="5776" y="852590"/>
                  </a:lnTo>
                  <a:lnTo>
                    <a:pt x="22083" y="891304"/>
                  </a:lnTo>
                  <a:lnTo>
                    <a:pt x="47386" y="924099"/>
                  </a:lnTo>
                  <a:lnTo>
                    <a:pt x="80151" y="949433"/>
                  </a:lnTo>
                  <a:lnTo>
                    <a:pt x="118842" y="965763"/>
                  </a:lnTo>
                  <a:lnTo>
                    <a:pt x="161925" y="971550"/>
                  </a:lnTo>
                  <a:lnTo>
                    <a:pt x="1581023" y="971550"/>
                  </a:lnTo>
                  <a:lnTo>
                    <a:pt x="1624115" y="965763"/>
                  </a:lnTo>
                  <a:lnTo>
                    <a:pt x="1662829" y="949433"/>
                  </a:lnTo>
                  <a:lnTo>
                    <a:pt x="1695624" y="924099"/>
                  </a:lnTo>
                  <a:lnTo>
                    <a:pt x="1720958" y="891304"/>
                  </a:lnTo>
                  <a:lnTo>
                    <a:pt x="1737288" y="852590"/>
                  </a:lnTo>
                  <a:lnTo>
                    <a:pt x="1743075" y="809498"/>
                  </a:lnTo>
                  <a:lnTo>
                    <a:pt x="1743075" y="161925"/>
                  </a:lnTo>
                  <a:lnTo>
                    <a:pt x="1737288" y="118842"/>
                  </a:lnTo>
                  <a:lnTo>
                    <a:pt x="1720958" y="80151"/>
                  </a:lnTo>
                  <a:lnTo>
                    <a:pt x="1695624" y="47386"/>
                  </a:lnTo>
                  <a:lnTo>
                    <a:pt x="1662829" y="22083"/>
                  </a:lnTo>
                  <a:lnTo>
                    <a:pt x="1624115" y="5776"/>
                  </a:lnTo>
                  <a:lnTo>
                    <a:pt x="1581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19976" y="1614550"/>
              <a:ext cx="1743075" cy="971550"/>
            </a:xfrm>
            <a:custGeom>
              <a:avLst/>
              <a:gdLst/>
              <a:ahLst/>
              <a:cxnLst/>
              <a:rect l="l" t="t" r="r" b="b"/>
              <a:pathLst>
                <a:path w="1743075" h="971550">
                  <a:moveTo>
                    <a:pt x="0" y="161925"/>
                  </a:moveTo>
                  <a:lnTo>
                    <a:pt x="5776" y="118842"/>
                  </a:lnTo>
                  <a:lnTo>
                    <a:pt x="22083" y="80151"/>
                  </a:lnTo>
                  <a:lnTo>
                    <a:pt x="47386" y="47386"/>
                  </a:lnTo>
                  <a:lnTo>
                    <a:pt x="80151" y="22083"/>
                  </a:lnTo>
                  <a:lnTo>
                    <a:pt x="118842" y="5776"/>
                  </a:lnTo>
                  <a:lnTo>
                    <a:pt x="161925" y="0"/>
                  </a:lnTo>
                  <a:lnTo>
                    <a:pt x="1581023" y="0"/>
                  </a:lnTo>
                  <a:lnTo>
                    <a:pt x="1624115" y="5776"/>
                  </a:lnTo>
                  <a:lnTo>
                    <a:pt x="1662829" y="22083"/>
                  </a:lnTo>
                  <a:lnTo>
                    <a:pt x="1695624" y="47386"/>
                  </a:lnTo>
                  <a:lnTo>
                    <a:pt x="1720958" y="80151"/>
                  </a:lnTo>
                  <a:lnTo>
                    <a:pt x="1737288" y="118842"/>
                  </a:lnTo>
                  <a:lnTo>
                    <a:pt x="1743075" y="161925"/>
                  </a:lnTo>
                  <a:lnTo>
                    <a:pt x="1743075" y="809498"/>
                  </a:lnTo>
                  <a:lnTo>
                    <a:pt x="1737288" y="852590"/>
                  </a:lnTo>
                  <a:lnTo>
                    <a:pt x="1720958" y="891304"/>
                  </a:lnTo>
                  <a:lnTo>
                    <a:pt x="1695624" y="924099"/>
                  </a:lnTo>
                  <a:lnTo>
                    <a:pt x="1662829" y="949433"/>
                  </a:lnTo>
                  <a:lnTo>
                    <a:pt x="1624115" y="965763"/>
                  </a:lnTo>
                  <a:lnTo>
                    <a:pt x="1581023" y="971550"/>
                  </a:lnTo>
                  <a:lnTo>
                    <a:pt x="161925" y="971550"/>
                  </a:lnTo>
                  <a:lnTo>
                    <a:pt x="118842" y="965763"/>
                  </a:lnTo>
                  <a:lnTo>
                    <a:pt x="80151" y="949433"/>
                  </a:lnTo>
                  <a:lnTo>
                    <a:pt x="47386" y="924099"/>
                  </a:lnTo>
                  <a:lnTo>
                    <a:pt x="22083" y="891304"/>
                  </a:lnTo>
                  <a:lnTo>
                    <a:pt x="5776" y="852590"/>
                  </a:lnTo>
                  <a:lnTo>
                    <a:pt x="0" y="809498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366000" y="1739836"/>
            <a:ext cx="850900" cy="6858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45085" algn="just">
              <a:lnSpc>
                <a:spcPts val="1650"/>
              </a:lnSpc>
              <a:spcBef>
                <a:spcPts val="355"/>
              </a:spcBef>
            </a:pP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reusing existing datasets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942451" y="1608200"/>
            <a:ext cx="1746250" cy="984250"/>
            <a:chOff x="8942451" y="1608200"/>
            <a:chExt cx="1746250" cy="984250"/>
          </a:xfrm>
        </p:grpSpPr>
        <p:sp>
          <p:nvSpPr>
            <p:cNvPr id="55" name="object 55"/>
            <p:cNvSpPr/>
            <p:nvPr/>
          </p:nvSpPr>
          <p:spPr>
            <a:xfrm>
              <a:off x="8948801" y="1614550"/>
              <a:ext cx="1733550" cy="971550"/>
            </a:xfrm>
            <a:custGeom>
              <a:avLst/>
              <a:gdLst/>
              <a:ahLst/>
              <a:cxnLst/>
              <a:rect l="l" t="t" r="r" b="b"/>
              <a:pathLst>
                <a:path w="1733550" h="971550">
                  <a:moveTo>
                    <a:pt x="1571498" y="0"/>
                  </a:moveTo>
                  <a:lnTo>
                    <a:pt x="161925" y="0"/>
                  </a:lnTo>
                  <a:lnTo>
                    <a:pt x="118842" y="5776"/>
                  </a:lnTo>
                  <a:lnTo>
                    <a:pt x="80151" y="22083"/>
                  </a:lnTo>
                  <a:lnTo>
                    <a:pt x="47386" y="47386"/>
                  </a:lnTo>
                  <a:lnTo>
                    <a:pt x="22083" y="80151"/>
                  </a:lnTo>
                  <a:lnTo>
                    <a:pt x="5776" y="118842"/>
                  </a:lnTo>
                  <a:lnTo>
                    <a:pt x="0" y="161925"/>
                  </a:lnTo>
                  <a:lnTo>
                    <a:pt x="0" y="809498"/>
                  </a:lnTo>
                  <a:lnTo>
                    <a:pt x="5776" y="852590"/>
                  </a:lnTo>
                  <a:lnTo>
                    <a:pt x="22083" y="891304"/>
                  </a:lnTo>
                  <a:lnTo>
                    <a:pt x="47386" y="924099"/>
                  </a:lnTo>
                  <a:lnTo>
                    <a:pt x="80151" y="949433"/>
                  </a:lnTo>
                  <a:lnTo>
                    <a:pt x="118842" y="965763"/>
                  </a:lnTo>
                  <a:lnTo>
                    <a:pt x="161925" y="971550"/>
                  </a:lnTo>
                  <a:lnTo>
                    <a:pt x="1571498" y="971550"/>
                  </a:lnTo>
                  <a:lnTo>
                    <a:pt x="1614590" y="965763"/>
                  </a:lnTo>
                  <a:lnTo>
                    <a:pt x="1653304" y="949433"/>
                  </a:lnTo>
                  <a:lnTo>
                    <a:pt x="1686099" y="924099"/>
                  </a:lnTo>
                  <a:lnTo>
                    <a:pt x="1711433" y="891304"/>
                  </a:lnTo>
                  <a:lnTo>
                    <a:pt x="1727763" y="852590"/>
                  </a:lnTo>
                  <a:lnTo>
                    <a:pt x="1733550" y="809498"/>
                  </a:lnTo>
                  <a:lnTo>
                    <a:pt x="1733550" y="161925"/>
                  </a:lnTo>
                  <a:lnTo>
                    <a:pt x="1727763" y="118842"/>
                  </a:lnTo>
                  <a:lnTo>
                    <a:pt x="1711433" y="80151"/>
                  </a:lnTo>
                  <a:lnTo>
                    <a:pt x="1686099" y="47386"/>
                  </a:lnTo>
                  <a:lnTo>
                    <a:pt x="1653304" y="22083"/>
                  </a:lnTo>
                  <a:lnTo>
                    <a:pt x="1614590" y="5776"/>
                  </a:lnTo>
                  <a:lnTo>
                    <a:pt x="15714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948801" y="1614550"/>
              <a:ext cx="1733550" cy="971550"/>
            </a:xfrm>
            <a:custGeom>
              <a:avLst/>
              <a:gdLst/>
              <a:ahLst/>
              <a:cxnLst/>
              <a:rect l="l" t="t" r="r" b="b"/>
              <a:pathLst>
                <a:path w="1733550" h="971550">
                  <a:moveTo>
                    <a:pt x="0" y="161925"/>
                  </a:moveTo>
                  <a:lnTo>
                    <a:pt x="5776" y="118842"/>
                  </a:lnTo>
                  <a:lnTo>
                    <a:pt x="22083" y="80151"/>
                  </a:lnTo>
                  <a:lnTo>
                    <a:pt x="47386" y="47386"/>
                  </a:lnTo>
                  <a:lnTo>
                    <a:pt x="80151" y="22083"/>
                  </a:lnTo>
                  <a:lnTo>
                    <a:pt x="118842" y="5776"/>
                  </a:lnTo>
                  <a:lnTo>
                    <a:pt x="161925" y="0"/>
                  </a:lnTo>
                  <a:lnTo>
                    <a:pt x="1571498" y="0"/>
                  </a:lnTo>
                  <a:lnTo>
                    <a:pt x="1614590" y="5776"/>
                  </a:lnTo>
                  <a:lnTo>
                    <a:pt x="1653304" y="22083"/>
                  </a:lnTo>
                  <a:lnTo>
                    <a:pt x="1686099" y="47386"/>
                  </a:lnTo>
                  <a:lnTo>
                    <a:pt x="1711433" y="80151"/>
                  </a:lnTo>
                  <a:lnTo>
                    <a:pt x="1727763" y="118842"/>
                  </a:lnTo>
                  <a:lnTo>
                    <a:pt x="1733550" y="161925"/>
                  </a:lnTo>
                  <a:lnTo>
                    <a:pt x="1733550" y="809498"/>
                  </a:lnTo>
                  <a:lnTo>
                    <a:pt x="1727763" y="852590"/>
                  </a:lnTo>
                  <a:lnTo>
                    <a:pt x="1711433" y="891304"/>
                  </a:lnTo>
                  <a:lnTo>
                    <a:pt x="1686099" y="924099"/>
                  </a:lnTo>
                  <a:lnTo>
                    <a:pt x="1653304" y="949433"/>
                  </a:lnTo>
                  <a:lnTo>
                    <a:pt x="1614590" y="965763"/>
                  </a:lnTo>
                  <a:lnTo>
                    <a:pt x="1571498" y="971550"/>
                  </a:lnTo>
                  <a:lnTo>
                    <a:pt x="161925" y="971550"/>
                  </a:lnTo>
                  <a:lnTo>
                    <a:pt x="118842" y="965763"/>
                  </a:lnTo>
                  <a:lnTo>
                    <a:pt x="80151" y="949433"/>
                  </a:lnTo>
                  <a:lnTo>
                    <a:pt x="47386" y="924099"/>
                  </a:lnTo>
                  <a:lnTo>
                    <a:pt x="22083" y="891304"/>
                  </a:lnTo>
                  <a:lnTo>
                    <a:pt x="5776" y="852590"/>
                  </a:lnTo>
                  <a:lnTo>
                    <a:pt x="0" y="809498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9089390" y="1739836"/>
            <a:ext cx="1457960" cy="6858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355"/>
              </a:spcBef>
            </a:pP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d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ata</a:t>
            </a:r>
            <a:r>
              <a:rPr sz="1550" b="1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standards metadata mappings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6012" y="2316226"/>
            <a:ext cx="4102100" cy="1244600"/>
            <a:chOff x="1116012" y="2316226"/>
            <a:chExt cx="4102100" cy="1244600"/>
          </a:xfrm>
        </p:grpSpPr>
        <p:sp>
          <p:nvSpPr>
            <p:cNvPr id="3" name="object 3"/>
            <p:cNvSpPr/>
            <p:nvPr/>
          </p:nvSpPr>
          <p:spPr>
            <a:xfrm>
              <a:off x="1119187" y="2319401"/>
              <a:ext cx="4095750" cy="1238250"/>
            </a:xfrm>
            <a:custGeom>
              <a:avLst/>
              <a:gdLst/>
              <a:ahLst/>
              <a:cxnLst/>
              <a:rect l="l" t="t" r="r" b="b"/>
              <a:pathLst>
                <a:path w="4095750" h="1238250">
                  <a:moveTo>
                    <a:pt x="4095750" y="0"/>
                  </a:moveTo>
                  <a:lnTo>
                    <a:pt x="0" y="0"/>
                  </a:lnTo>
                  <a:lnTo>
                    <a:pt x="0" y="1238250"/>
                  </a:lnTo>
                  <a:lnTo>
                    <a:pt x="4095750" y="1238250"/>
                  </a:lnTo>
                  <a:lnTo>
                    <a:pt x="40957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9187" y="2319401"/>
              <a:ext cx="4095750" cy="1238250"/>
            </a:xfrm>
            <a:custGeom>
              <a:avLst/>
              <a:gdLst/>
              <a:ahLst/>
              <a:cxnLst/>
              <a:rect l="l" t="t" r="r" b="b"/>
              <a:pathLst>
                <a:path w="4095750" h="1238250">
                  <a:moveTo>
                    <a:pt x="0" y="1238250"/>
                  </a:moveTo>
                  <a:lnTo>
                    <a:pt x="4095750" y="1238250"/>
                  </a:lnTo>
                  <a:lnTo>
                    <a:pt x="4095750" y="0"/>
                  </a:lnTo>
                  <a:lnTo>
                    <a:pt x="0" y="0"/>
                  </a:lnTo>
                  <a:lnTo>
                    <a:pt x="0" y="12382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41195" y="2355212"/>
            <a:ext cx="3025140" cy="10839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COMMUNITY</a:t>
            </a:r>
            <a:r>
              <a:rPr sz="17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BASED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86500"/>
              </a:lnSpc>
              <a:spcBef>
                <a:spcPts val="635"/>
              </a:spcBef>
            </a:pP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Coordinating</a:t>
            </a:r>
            <a:r>
              <a:rPr sz="17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7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networking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existing</a:t>
            </a:r>
            <a:r>
              <a:rPr sz="17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community-</a:t>
            </a:r>
            <a:r>
              <a:rPr sz="1700" b="1" spc="-20" dirty="0">
                <a:solidFill>
                  <a:srgbClr val="006CAE"/>
                </a:solidFill>
                <a:latin typeface="Arial"/>
                <a:cs typeface="Arial"/>
              </a:rPr>
              <a:t>based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competence</a:t>
            </a:r>
            <a:r>
              <a:rPr sz="17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centres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17587" y="2132076"/>
            <a:ext cx="879475" cy="1317625"/>
            <a:chOff x="1017587" y="2132076"/>
            <a:chExt cx="879475" cy="13176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937" y="2138299"/>
              <a:ext cx="866775" cy="13049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3937" y="2138426"/>
              <a:ext cx="866775" cy="1304925"/>
            </a:xfrm>
            <a:custGeom>
              <a:avLst/>
              <a:gdLst/>
              <a:ahLst/>
              <a:cxnLst/>
              <a:rect l="l" t="t" r="r" b="b"/>
              <a:pathLst>
                <a:path w="866775" h="1304925">
                  <a:moveTo>
                    <a:pt x="0" y="1304925"/>
                  </a:moveTo>
                  <a:lnTo>
                    <a:pt x="866775" y="1304925"/>
                  </a:lnTo>
                  <a:lnTo>
                    <a:pt x="866775" y="0"/>
                  </a:lnTo>
                  <a:lnTo>
                    <a:pt x="0" y="0"/>
                  </a:lnTo>
                  <a:lnTo>
                    <a:pt x="0" y="13049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726176" y="2316226"/>
            <a:ext cx="3968750" cy="1244600"/>
            <a:chOff x="5726176" y="2316226"/>
            <a:chExt cx="3968750" cy="1244600"/>
          </a:xfrm>
        </p:grpSpPr>
        <p:sp>
          <p:nvSpPr>
            <p:cNvPr id="10" name="object 10"/>
            <p:cNvSpPr/>
            <p:nvPr/>
          </p:nvSpPr>
          <p:spPr>
            <a:xfrm>
              <a:off x="5729351" y="2319401"/>
              <a:ext cx="3962400" cy="1238250"/>
            </a:xfrm>
            <a:custGeom>
              <a:avLst/>
              <a:gdLst/>
              <a:ahLst/>
              <a:cxnLst/>
              <a:rect l="l" t="t" r="r" b="b"/>
              <a:pathLst>
                <a:path w="3962400" h="1238250">
                  <a:moveTo>
                    <a:pt x="3962400" y="0"/>
                  </a:moveTo>
                  <a:lnTo>
                    <a:pt x="0" y="0"/>
                  </a:lnTo>
                  <a:lnTo>
                    <a:pt x="0" y="1238250"/>
                  </a:lnTo>
                  <a:lnTo>
                    <a:pt x="3962400" y="123825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29351" y="2319401"/>
              <a:ext cx="3962400" cy="1238250"/>
            </a:xfrm>
            <a:custGeom>
              <a:avLst/>
              <a:gdLst/>
              <a:ahLst/>
              <a:cxnLst/>
              <a:rect l="l" t="t" r="r" b="b"/>
              <a:pathLst>
                <a:path w="3962400" h="1238250">
                  <a:moveTo>
                    <a:pt x="0" y="1238250"/>
                  </a:moveTo>
                  <a:lnTo>
                    <a:pt x="3962400" y="1238250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12382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59550" y="2466657"/>
            <a:ext cx="2992120" cy="86486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TRAINING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625"/>
              </a:spcBef>
            </a:pP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Develop</a:t>
            </a:r>
            <a:r>
              <a:rPr sz="17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training</a:t>
            </a:r>
            <a:r>
              <a:rPr sz="17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on</a:t>
            </a:r>
            <a:r>
              <a:rPr sz="17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FAIR</a:t>
            </a:r>
            <a:r>
              <a:rPr sz="17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open</a:t>
            </a:r>
            <a:r>
              <a:rPr sz="17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science</a:t>
            </a:r>
            <a:r>
              <a:rPr sz="17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practices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61076" y="2132076"/>
            <a:ext cx="879475" cy="1317625"/>
            <a:chOff x="5561076" y="2132076"/>
            <a:chExt cx="879475" cy="131762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7426" y="2138299"/>
              <a:ext cx="866775" cy="13049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67426" y="2138426"/>
              <a:ext cx="866775" cy="1304925"/>
            </a:xfrm>
            <a:custGeom>
              <a:avLst/>
              <a:gdLst/>
              <a:ahLst/>
              <a:cxnLst/>
              <a:rect l="l" t="t" r="r" b="b"/>
              <a:pathLst>
                <a:path w="866775" h="1304925">
                  <a:moveTo>
                    <a:pt x="0" y="1304925"/>
                  </a:moveTo>
                  <a:lnTo>
                    <a:pt x="866775" y="1304925"/>
                  </a:lnTo>
                  <a:lnTo>
                    <a:pt x="866775" y="0"/>
                  </a:lnTo>
                  <a:lnTo>
                    <a:pt x="0" y="0"/>
                  </a:lnTo>
                  <a:lnTo>
                    <a:pt x="0" y="13049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77912" y="3878326"/>
            <a:ext cx="4102100" cy="1244600"/>
            <a:chOff x="1077912" y="3878326"/>
            <a:chExt cx="4102100" cy="1244600"/>
          </a:xfrm>
        </p:grpSpPr>
        <p:sp>
          <p:nvSpPr>
            <p:cNvPr id="17" name="object 17"/>
            <p:cNvSpPr/>
            <p:nvPr/>
          </p:nvSpPr>
          <p:spPr>
            <a:xfrm>
              <a:off x="1081087" y="3881501"/>
              <a:ext cx="4095750" cy="1238250"/>
            </a:xfrm>
            <a:custGeom>
              <a:avLst/>
              <a:gdLst/>
              <a:ahLst/>
              <a:cxnLst/>
              <a:rect l="l" t="t" r="r" b="b"/>
              <a:pathLst>
                <a:path w="4095750" h="1238250">
                  <a:moveTo>
                    <a:pt x="4095750" y="0"/>
                  </a:moveTo>
                  <a:lnTo>
                    <a:pt x="0" y="0"/>
                  </a:lnTo>
                  <a:lnTo>
                    <a:pt x="0" y="1238250"/>
                  </a:lnTo>
                  <a:lnTo>
                    <a:pt x="4095750" y="1238250"/>
                  </a:lnTo>
                  <a:lnTo>
                    <a:pt x="40957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1087" y="3881501"/>
              <a:ext cx="4095750" cy="1238250"/>
            </a:xfrm>
            <a:custGeom>
              <a:avLst/>
              <a:gdLst/>
              <a:ahLst/>
              <a:cxnLst/>
              <a:rect l="l" t="t" r="r" b="b"/>
              <a:pathLst>
                <a:path w="4095750" h="1238250">
                  <a:moveTo>
                    <a:pt x="0" y="1238250"/>
                  </a:moveTo>
                  <a:lnTo>
                    <a:pt x="4095750" y="1238250"/>
                  </a:lnTo>
                  <a:lnTo>
                    <a:pt x="4095750" y="0"/>
                  </a:lnTo>
                  <a:lnTo>
                    <a:pt x="0" y="0"/>
                  </a:lnTo>
                  <a:lnTo>
                    <a:pt x="0" y="12382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99030" y="3802951"/>
            <a:ext cx="3028950" cy="13131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INTEROPERABILITY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87100"/>
              </a:lnSpc>
              <a:spcBef>
                <a:spcPts val="625"/>
              </a:spcBef>
            </a:pP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Develop</a:t>
            </a:r>
            <a:r>
              <a:rPr sz="17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frameworks</a:t>
            </a:r>
            <a:r>
              <a:rPr sz="17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17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006CAE"/>
                </a:solidFill>
                <a:latin typeface="Arial"/>
                <a:cs typeface="Arial"/>
              </a:rPr>
              <a:t>high-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impact</a:t>
            </a:r>
            <a:r>
              <a:rPr sz="17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r>
              <a:rPr sz="17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7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006CAE"/>
                </a:solidFill>
                <a:latin typeface="Arial"/>
                <a:cs typeface="Arial"/>
              </a:rPr>
              <a:t>data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repositories</a:t>
            </a:r>
            <a:r>
              <a:rPr sz="17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within</a:t>
            </a:r>
            <a:r>
              <a:rPr sz="17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7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006CAE"/>
                </a:solidFill>
                <a:latin typeface="Arial"/>
                <a:cs typeface="Arial"/>
              </a:rPr>
              <a:t>EOSC </a:t>
            </a: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Federation,</a:t>
            </a:r>
            <a:r>
              <a:rPr sz="17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6CAE"/>
                </a:solidFill>
                <a:latin typeface="Arial"/>
                <a:cs typeface="Arial"/>
              </a:rPr>
              <a:t>fostering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69962" y="3694176"/>
            <a:ext cx="879475" cy="1308100"/>
            <a:chOff x="969962" y="3694176"/>
            <a:chExt cx="879475" cy="130810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312" y="3700399"/>
              <a:ext cx="866775" cy="12954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76312" y="3700526"/>
              <a:ext cx="866775" cy="1295400"/>
            </a:xfrm>
            <a:custGeom>
              <a:avLst/>
              <a:gdLst/>
              <a:ahLst/>
              <a:cxnLst/>
              <a:rect l="l" t="t" r="r" b="b"/>
              <a:pathLst>
                <a:path w="866775" h="1295400">
                  <a:moveTo>
                    <a:pt x="0" y="1295400"/>
                  </a:moveTo>
                  <a:lnTo>
                    <a:pt x="866775" y="1295400"/>
                  </a:lnTo>
                  <a:lnTo>
                    <a:pt x="866775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602351" y="3878326"/>
            <a:ext cx="4140200" cy="1244600"/>
            <a:chOff x="5602351" y="3878326"/>
            <a:chExt cx="4140200" cy="1244600"/>
          </a:xfrm>
        </p:grpSpPr>
        <p:sp>
          <p:nvSpPr>
            <p:cNvPr id="24" name="object 24"/>
            <p:cNvSpPr/>
            <p:nvPr/>
          </p:nvSpPr>
          <p:spPr>
            <a:xfrm>
              <a:off x="5605526" y="3881501"/>
              <a:ext cx="4133850" cy="1238250"/>
            </a:xfrm>
            <a:custGeom>
              <a:avLst/>
              <a:gdLst/>
              <a:ahLst/>
              <a:cxnLst/>
              <a:rect l="l" t="t" r="r" b="b"/>
              <a:pathLst>
                <a:path w="4133850" h="1238250">
                  <a:moveTo>
                    <a:pt x="4133850" y="0"/>
                  </a:moveTo>
                  <a:lnTo>
                    <a:pt x="0" y="0"/>
                  </a:lnTo>
                  <a:lnTo>
                    <a:pt x="0" y="1238250"/>
                  </a:lnTo>
                  <a:lnTo>
                    <a:pt x="4133850" y="1238250"/>
                  </a:lnTo>
                  <a:lnTo>
                    <a:pt x="41338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05526" y="3881501"/>
              <a:ext cx="4133850" cy="1238250"/>
            </a:xfrm>
            <a:custGeom>
              <a:avLst/>
              <a:gdLst/>
              <a:ahLst/>
              <a:cxnLst/>
              <a:rect l="l" t="t" r="r" b="b"/>
              <a:pathLst>
                <a:path w="4133850" h="1238250">
                  <a:moveTo>
                    <a:pt x="0" y="1238250"/>
                  </a:moveTo>
                  <a:lnTo>
                    <a:pt x="4133850" y="1238250"/>
                  </a:lnTo>
                  <a:lnTo>
                    <a:pt x="4133850" y="0"/>
                  </a:lnTo>
                  <a:lnTo>
                    <a:pt x="0" y="0"/>
                  </a:lnTo>
                  <a:lnTo>
                    <a:pt x="0" y="12382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33439" y="3802951"/>
            <a:ext cx="3162935" cy="13131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LONG-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TERM</a:t>
            </a:r>
            <a:r>
              <a:rPr sz="17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SUSTAINABILITY</a:t>
            </a:r>
            <a:endParaRPr sz="1700">
              <a:latin typeface="Arial"/>
              <a:cs typeface="Arial"/>
            </a:endParaRPr>
          </a:p>
          <a:p>
            <a:pPr marL="12700" marR="16510">
              <a:lnSpc>
                <a:spcPct val="87100"/>
              </a:lnSpc>
              <a:spcBef>
                <a:spcPts val="625"/>
              </a:spcBef>
            </a:pP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Mechanisms</a:t>
            </a:r>
            <a:r>
              <a:rPr sz="17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17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7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integration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7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long-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term</a:t>
            </a:r>
            <a:r>
              <a:rPr sz="17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sustainability</a:t>
            </a:r>
            <a:r>
              <a:rPr sz="17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all</a:t>
            </a:r>
            <a:r>
              <a:rPr sz="17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relevant</a:t>
            </a:r>
            <a:r>
              <a:rPr sz="17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6CAE"/>
                </a:solidFill>
                <a:latin typeface="Arial"/>
                <a:cs typeface="Arial"/>
              </a:rPr>
              <a:t>outcomes</a:t>
            </a:r>
            <a:r>
              <a:rPr sz="17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into</a:t>
            </a:r>
            <a:r>
              <a:rPr sz="1700" spc="-25" dirty="0">
                <a:solidFill>
                  <a:srgbClr val="006CAE"/>
                </a:solidFill>
                <a:latin typeface="Arial"/>
                <a:cs typeface="Arial"/>
              </a:rPr>
              <a:t> the </a:t>
            </a:r>
            <a:r>
              <a:rPr sz="1700" dirty="0">
                <a:solidFill>
                  <a:srgbClr val="006CAE"/>
                </a:solidFill>
                <a:latin typeface="Arial"/>
                <a:cs typeface="Arial"/>
              </a:rPr>
              <a:t>EOSC</a:t>
            </a:r>
            <a:r>
              <a:rPr sz="17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6CAE"/>
                </a:solidFill>
                <a:latin typeface="Arial"/>
                <a:cs typeface="Arial"/>
              </a:rPr>
              <a:t>Federation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522976" y="3694176"/>
            <a:ext cx="879475" cy="1308100"/>
            <a:chOff x="5522976" y="3694176"/>
            <a:chExt cx="879475" cy="1308100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9326" y="3700399"/>
              <a:ext cx="866775" cy="12954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529326" y="3700526"/>
              <a:ext cx="866775" cy="1295400"/>
            </a:xfrm>
            <a:custGeom>
              <a:avLst/>
              <a:gdLst/>
              <a:ahLst/>
              <a:cxnLst/>
              <a:rect l="l" t="t" r="r" b="b"/>
              <a:pathLst>
                <a:path w="866775" h="1295400">
                  <a:moveTo>
                    <a:pt x="0" y="1295400"/>
                  </a:moveTo>
                  <a:lnTo>
                    <a:pt x="866775" y="1295400"/>
                  </a:lnTo>
                  <a:lnTo>
                    <a:pt x="866775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544951" y="5430837"/>
            <a:ext cx="3978275" cy="1244600"/>
            <a:chOff x="3544951" y="5430837"/>
            <a:chExt cx="3978275" cy="1244600"/>
          </a:xfrm>
        </p:grpSpPr>
        <p:sp>
          <p:nvSpPr>
            <p:cNvPr id="31" name="object 31"/>
            <p:cNvSpPr/>
            <p:nvPr/>
          </p:nvSpPr>
          <p:spPr>
            <a:xfrm>
              <a:off x="3548126" y="5434012"/>
              <a:ext cx="3971925" cy="1238250"/>
            </a:xfrm>
            <a:custGeom>
              <a:avLst/>
              <a:gdLst/>
              <a:ahLst/>
              <a:cxnLst/>
              <a:rect l="l" t="t" r="r" b="b"/>
              <a:pathLst>
                <a:path w="3971925" h="1238250">
                  <a:moveTo>
                    <a:pt x="3971925" y="0"/>
                  </a:moveTo>
                  <a:lnTo>
                    <a:pt x="0" y="0"/>
                  </a:lnTo>
                  <a:lnTo>
                    <a:pt x="0" y="1238250"/>
                  </a:lnTo>
                  <a:lnTo>
                    <a:pt x="3971925" y="1238250"/>
                  </a:lnTo>
                  <a:lnTo>
                    <a:pt x="39719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48126" y="5434012"/>
              <a:ext cx="3971925" cy="1238250"/>
            </a:xfrm>
            <a:custGeom>
              <a:avLst/>
              <a:gdLst/>
              <a:ahLst/>
              <a:cxnLst/>
              <a:rect l="l" t="t" r="r" b="b"/>
              <a:pathLst>
                <a:path w="3971925" h="1238250">
                  <a:moveTo>
                    <a:pt x="0" y="1238250"/>
                  </a:moveTo>
                  <a:lnTo>
                    <a:pt x="3971925" y="1238250"/>
                  </a:lnTo>
                  <a:lnTo>
                    <a:pt x="3971925" y="0"/>
                  </a:lnTo>
                  <a:lnTo>
                    <a:pt x="0" y="0"/>
                  </a:lnTo>
                  <a:lnTo>
                    <a:pt x="0" y="12382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368165" y="5516879"/>
            <a:ext cx="3021965" cy="104266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614680">
              <a:lnSpc>
                <a:spcPts val="1730"/>
              </a:lnSpc>
              <a:spcBef>
                <a:spcPts val="440"/>
              </a:spcBef>
            </a:pP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UNDERREPRESENTED THEMATIC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745"/>
              </a:spcBef>
            </a:pP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Engage</a:t>
            </a:r>
            <a:r>
              <a:rPr sz="17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underrepresented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thematic</a:t>
            </a:r>
            <a:r>
              <a:rPr sz="17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7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6CAE"/>
                </a:solidFill>
                <a:latin typeface="Arial"/>
                <a:cs typeface="Arial"/>
              </a:rPr>
              <a:t>RI</a:t>
            </a:r>
            <a:r>
              <a:rPr sz="17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06CAE"/>
                </a:solidFill>
                <a:latin typeface="Arial"/>
                <a:cs typeface="Arial"/>
              </a:rPr>
              <a:t>communities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379851" y="5246687"/>
            <a:ext cx="879475" cy="1317625"/>
            <a:chOff x="3379851" y="5246687"/>
            <a:chExt cx="879475" cy="1317625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6201" y="5253037"/>
              <a:ext cx="866775" cy="130492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386201" y="5253037"/>
              <a:ext cx="866775" cy="1304925"/>
            </a:xfrm>
            <a:custGeom>
              <a:avLst/>
              <a:gdLst/>
              <a:ahLst/>
              <a:cxnLst/>
              <a:rect l="l" t="t" r="r" b="b"/>
              <a:pathLst>
                <a:path w="866775" h="1304925">
                  <a:moveTo>
                    <a:pt x="0" y="1304925"/>
                  </a:moveTo>
                  <a:lnTo>
                    <a:pt x="866775" y="1304925"/>
                  </a:lnTo>
                  <a:lnTo>
                    <a:pt x="866775" y="0"/>
                  </a:lnTo>
                  <a:lnTo>
                    <a:pt x="0" y="0"/>
                  </a:lnTo>
                  <a:lnTo>
                    <a:pt x="0" y="13049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410455" y="287274"/>
            <a:ext cx="33870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INFRAEOSC-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</p:txBody>
      </p:sp>
      <p:sp>
        <p:nvSpPr>
          <p:cNvPr id="38" name="object 38"/>
          <p:cNvSpPr txBox="1"/>
          <p:nvPr/>
        </p:nvSpPr>
        <p:spPr>
          <a:xfrm>
            <a:off x="5382640" y="802703"/>
            <a:ext cx="10890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Scope</a:t>
            </a:r>
            <a:endParaRPr sz="27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873105" y="802703"/>
            <a:ext cx="5175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4/4</a:t>
            </a:r>
            <a:endParaRPr sz="27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3725" y="1307211"/>
            <a:ext cx="8084820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10"/>
              </a:lnSpc>
            </a:pPr>
            <a:r>
              <a:rPr sz="6600" b="1" baseline="-19570" dirty="0">
                <a:solidFill>
                  <a:srgbClr val="921680"/>
                </a:solidFill>
                <a:latin typeface="Arial"/>
                <a:cs typeface="Arial"/>
              </a:rPr>
              <a:t>2.</a:t>
            </a:r>
            <a:r>
              <a:rPr sz="6600" b="1" spc="-127" baseline="-1957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Support</a:t>
            </a:r>
            <a:r>
              <a:rPr sz="2400" b="1" spc="-6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the</a:t>
            </a:r>
            <a:r>
              <a:rPr sz="2400" b="1" spc="-7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integration</a:t>
            </a:r>
            <a:r>
              <a:rPr sz="2400" b="1" spc="-5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400" b="1" spc="-6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thematic</a:t>
            </a:r>
            <a:r>
              <a:rPr sz="2400" b="1" spc="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research</a:t>
            </a:r>
            <a:r>
              <a:rPr sz="2400" b="1" spc="-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and</a:t>
            </a:r>
            <a:r>
              <a:rPr sz="2400" b="1" spc="-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921680"/>
                </a:solidFill>
                <a:latin typeface="Arial"/>
                <a:cs typeface="Arial"/>
              </a:rPr>
              <a:t>RI</a:t>
            </a:r>
            <a:endParaRPr sz="2400">
              <a:latin typeface="Arial"/>
              <a:cs typeface="Arial"/>
            </a:endParaRPr>
          </a:p>
          <a:p>
            <a:pPr marL="631190">
              <a:lnSpc>
                <a:spcPts val="2705"/>
              </a:lnSpc>
            </a:pP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communities</a:t>
            </a:r>
            <a:r>
              <a:rPr sz="2400" b="1" spc="-7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in</a:t>
            </a:r>
            <a:r>
              <a:rPr sz="2400" b="1" spc="-5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the</a:t>
            </a:r>
            <a:r>
              <a:rPr sz="2400" b="1" spc="-7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EOSC</a:t>
            </a:r>
            <a:r>
              <a:rPr sz="2400" b="1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921680"/>
                </a:solidFill>
                <a:latin typeface="Arial"/>
                <a:cs typeface="Arial"/>
              </a:rPr>
              <a:t>Federation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92944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EOSC-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02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40885"/>
            <a:ext cx="5300345" cy="612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30"/>
              </a:spcBef>
            </a:pP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Trusted</a:t>
            </a:r>
            <a:r>
              <a:rPr sz="2000" b="1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frameworks</a:t>
            </a:r>
            <a:r>
              <a:rPr sz="2000" b="1" spc="-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2000" b="1" spc="-11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secure</a:t>
            </a:r>
            <a:r>
              <a:rPr sz="2000" b="1" spc="-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efficient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data</a:t>
            </a:r>
            <a:r>
              <a:rPr sz="20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sharing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EOSC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(EOSC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Partnership)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9840" y="3782631"/>
            <a:ext cx="25927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9289" y="4091749"/>
            <a:ext cx="2248535" cy="18567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3-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5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32" y="3633660"/>
            <a:ext cx="2323465" cy="15519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2540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Coordination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Actions (CSA)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805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497117"/>
            <a:ext cx="877264" cy="8772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8654" y="402336"/>
            <a:ext cx="8459470" cy="1510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>
              <a:lnSpc>
                <a:spcPts val="4310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HORIZON-INFRA-2026-01-EOSC-</a:t>
            </a:r>
            <a:r>
              <a:rPr sz="3600" spc="-25" dirty="0">
                <a:solidFill>
                  <a:srgbClr val="F39E0C"/>
                </a:solidFill>
              </a:rPr>
              <a:t>02</a:t>
            </a:r>
            <a:endParaRPr sz="3600"/>
          </a:p>
          <a:p>
            <a:pPr marL="138430" marR="5080" indent="-126364">
              <a:lnSpc>
                <a:spcPts val="3529"/>
              </a:lnSpc>
              <a:spcBef>
                <a:spcPts val="365"/>
              </a:spcBef>
            </a:pPr>
            <a:r>
              <a:rPr dirty="0"/>
              <a:t>Trusted</a:t>
            </a:r>
            <a:r>
              <a:rPr spc="-85" dirty="0"/>
              <a:t> </a:t>
            </a:r>
            <a:r>
              <a:rPr dirty="0"/>
              <a:t>frameworks</a:t>
            </a:r>
            <a:r>
              <a:rPr spc="-65" dirty="0"/>
              <a:t> </a:t>
            </a:r>
            <a:r>
              <a:rPr dirty="0"/>
              <a:t>for</a:t>
            </a:r>
            <a:r>
              <a:rPr spc="-114" dirty="0"/>
              <a:t> </a:t>
            </a:r>
            <a:r>
              <a:rPr dirty="0"/>
              <a:t>secure</a:t>
            </a:r>
            <a:r>
              <a:rPr spc="-65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spc="-10" dirty="0"/>
              <a:t>efficient </a:t>
            </a:r>
            <a:r>
              <a:rPr dirty="0"/>
              <a:t>data</a:t>
            </a:r>
            <a:r>
              <a:rPr spc="-75" dirty="0"/>
              <a:t> </a:t>
            </a:r>
            <a:r>
              <a:rPr dirty="0"/>
              <a:t>sharing</a:t>
            </a:r>
            <a:r>
              <a:rPr spc="-3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EOSC</a:t>
            </a:r>
            <a:r>
              <a:rPr spc="-10" dirty="0"/>
              <a:t> </a:t>
            </a:r>
            <a:r>
              <a:rPr dirty="0"/>
              <a:t>(EOSC</a:t>
            </a:r>
            <a:r>
              <a:rPr spc="-10" dirty="0"/>
              <a:t> Partnership)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505075"/>
            <a:ext cx="857250" cy="86677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32980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91000" y="2543175"/>
            <a:ext cx="857250" cy="857250"/>
            <a:chOff x="4191000" y="2543175"/>
            <a:chExt cx="857250" cy="857250"/>
          </a:xfrm>
        </p:grpSpPr>
        <p:sp>
          <p:nvSpPr>
            <p:cNvPr id="12" name="object 12"/>
            <p:cNvSpPr/>
            <p:nvPr/>
          </p:nvSpPr>
          <p:spPr>
            <a:xfrm>
              <a:off x="4191000" y="2543175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0"/>
                  </a:moveTo>
                  <a:lnTo>
                    <a:pt x="381920" y="2515"/>
                  </a:lnTo>
                  <a:lnTo>
                    <a:pt x="336673" y="9885"/>
                  </a:lnTo>
                  <a:lnTo>
                    <a:pt x="293144" y="21851"/>
                  </a:lnTo>
                  <a:lnTo>
                    <a:pt x="251595" y="38149"/>
                  </a:lnTo>
                  <a:lnTo>
                    <a:pt x="212287" y="58518"/>
                  </a:lnTo>
                  <a:lnTo>
                    <a:pt x="175482" y="82698"/>
                  </a:lnTo>
                  <a:lnTo>
                    <a:pt x="141441" y="110426"/>
                  </a:lnTo>
                  <a:lnTo>
                    <a:pt x="110426" y="141441"/>
                  </a:lnTo>
                  <a:lnTo>
                    <a:pt x="82698" y="175482"/>
                  </a:lnTo>
                  <a:lnTo>
                    <a:pt x="58518" y="212287"/>
                  </a:lnTo>
                  <a:lnTo>
                    <a:pt x="38149" y="251595"/>
                  </a:lnTo>
                  <a:lnTo>
                    <a:pt x="21851" y="293144"/>
                  </a:lnTo>
                  <a:lnTo>
                    <a:pt x="9885" y="336673"/>
                  </a:lnTo>
                  <a:lnTo>
                    <a:pt x="2515" y="381920"/>
                  </a:lnTo>
                  <a:lnTo>
                    <a:pt x="0" y="428625"/>
                  </a:lnTo>
                  <a:lnTo>
                    <a:pt x="2515" y="475329"/>
                  </a:lnTo>
                  <a:lnTo>
                    <a:pt x="9885" y="520576"/>
                  </a:lnTo>
                  <a:lnTo>
                    <a:pt x="21851" y="564105"/>
                  </a:lnTo>
                  <a:lnTo>
                    <a:pt x="38149" y="605654"/>
                  </a:lnTo>
                  <a:lnTo>
                    <a:pt x="58518" y="644962"/>
                  </a:lnTo>
                  <a:lnTo>
                    <a:pt x="82698" y="681767"/>
                  </a:lnTo>
                  <a:lnTo>
                    <a:pt x="110426" y="715808"/>
                  </a:lnTo>
                  <a:lnTo>
                    <a:pt x="141441" y="746823"/>
                  </a:lnTo>
                  <a:lnTo>
                    <a:pt x="175482" y="774551"/>
                  </a:lnTo>
                  <a:lnTo>
                    <a:pt x="212287" y="798731"/>
                  </a:lnTo>
                  <a:lnTo>
                    <a:pt x="251595" y="819100"/>
                  </a:lnTo>
                  <a:lnTo>
                    <a:pt x="293144" y="835398"/>
                  </a:lnTo>
                  <a:lnTo>
                    <a:pt x="336673" y="847364"/>
                  </a:lnTo>
                  <a:lnTo>
                    <a:pt x="381920" y="854734"/>
                  </a:lnTo>
                  <a:lnTo>
                    <a:pt x="428625" y="857250"/>
                  </a:lnTo>
                  <a:lnTo>
                    <a:pt x="475329" y="854734"/>
                  </a:lnTo>
                  <a:lnTo>
                    <a:pt x="520576" y="847364"/>
                  </a:lnTo>
                  <a:lnTo>
                    <a:pt x="564105" y="835398"/>
                  </a:lnTo>
                  <a:lnTo>
                    <a:pt x="605654" y="819100"/>
                  </a:lnTo>
                  <a:lnTo>
                    <a:pt x="644962" y="798731"/>
                  </a:lnTo>
                  <a:lnTo>
                    <a:pt x="681767" y="774551"/>
                  </a:lnTo>
                  <a:lnTo>
                    <a:pt x="715808" y="746823"/>
                  </a:lnTo>
                  <a:lnTo>
                    <a:pt x="746823" y="715808"/>
                  </a:lnTo>
                  <a:lnTo>
                    <a:pt x="774551" y="681767"/>
                  </a:lnTo>
                  <a:lnTo>
                    <a:pt x="798731" y="644962"/>
                  </a:lnTo>
                  <a:lnTo>
                    <a:pt x="819100" y="605654"/>
                  </a:lnTo>
                  <a:lnTo>
                    <a:pt x="835398" y="564105"/>
                  </a:lnTo>
                  <a:lnTo>
                    <a:pt x="847364" y="520576"/>
                  </a:lnTo>
                  <a:lnTo>
                    <a:pt x="854734" y="475329"/>
                  </a:lnTo>
                  <a:lnTo>
                    <a:pt x="857250" y="428625"/>
                  </a:lnTo>
                  <a:lnTo>
                    <a:pt x="854734" y="381920"/>
                  </a:lnTo>
                  <a:lnTo>
                    <a:pt x="847364" y="336673"/>
                  </a:lnTo>
                  <a:lnTo>
                    <a:pt x="835398" y="293144"/>
                  </a:lnTo>
                  <a:lnTo>
                    <a:pt x="819100" y="251595"/>
                  </a:lnTo>
                  <a:lnTo>
                    <a:pt x="798731" y="212287"/>
                  </a:lnTo>
                  <a:lnTo>
                    <a:pt x="774551" y="175482"/>
                  </a:lnTo>
                  <a:lnTo>
                    <a:pt x="746823" y="141441"/>
                  </a:lnTo>
                  <a:lnTo>
                    <a:pt x="715808" y="110426"/>
                  </a:lnTo>
                  <a:lnTo>
                    <a:pt x="681767" y="82698"/>
                  </a:lnTo>
                  <a:lnTo>
                    <a:pt x="644962" y="58518"/>
                  </a:lnTo>
                  <a:lnTo>
                    <a:pt x="605654" y="38149"/>
                  </a:lnTo>
                  <a:lnTo>
                    <a:pt x="564105" y="21851"/>
                  </a:lnTo>
                  <a:lnTo>
                    <a:pt x="520576" y="9885"/>
                  </a:lnTo>
                  <a:lnTo>
                    <a:pt x="475329" y="251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600325"/>
              <a:ext cx="742950" cy="7429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191375" y="2505075"/>
            <a:ext cx="866775" cy="866775"/>
            <a:chOff x="7191375" y="2505075"/>
            <a:chExt cx="866775" cy="866775"/>
          </a:xfrm>
        </p:grpSpPr>
        <p:sp>
          <p:nvSpPr>
            <p:cNvPr id="15" name="object 15"/>
            <p:cNvSpPr/>
            <p:nvPr/>
          </p:nvSpPr>
          <p:spPr>
            <a:xfrm>
              <a:off x="7191375" y="2505075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950" y="2543175"/>
              <a:ext cx="800100" cy="79057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239509" y="3633660"/>
            <a:ext cx="3011805" cy="30778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marR="7493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Restrictions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protection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European communication networks</a:t>
            </a:r>
            <a:endParaRPr sz="2000">
              <a:latin typeface="Arial"/>
              <a:cs typeface="Arial"/>
            </a:endParaRPr>
          </a:p>
          <a:p>
            <a:pPr marL="342900" marR="37465" indent="-342900" algn="r">
              <a:lnSpc>
                <a:spcPct val="100000"/>
              </a:lnSpc>
              <a:spcBef>
                <a:spcPts val="1215"/>
              </a:spcBef>
              <a:buClr>
                <a:srgbClr val="921680"/>
              </a:buClr>
              <a:buChar char="●"/>
              <a:tabLst>
                <a:tab pos="3429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Beneficiaries</a:t>
            </a:r>
            <a:r>
              <a:rPr sz="2000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subject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additional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access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rights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16668" y="3633660"/>
            <a:ext cx="2065655" cy="20097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85495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5851" y="5551551"/>
            <a:ext cx="10126980" cy="1155700"/>
            <a:chOff x="1855851" y="5551551"/>
            <a:chExt cx="10126980" cy="1155700"/>
          </a:xfrm>
        </p:grpSpPr>
        <p:sp>
          <p:nvSpPr>
            <p:cNvPr id="3" name="object 3"/>
            <p:cNvSpPr/>
            <p:nvPr/>
          </p:nvSpPr>
          <p:spPr>
            <a:xfrm>
              <a:off x="1862201" y="5557901"/>
              <a:ext cx="8953500" cy="1143000"/>
            </a:xfrm>
            <a:custGeom>
              <a:avLst/>
              <a:gdLst/>
              <a:ahLst/>
              <a:cxnLst/>
              <a:rect l="l" t="t" r="r" b="b"/>
              <a:pathLst>
                <a:path w="8953500" h="1143000">
                  <a:moveTo>
                    <a:pt x="8762873" y="0"/>
                  </a:moveTo>
                  <a:lnTo>
                    <a:pt x="190500" y="0"/>
                  </a:lnTo>
                  <a:lnTo>
                    <a:pt x="146797" y="5027"/>
                  </a:lnTo>
                  <a:lnTo>
                    <a:pt x="106691" y="19350"/>
                  </a:lnTo>
                  <a:lnTo>
                    <a:pt x="71321" y="41827"/>
                  </a:lnTo>
                  <a:lnTo>
                    <a:pt x="41827" y="71317"/>
                  </a:lnTo>
                  <a:lnTo>
                    <a:pt x="19349" y="106678"/>
                  </a:lnTo>
                  <a:lnTo>
                    <a:pt x="5027" y="146769"/>
                  </a:lnTo>
                  <a:lnTo>
                    <a:pt x="0" y="190449"/>
                  </a:lnTo>
                  <a:lnTo>
                    <a:pt x="0" y="952423"/>
                  </a:lnTo>
                  <a:lnTo>
                    <a:pt x="5027" y="996107"/>
                  </a:lnTo>
                  <a:lnTo>
                    <a:pt x="19349" y="1036207"/>
                  </a:lnTo>
                  <a:lnTo>
                    <a:pt x="41827" y="1071580"/>
                  </a:lnTo>
                  <a:lnTo>
                    <a:pt x="71321" y="1101083"/>
                  </a:lnTo>
                  <a:lnTo>
                    <a:pt x="106691" y="1123572"/>
                  </a:lnTo>
                  <a:lnTo>
                    <a:pt x="146797" y="1137905"/>
                  </a:lnTo>
                  <a:lnTo>
                    <a:pt x="190500" y="1142936"/>
                  </a:lnTo>
                  <a:lnTo>
                    <a:pt x="8762873" y="1142936"/>
                  </a:lnTo>
                  <a:lnTo>
                    <a:pt x="8806582" y="1137905"/>
                  </a:lnTo>
                  <a:lnTo>
                    <a:pt x="8846707" y="1123572"/>
                  </a:lnTo>
                  <a:lnTo>
                    <a:pt x="8882101" y="1101083"/>
                  </a:lnTo>
                  <a:lnTo>
                    <a:pt x="8911622" y="1071580"/>
                  </a:lnTo>
                  <a:lnTo>
                    <a:pt x="8934124" y="1036207"/>
                  </a:lnTo>
                  <a:lnTo>
                    <a:pt x="8948465" y="996107"/>
                  </a:lnTo>
                  <a:lnTo>
                    <a:pt x="8953500" y="952423"/>
                  </a:lnTo>
                  <a:lnTo>
                    <a:pt x="8953500" y="190449"/>
                  </a:lnTo>
                  <a:lnTo>
                    <a:pt x="8948465" y="146769"/>
                  </a:lnTo>
                  <a:lnTo>
                    <a:pt x="8934124" y="106678"/>
                  </a:lnTo>
                  <a:lnTo>
                    <a:pt x="8911622" y="71317"/>
                  </a:lnTo>
                  <a:lnTo>
                    <a:pt x="8882101" y="41827"/>
                  </a:lnTo>
                  <a:lnTo>
                    <a:pt x="8846707" y="19350"/>
                  </a:lnTo>
                  <a:lnTo>
                    <a:pt x="8806582" y="5027"/>
                  </a:lnTo>
                  <a:lnTo>
                    <a:pt x="87628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62201" y="5557901"/>
              <a:ext cx="8953500" cy="1143000"/>
            </a:xfrm>
            <a:custGeom>
              <a:avLst/>
              <a:gdLst/>
              <a:ahLst/>
              <a:cxnLst/>
              <a:rect l="l" t="t" r="r" b="b"/>
              <a:pathLst>
                <a:path w="8953500" h="1143000">
                  <a:moveTo>
                    <a:pt x="0" y="190449"/>
                  </a:moveTo>
                  <a:lnTo>
                    <a:pt x="5027" y="146769"/>
                  </a:lnTo>
                  <a:lnTo>
                    <a:pt x="19349" y="106678"/>
                  </a:lnTo>
                  <a:lnTo>
                    <a:pt x="41827" y="71317"/>
                  </a:lnTo>
                  <a:lnTo>
                    <a:pt x="71321" y="41827"/>
                  </a:lnTo>
                  <a:lnTo>
                    <a:pt x="106691" y="19350"/>
                  </a:lnTo>
                  <a:lnTo>
                    <a:pt x="146797" y="5027"/>
                  </a:lnTo>
                  <a:lnTo>
                    <a:pt x="190500" y="0"/>
                  </a:lnTo>
                  <a:lnTo>
                    <a:pt x="8762873" y="0"/>
                  </a:lnTo>
                  <a:lnTo>
                    <a:pt x="8806582" y="5027"/>
                  </a:lnTo>
                  <a:lnTo>
                    <a:pt x="8846707" y="19350"/>
                  </a:lnTo>
                  <a:lnTo>
                    <a:pt x="8882101" y="41827"/>
                  </a:lnTo>
                  <a:lnTo>
                    <a:pt x="8911622" y="71317"/>
                  </a:lnTo>
                  <a:lnTo>
                    <a:pt x="8934124" y="106678"/>
                  </a:lnTo>
                  <a:lnTo>
                    <a:pt x="8948465" y="146769"/>
                  </a:lnTo>
                  <a:lnTo>
                    <a:pt x="8953500" y="190449"/>
                  </a:lnTo>
                  <a:lnTo>
                    <a:pt x="8953500" y="952423"/>
                  </a:lnTo>
                  <a:lnTo>
                    <a:pt x="8948465" y="996107"/>
                  </a:lnTo>
                  <a:lnTo>
                    <a:pt x="8934124" y="1036207"/>
                  </a:lnTo>
                  <a:lnTo>
                    <a:pt x="8911622" y="1071580"/>
                  </a:lnTo>
                  <a:lnTo>
                    <a:pt x="8882101" y="1101083"/>
                  </a:lnTo>
                  <a:lnTo>
                    <a:pt x="8846707" y="1123572"/>
                  </a:lnTo>
                  <a:lnTo>
                    <a:pt x="8806582" y="1137905"/>
                  </a:lnTo>
                  <a:lnTo>
                    <a:pt x="8762873" y="1142936"/>
                  </a:lnTo>
                  <a:lnTo>
                    <a:pt x="190500" y="1142936"/>
                  </a:lnTo>
                  <a:lnTo>
                    <a:pt x="146797" y="1137905"/>
                  </a:lnTo>
                  <a:lnTo>
                    <a:pt x="106691" y="1123572"/>
                  </a:lnTo>
                  <a:lnTo>
                    <a:pt x="71321" y="1101083"/>
                  </a:lnTo>
                  <a:lnTo>
                    <a:pt x="41827" y="1071580"/>
                  </a:lnTo>
                  <a:lnTo>
                    <a:pt x="19349" y="1036207"/>
                  </a:lnTo>
                  <a:lnTo>
                    <a:pt x="5027" y="996107"/>
                  </a:lnTo>
                  <a:lnTo>
                    <a:pt x="0" y="952423"/>
                  </a:lnTo>
                  <a:lnTo>
                    <a:pt x="0" y="190449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0455" y="289560"/>
            <a:ext cx="33839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INFRAEOSC-</a:t>
            </a:r>
            <a:r>
              <a:rPr sz="3600" spc="-25" dirty="0">
                <a:solidFill>
                  <a:srgbClr val="F39E0C"/>
                </a:solidFill>
              </a:rPr>
              <a:t>02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903287" y="4189476"/>
            <a:ext cx="794385" cy="708025"/>
            <a:chOff x="903287" y="4189476"/>
            <a:chExt cx="794385" cy="708025"/>
          </a:xfrm>
        </p:grpSpPr>
        <p:sp>
          <p:nvSpPr>
            <p:cNvPr id="7" name="object 7"/>
            <p:cNvSpPr/>
            <p:nvPr/>
          </p:nvSpPr>
          <p:spPr>
            <a:xfrm>
              <a:off x="909637" y="4195826"/>
              <a:ext cx="781685" cy="695325"/>
            </a:xfrm>
            <a:custGeom>
              <a:avLst/>
              <a:gdLst/>
              <a:ahLst/>
              <a:cxnLst/>
              <a:rect l="l" t="t" r="r" b="b"/>
              <a:pathLst>
                <a:path w="781685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8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83" y="9096"/>
                  </a:lnTo>
                  <a:lnTo>
                    <a:pt x="747141" y="33909"/>
                  </a:lnTo>
                  <a:lnTo>
                    <a:pt x="771997" y="70723"/>
                  </a:lnTo>
                  <a:lnTo>
                    <a:pt x="781113" y="115824"/>
                  </a:lnTo>
                  <a:lnTo>
                    <a:pt x="781113" y="579374"/>
                  </a:lnTo>
                  <a:lnTo>
                    <a:pt x="771997" y="624494"/>
                  </a:lnTo>
                  <a:lnTo>
                    <a:pt x="747140" y="661352"/>
                  </a:lnTo>
                  <a:lnTo>
                    <a:pt x="71028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0494" y="4212725"/>
              <a:ext cx="669290" cy="624840"/>
            </a:xfrm>
            <a:custGeom>
              <a:avLst/>
              <a:gdLst/>
              <a:ahLst/>
              <a:cxnLst/>
              <a:rect l="l" t="t" r="r" b="b"/>
              <a:pathLst>
                <a:path w="669289" h="624839">
                  <a:moveTo>
                    <a:pt x="392728" y="0"/>
                  </a:moveTo>
                  <a:lnTo>
                    <a:pt x="56552" y="117811"/>
                  </a:lnTo>
                  <a:lnTo>
                    <a:pt x="27981" y="157573"/>
                  </a:lnTo>
                  <a:lnTo>
                    <a:pt x="23563" y="212061"/>
                  </a:lnTo>
                  <a:lnTo>
                    <a:pt x="23814" y="219915"/>
                  </a:lnTo>
                  <a:lnTo>
                    <a:pt x="23845" y="220884"/>
                  </a:lnTo>
                  <a:lnTo>
                    <a:pt x="24643" y="229634"/>
                  </a:lnTo>
                  <a:lnTo>
                    <a:pt x="25883" y="238237"/>
                  </a:lnTo>
                  <a:lnTo>
                    <a:pt x="27490" y="246619"/>
                  </a:lnTo>
                  <a:lnTo>
                    <a:pt x="11929" y="263395"/>
                  </a:lnTo>
                  <a:lnTo>
                    <a:pt x="3730" y="285988"/>
                  </a:lnTo>
                  <a:lnTo>
                    <a:pt x="539" y="311673"/>
                  </a:lnTo>
                  <a:lnTo>
                    <a:pt x="0" y="337727"/>
                  </a:lnTo>
                  <a:lnTo>
                    <a:pt x="1251" y="357792"/>
                  </a:lnTo>
                  <a:lnTo>
                    <a:pt x="5301" y="376310"/>
                  </a:lnTo>
                  <a:lnTo>
                    <a:pt x="12591" y="392620"/>
                  </a:lnTo>
                  <a:lnTo>
                    <a:pt x="23563" y="406058"/>
                  </a:lnTo>
                  <a:lnTo>
                    <a:pt x="21661" y="416661"/>
                  </a:lnTo>
                  <a:lnTo>
                    <a:pt x="21388" y="425693"/>
                  </a:lnTo>
                  <a:lnTo>
                    <a:pt x="21305" y="428442"/>
                  </a:lnTo>
                  <a:lnTo>
                    <a:pt x="21685" y="441401"/>
                  </a:lnTo>
                  <a:lnTo>
                    <a:pt x="21992" y="455539"/>
                  </a:lnTo>
                  <a:lnTo>
                    <a:pt x="30632" y="503940"/>
                  </a:lnTo>
                  <a:lnTo>
                    <a:pt x="62838" y="534080"/>
                  </a:lnTo>
                  <a:lnTo>
                    <a:pt x="281194" y="624403"/>
                  </a:lnTo>
                  <a:lnTo>
                    <a:pt x="404326" y="573351"/>
                  </a:lnTo>
                  <a:lnTo>
                    <a:pt x="282764" y="573351"/>
                  </a:lnTo>
                  <a:lnTo>
                    <a:pt x="63623" y="486955"/>
                  </a:lnTo>
                  <a:lnTo>
                    <a:pt x="63623" y="425693"/>
                  </a:lnTo>
                  <a:lnTo>
                    <a:pt x="185339" y="425693"/>
                  </a:lnTo>
                  <a:lnTo>
                    <a:pt x="42414" y="369143"/>
                  </a:lnTo>
                  <a:lnTo>
                    <a:pt x="42414" y="298456"/>
                  </a:lnTo>
                  <a:lnTo>
                    <a:pt x="204933" y="298456"/>
                  </a:lnTo>
                  <a:lnTo>
                    <a:pt x="65980" y="243477"/>
                  </a:lnTo>
                  <a:lnTo>
                    <a:pt x="65980" y="172790"/>
                  </a:lnTo>
                  <a:lnTo>
                    <a:pt x="496510" y="172790"/>
                  </a:lnTo>
                  <a:lnTo>
                    <a:pt x="597731" y="131949"/>
                  </a:lnTo>
                  <a:lnTo>
                    <a:pt x="628363" y="131949"/>
                  </a:lnTo>
                  <a:lnTo>
                    <a:pt x="628363" y="119382"/>
                  </a:lnTo>
                  <a:lnTo>
                    <a:pt x="669207" y="102103"/>
                  </a:lnTo>
                  <a:lnTo>
                    <a:pt x="392728" y="0"/>
                  </a:lnTo>
                  <a:close/>
                </a:path>
                <a:path w="669289" h="624839">
                  <a:moveTo>
                    <a:pt x="626792" y="372285"/>
                  </a:moveTo>
                  <a:lnTo>
                    <a:pt x="596945" y="372285"/>
                  </a:lnTo>
                  <a:lnTo>
                    <a:pt x="596186" y="441401"/>
                  </a:lnTo>
                  <a:lnTo>
                    <a:pt x="596160" y="443758"/>
                  </a:lnTo>
                  <a:lnTo>
                    <a:pt x="282764" y="573351"/>
                  </a:lnTo>
                  <a:lnTo>
                    <a:pt x="404326" y="573351"/>
                  </a:lnTo>
                  <a:lnTo>
                    <a:pt x="667636" y="464178"/>
                  </a:lnTo>
                  <a:lnTo>
                    <a:pt x="626792" y="449255"/>
                  </a:lnTo>
                  <a:lnTo>
                    <a:pt x="626792" y="372285"/>
                  </a:lnTo>
                  <a:close/>
                </a:path>
                <a:path w="669289" h="624839">
                  <a:moveTo>
                    <a:pt x="185339" y="425693"/>
                  </a:moveTo>
                  <a:lnTo>
                    <a:pt x="63623" y="425693"/>
                  </a:lnTo>
                  <a:lnTo>
                    <a:pt x="259201" y="505805"/>
                  </a:lnTo>
                  <a:lnTo>
                    <a:pt x="386352" y="455539"/>
                  </a:lnTo>
                  <a:lnTo>
                    <a:pt x="260772" y="455539"/>
                  </a:lnTo>
                  <a:lnTo>
                    <a:pt x="185339" y="425693"/>
                  </a:lnTo>
                  <a:close/>
                </a:path>
                <a:path w="669289" h="624839">
                  <a:moveTo>
                    <a:pt x="604800" y="259186"/>
                  </a:moveTo>
                  <a:lnTo>
                    <a:pt x="574953" y="259186"/>
                  </a:lnTo>
                  <a:lnTo>
                    <a:pt x="574953" y="325946"/>
                  </a:lnTo>
                  <a:lnTo>
                    <a:pt x="574167" y="325946"/>
                  </a:lnTo>
                  <a:lnTo>
                    <a:pt x="260772" y="455539"/>
                  </a:lnTo>
                  <a:lnTo>
                    <a:pt x="386352" y="455539"/>
                  </a:lnTo>
                  <a:lnTo>
                    <a:pt x="596945" y="372285"/>
                  </a:lnTo>
                  <a:lnTo>
                    <a:pt x="626792" y="372285"/>
                  </a:lnTo>
                  <a:lnTo>
                    <a:pt x="626792" y="362860"/>
                  </a:lnTo>
                  <a:lnTo>
                    <a:pt x="667636" y="345581"/>
                  </a:lnTo>
                  <a:lnTo>
                    <a:pt x="604800" y="322019"/>
                  </a:lnTo>
                  <a:lnTo>
                    <a:pt x="604800" y="259186"/>
                  </a:lnTo>
                  <a:close/>
                </a:path>
                <a:path w="669289" h="624839">
                  <a:moveTo>
                    <a:pt x="204933" y="298456"/>
                  </a:moveTo>
                  <a:lnTo>
                    <a:pt x="42414" y="298456"/>
                  </a:lnTo>
                  <a:lnTo>
                    <a:pt x="267055" y="387993"/>
                  </a:lnTo>
                  <a:lnTo>
                    <a:pt x="405985" y="329873"/>
                  </a:lnTo>
                  <a:lnTo>
                    <a:pt x="284335" y="329873"/>
                  </a:lnTo>
                  <a:lnTo>
                    <a:pt x="204933" y="298456"/>
                  </a:lnTo>
                  <a:close/>
                </a:path>
                <a:path w="669289" h="624839">
                  <a:moveTo>
                    <a:pt x="628363" y="131949"/>
                  </a:moveTo>
                  <a:lnTo>
                    <a:pt x="597731" y="131949"/>
                  </a:lnTo>
                  <a:lnTo>
                    <a:pt x="597731" y="199494"/>
                  </a:lnTo>
                  <a:lnTo>
                    <a:pt x="284335" y="329873"/>
                  </a:lnTo>
                  <a:lnTo>
                    <a:pt x="405985" y="329873"/>
                  </a:lnTo>
                  <a:lnTo>
                    <a:pt x="574953" y="259186"/>
                  </a:lnTo>
                  <a:lnTo>
                    <a:pt x="604800" y="259186"/>
                  </a:lnTo>
                  <a:lnTo>
                    <a:pt x="604800" y="246619"/>
                  </a:lnTo>
                  <a:lnTo>
                    <a:pt x="669207" y="219915"/>
                  </a:lnTo>
                  <a:lnTo>
                    <a:pt x="628363" y="204992"/>
                  </a:lnTo>
                  <a:lnTo>
                    <a:pt x="628363" y="131949"/>
                  </a:lnTo>
                  <a:close/>
                </a:path>
                <a:path w="669289" h="624839">
                  <a:moveTo>
                    <a:pt x="496510" y="172790"/>
                  </a:moveTo>
                  <a:lnTo>
                    <a:pt x="65980" y="172790"/>
                  </a:lnTo>
                  <a:lnTo>
                    <a:pt x="284335" y="258400"/>
                  </a:lnTo>
                  <a:lnTo>
                    <a:pt x="496510" y="17279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0494" y="4212725"/>
              <a:ext cx="669290" cy="624840"/>
            </a:xfrm>
            <a:custGeom>
              <a:avLst/>
              <a:gdLst/>
              <a:ahLst/>
              <a:cxnLst/>
              <a:rect l="l" t="t" r="r" b="b"/>
              <a:pathLst>
                <a:path w="669289" h="624839">
                  <a:moveTo>
                    <a:pt x="669207" y="219915"/>
                  </a:moveTo>
                  <a:lnTo>
                    <a:pt x="628363" y="204992"/>
                  </a:lnTo>
                  <a:lnTo>
                    <a:pt x="628363" y="119382"/>
                  </a:lnTo>
                  <a:lnTo>
                    <a:pt x="669207" y="102103"/>
                  </a:lnTo>
                  <a:lnTo>
                    <a:pt x="392728" y="0"/>
                  </a:lnTo>
                  <a:lnTo>
                    <a:pt x="56552" y="117811"/>
                  </a:lnTo>
                  <a:lnTo>
                    <a:pt x="27981" y="157573"/>
                  </a:lnTo>
                  <a:lnTo>
                    <a:pt x="23563" y="212061"/>
                  </a:lnTo>
                  <a:lnTo>
                    <a:pt x="23845" y="220884"/>
                  </a:lnTo>
                  <a:lnTo>
                    <a:pt x="24643" y="229634"/>
                  </a:lnTo>
                  <a:lnTo>
                    <a:pt x="25883" y="238237"/>
                  </a:lnTo>
                  <a:lnTo>
                    <a:pt x="27490" y="246619"/>
                  </a:lnTo>
                  <a:lnTo>
                    <a:pt x="11929" y="263395"/>
                  </a:lnTo>
                  <a:lnTo>
                    <a:pt x="3730" y="285988"/>
                  </a:lnTo>
                  <a:lnTo>
                    <a:pt x="539" y="311673"/>
                  </a:lnTo>
                  <a:lnTo>
                    <a:pt x="0" y="337727"/>
                  </a:lnTo>
                  <a:lnTo>
                    <a:pt x="1251" y="357792"/>
                  </a:lnTo>
                  <a:lnTo>
                    <a:pt x="5301" y="376310"/>
                  </a:lnTo>
                  <a:lnTo>
                    <a:pt x="12591" y="392620"/>
                  </a:lnTo>
                  <a:lnTo>
                    <a:pt x="23563" y="406058"/>
                  </a:lnTo>
                  <a:lnTo>
                    <a:pt x="21661" y="416661"/>
                  </a:lnTo>
                  <a:lnTo>
                    <a:pt x="21305" y="428442"/>
                  </a:lnTo>
                  <a:lnTo>
                    <a:pt x="21685" y="441401"/>
                  </a:lnTo>
                  <a:lnTo>
                    <a:pt x="21992" y="455539"/>
                  </a:lnTo>
                  <a:lnTo>
                    <a:pt x="30632" y="503940"/>
                  </a:lnTo>
                  <a:lnTo>
                    <a:pt x="62838" y="534080"/>
                  </a:lnTo>
                  <a:lnTo>
                    <a:pt x="281193" y="624403"/>
                  </a:lnTo>
                  <a:lnTo>
                    <a:pt x="667636" y="464178"/>
                  </a:lnTo>
                  <a:lnTo>
                    <a:pt x="626792" y="449255"/>
                  </a:lnTo>
                  <a:lnTo>
                    <a:pt x="626792" y="362860"/>
                  </a:lnTo>
                  <a:lnTo>
                    <a:pt x="667636" y="345581"/>
                  </a:lnTo>
                  <a:lnTo>
                    <a:pt x="604800" y="322019"/>
                  </a:lnTo>
                  <a:lnTo>
                    <a:pt x="604800" y="246619"/>
                  </a:lnTo>
                  <a:lnTo>
                    <a:pt x="669207" y="219915"/>
                  </a:lnTo>
                  <a:close/>
                </a:path>
                <a:path w="669289" h="624839">
                  <a:moveTo>
                    <a:pt x="65980" y="172790"/>
                  </a:moveTo>
                  <a:lnTo>
                    <a:pt x="284335" y="258400"/>
                  </a:lnTo>
                  <a:lnTo>
                    <a:pt x="597731" y="131949"/>
                  </a:lnTo>
                  <a:lnTo>
                    <a:pt x="597731" y="199494"/>
                  </a:lnTo>
                  <a:lnTo>
                    <a:pt x="284335" y="329873"/>
                  </a:lnTo>
                  <a:lnTo>
                    <a:pt x="65980" y="243477"/>
                  </a:lnTo>
                  <a:lnTo>
                    <a:pt x="65980" y="172790"/>
                  </a:lnTo>
                  <a:close/>
                </a:path>
                <a:path w="669289" h="624839">
                  <a:moveTo>
                    <a:pt x="596160" y="443758"/>
                  </a:moveTo>
                  <a:lnTo>
                    <a:pt x="282764" y="573351"/>
                  </a:lnTo>
                  <a:lnTo>
                    <a:pt x="63623" y="486955"/>
                  </a:lnTo>
                  <a:lnTo>
                    <a:pt x="63623" y="425693"/>
                  </a:lnTo>
                  <a:lnTo>
                    <a:pt x="259201" y="505805"/>
                  </a:lnTo>
                  <a:lnTo>
                    <a:pt x="596945" y="372285"/>
                  </a:lnTo>
                  <a:lnTo>
                    <a:pt x="596160" y="443758"/>
                  </a:lnTo>
                  <a:close/>
                </a:path>
                <a:path w="669289" h="624839">
                  <a:moveTo>
                    <a:pt x="574167" y="325946"/>
                  </a:moveTo>
                  <a:lnTo>
                    <a:pt x="260772" y="455539"/>
                  </a:lnTo>
                  <a:lnTo>
                    <a:pt x="42414" y="369143"/>
                  </a:lnTo>
                  <a:lnTo>
                    <a:pt x="42414" y="298456"/>
                  </a:lnTo>
                  <a:lnTo>
                    <a:pt x="267055" y="387993"/>
                  </a:lnTo>
                  <a:lnTo>
                    <a:pt x="574953" y="259186"/>
                  </a:lnTo>
                  <a:lnTo>
                    <a:pt x="574953" y="325946"/>
                  </a:lnTo>
                  <a:lnTo>
                    <a:pt x="574167" y="325946"/>
                  </a:lnTo>
                  <a:close/>
                </a:path>
              </a:pathLst>
            </a:custGeom>
            <a:ln w="7854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41387" y="5732462"/>
            <a:ext cx="794385" cy="715645"/>
            <a:chOff x="941387" y="5732462"/>
            <a:chExt cx="794385" cy="715645"/>
          </a:xfrm>
        </p:grpSpPr>
        <p:sp>
          <p:nvSpPr>
            <p:cNvPr id="11" name="object 11"/>
            <p:cNvSpPr/>
            <p:nvPr/>
          </p:nvSpPr>
          <p:spPr>
            <a:xfrm>
              <a:off x="947737" y="5738812"/>
              <a:ext cx="781685" cy="695325"/>
            </a:xfrm>
            <a:custGeom>
              <a:avLst/>
              <a:gdLst/>
              <a:ahLst/>
              <a:cxnLst/>
              <a:rect l="l" t="t" r="r" b="b"/>
              <a:pathLst>
                <a:path w="781685" h="695325">
                  <a:moveTo>
                    <a:pt x="0" y="115887"/>
                  </a:moveTo>
                  <a:lnTo>
                    <a:pt x="9108" y="70782"/>
                  </a:lnTo>
                  <a:lnTo>
                    <a:pt x="33945" y="33945"/>
                  </a:lnTo>
                  <a:lnTo>
                    <a:pt x="70782" y="9108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83" y="9108"/>
                  </a:lnTo>
                  <a:lnTo>
                    <a:pt x="747140" y="33945"/>
                  </a:lnTo>
                  <a:lnTo>
                    <a:pt x="771997" y="70782"/>
                  </a:lnTo>
                  <a:lnTo>
                    <a:pt x="781113" y="115887"/>
                  </a:lnTo>
                  <a:lnTo>
                    <a:pt x="781113" y="579437"/>
                  </a:lnTo>
                  <a:lnTo>
                    <a:pt x="771997" y="624548"/>
                  </a:lnTo>
                  <a:lnTo>
                    <a:pt x="747140" y="661384"/>
                  </a:lnTo>
                  <a:lnTo>
                    <a:pt x="710283" y="68621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18"/>
                  </a:lnTo>
                  <a:lnTo>
                    <a:pt x="33945" y="661384"/>
                  </a:lnTo>
                  <a:lnTo>
                    <a:pt x="9108" y="624548"/>
                  </a:lnTo>
                  <a:lnTo>
                    <a:pt x="0" y="579437"/>
                  </a:lnTo>
                  <a:lnTo>
                    <a:pt x="0" y="115887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6988" y="5837750"/>
              <a:ext cx="259079" cy="246379"/>
            </a:xfrm>
            <a:custGeom>
              <a:avLst/>
              <a:gdLst/>
              <a:ahLst/>
              <a:cxnLst/>
              <a:rect l="l" t="t" r="r" b="b"/>
              <a:pathLst>
                <a:path w="259080" h="246379">
                  <a:moveTo>
                    <a:pt x="134374" y="167377"/>
                  </a:moveTo>
                  <a:lnTo>
                    <a:pt x="126961" y="167377"/>
                  </a:lnTo>
                  <a:lnTo>
                    <a:pt x="120417" y="169945"/>
                  </a:lnTo>
                  <a:lnTo>
                    <a:pt x="115027" y="175146"/>
                  </a:lnTo>
                  <a:lnTo>
                    <a:pt x="112084" y="182027"/>
                  </a:lnTo>
                  <a:lnTo>
                    <a:pt x="112011" y="189252"/>
                  </a:lnTo>
                  <a:lnTo>
                    <a:pt x="114653" y="195977"/>
                  </a:lnTo>
                  <a:lnTo>
                    <a:pt x="119853" y="201360"/>
                  </a:lnTo>
                  <a:lnTo>
                    <a:pt x="120670" y="201925"/>
                  </a:lnTo>
                  <a:lnTo>
                    <a:pt x="121512" y="202415"/>
                  </a:lnTo>
                  <a:lnTo>
                    <a:pt x="122404" y="202843"/>
                  </a:lnTo>
                  <a:lnTo>
                    <a:pt x="188383" y="241950"/>
                  </a:lnTo>
                  <a:lnTo>
                    <a:pt x="191725" y="244627"/>
                  </a:lnTo>
                  <a:lnTo>
                    <a:pt x="195873" y="246097"/>
                  </a:lnTo>
                  <a:lnTo>
                    <a:pt x="204406" y="246097"/>
                  </a:lnTo>
                  <a:lnTo>
                    <a:pt x="209232" y="244840"/>
                  </a:lnTo>
                  <a:lnTo>
                    <a:pt x="213366" y="241724"/>
                  </a:lnTo>
                  <a:lnTo>
                    <a:pt x="245536" y="187574"/>
                  </a:lnTo>
                  <a:lnTo>
                    <a:pt x="170286" y="187574"/>
                  </a:lnTo>
                  <a:lnTo>
                    <a:pt x="141255" y="170320"/>
                  </a:lnTo>
                  <a:lnTo>
                    <a:pt x="134374" y="167377"/>
                  </a:lnTo>
                  <a:close/>
                </a:path>
                <a:path w="259080" h="246379">
                  <a:moveTo>
                    <a:pt x="16931" y="0"/>
                  </a:moveTo>
                  <a:lnTo>
                    <a:pt x="10004" y="2075"/>
                  </a:lnTo>
                  <a:lnTo>
                    <a:pt x="4362" y="6595"/>
                  </a:lnTo>
                  <a:lnTo>
                    <a:pt x="766" y="13161"/>
                  </a:lnTo>
                  <a:lnTo>
                    <a:pt x="0" y="20608"/>
                  </a:lnTo>
                  <a:lnTo>
                    <a:pt x="1963" y="27161"/>
                  </a:lnTo>
                  <a:lnTo>
                    <a:pt x="2074" y="27531"/>
                  </a:lnTo>
                  <a:lnTo>
                    <a:pt x="6592" y="33173"/>
                  </a:lnTo>
                  <a:lnTo>
                    <a:pt x="13157" y="36774"/>
                  </a:lnTo>
                  <a:lnTo>
                    <a:pt x="55066" y="54351"/>
                  </a:lnTo>
                  <a:lnTo>
                    <a:pt x="92560" y="79016"/>
                  </a:lnTo>
                  <a:lnTo>
                    <a:pt x="124814" y="109972"/>
                  </a:lnTo>
                  <a:lnTo>
                    <a:pt x="150998" y="146424"/>
                  </a:lnTo>
                  <a:lnTo>
                    <a:pt x="170286" y="187574"/>
                  </a:lnTo>
                  <a:lnTo>
                    <a:pt x="245536" y="187574"/>
                  </a:lnTo>
                  <a:lnTo>
                    <a:pt x="250750" y="178803"/>
                  </a:lnTo>
                  <a:lnTo>
                    <a:pt x="207233" y="178803"/>
                  </a:lnTo>
                  <a:lnTo>
                    <a:pt x="186882" y="133059"/>
                  </a:lnTo>
                  <a:lnTo>
                    <a:pt x="159010" y="91931"/>
                  </a:lnTo>
                  <a:lnTo>
                    <a:pt x="124355" y="56328"/>
                  </a:lnTo>
                  <a:lnTo>
                    <a:pt x="83659" y="27161"/>
                  </a:lnTo>
                  <a:lnTo>
                    <a:pt x="39744" y="6098"/>
                  </a:lnTo>
                  <a:lnTo>
                    <a:pt x="24379" y="771"/>
                  </a:lnTo>
                  <a:lnTo>
                    <a:pt x="16931" y="0"/>
                  </a:lnTo>
                  <a:close/>
                </a:path>
                <a:path w="259080" h="246379">
                  <a:moveTo>
                    <a:pt x="241851" y="141032"/>
                  </a:moveTo>
                  <a:lnTo>
                    <a:pt x="235339" y="141597"/>
                  </a:lnTo>
                  <a:lnTo>
                    <a:pt x="229408" y="144347"/>
                  </a:lnTo>
                  <a:lnTo>
                    <a:pt x="224664" y="149120"/>
                  </a:lnTo>
                  <a:lnTo>
                    <a:pt x="207233" y="178803"/>
                  </a:lnTo>
                  <a:lnTo>
                    <a:pt x="250750" y="178803"/>
                  </a:lnTo>
                  <a:lnTo>
                    <a:pt x="257188" y="167970"/>
                  </a:lnTo>
                  <a:lnTo>
                    <a:pt x="259024" y="160713"/>
                  </a:lnTo>
                  <a:lnTo>
                    <a:pt x="257972" y="153562"/>
                  </a:lnTo>
                  <a:lnTo>
                    <a:pt x="254317" y="147326"/>
                  </a:lnTo>
                  <a:lnTo>
                    <a:pt x="248341" y="142812"/>
                  </a:lnTo>
                  <a:lnTo>
                    <a:pt x="241851" y="141032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6988" y="5837750"/>
              <a:ext cx="259079" cy="246379"/>
            </a:xfrm>
            <a:custGeom>
              <a:avLst/>
              <a:gdLst/>
              <a:ahLst/>
              <a:cxnLst/>
              <a:rect l="l" t="t" r="r" b="b"/>
              <a:pathLst>
                <a:path w="259080" h="246379">
                  <a:moveTo>
                    <a:pt x="13157" y="36774"/>
                  </a:moveTo>
                  <a:lnTo>
                    <a:pt x="55066" y="54351"/>
                  </a:lnTo>
                  <a:lnTo>
                    <a:pt x="92560" y="79016"/>
                  </a:lnTo>
                  <a:lnTo>
                    <a:pt x="124814" y="109972"/>
                  </a:lnTo>
                  <a:lnTo>
                    <a:pt x="150998" y="146424"/>
                  </a:lnTo>
                  <a:lnTo>
                    <a:pt x="170286" y="187574"/>
                  </a:lnTo>
                  <a:lnTo>
                    <a:pt x="141255" y="170320"/>
                  </a:lnTo>
                  <a:lnTo>
                    <a:pt x="134374" y="167377"/>
                  </a:lnTo>
                  <a:lnTo>
                    <a:pt x="112011" y="189252"/>
                  </a:lnTo>
                  <a:lnTo>
                    <a:pt x="114653" y="195977"/>
                  </a:lnTo>
                  <a:lnTo>
                    <a:pt x="119853" y="201360"/>
                  </a:lnTo>
                  <a:lnTo>
                    <a:pt x="120670" y="201925"/>
                  </a:lnTo>
                  <a:lnTo>
                    <a:pt x="121512" y="202415"/>
                  </a:lnTo>
                  <a:lnTo>
                    <a:pt x="122404" y="202843"/>
                  </a:lnTo>
                  <a:lnTo>
                    <a:pt x="188383" y="241950"/>
                  </a:lnTo>
                  <a:lnTo>
                    <a:pt x="191725" y="244627"/>
                  </a:lnTo>
                  <a:lnTo>
                    <a:pt x="195873" y="246097"/>
                  </a:lnTo>
                  <a:lnTo>
                    <a:pt x="200158" y="246097"/>
                  </a:lnTo>
                  <a:lnTo>
                    <a:pt x="200636" y="246097"/>
                  </a:lnTo>
                  <a:lnTo>
                    <a:pt x="202144" y="246097"/>
                  </a:lnTo>
                  <a:lnTo>
                    <a:pt x="202898" y="246097"/>
                  </a:lnTo>
                  <a:lnTo>
                    <a:pt x="204406" y="246097"/>
                  </a:lnTo>
                  <a:lnTo>
                    <a:pt x="209232" y="244840"/>
                  </a:lnTo>
                  <a:lnTo>
                    <a:pt x="213366" y="241724"/>
                  </a:lnTo>
                  <a:lnTo>
                    <a:pt x="215905" y="237426"/>
                  </a:lnTo>
                  <a:lnTo>
                    <a:pt x="257188" y="167970"/>
                  </a:lnTo>
                  <a:lnTo>
                    <a:pt x="259024" y="160713"/>
                  </a:lnTo>
                  <a:lnTo>
                    <a:pt x="257972" y="153562"/>
                  </a:lnTo>
                  <a:lnTo>
                    <a:pt x="254317" y="147326"/>
                  </a:lnTo>
                  <a:lnTo>
                    <a:pt x="248341" y="142812"/>
                  </a:lnTo>
                  <a:lnTo>
                    <a:pt x="241851" y="141032"/>
                  </a:lnTo>
                  <a:lnTo>
                    <a:pt x="235339" y="141597"/>
                  </a:lnTo>
                  <a:lnTo>
                    <a:pt x="229408" y="144347"/>
                  </a:lnTo>
                  <a:lnTo>
                    <a:pt x="224664" y="149120"/>
                  </a:lnTo>
                  <a:lnTo>
                    <a:pt x="207233" y="178803"/>
                  </a:lnTo>
                  <a:lnTo>
                    <a:pt x="186882" y="133059"/>
                  </a:lnTo>
                  <a:lnTo>
                    <a:pt x="159010" y="91931"/>
                  </a:lnTo>
                  <a:lnTo>
                    <a:pt x="124355" y="56328"/>
                  </a:lnTo>
                  <a:lnTo>
                    <a:pt x="83659" y="27161"/>
                  </a:lnTo>
                  <a:lnTo>
                    <a:pt x="39744" y="6098"/>
                  </a:lnTo>
                  <a:lnTo>
                    <a:pt x="16931" y="0"/>
                  </a:lnTo>
                  <a:lnTo>
                    <a:pt x="10004" y="2075"/>
                  </a:lnTo>
                  <a:lnTo>
                    <a:pt x="4362" y="6595"/>
                  </a:lnTo>
                  <a:lnTo>
                    <a:pt x="766" y="13161"/>
                  </a:lnTo>
                  <a:lnTo>
                    <a:pt x="0" y="20608"/>
                  </a:lnTo>
                  <a:lnTo>
                    <a:pt x="2074" y="27531"/>
                  </a:lnTo>
                  <a:lnTo>
                    <a:pt x="6592" y="33173"/>
                  </a:lnTo>
                  <a:lnTo>
                    <a:pt x="13157" y="36774"/>
                  </a:lnTo>
                  <a:close/>
                </a:path>
              </a:pathLst>
            </a:custGeom>
            <a:ln w="942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4227" y="5883283"/>
              <a:ext cx="137160" cy="304800"/>
            </a:xfrm>
            <a:custGeom>
              <a:avLst/>
              <a:gdLst/>
              <a:ahLst/>
              <a:cxnLst/>
              <a:rect l="l" t="t" r="r" b="b"/>
              <a:pathLst>
                <a:path w="137159" h="304800">
                  <a:moveTo>
                    <a:pt x="38091" y="0"/>
                  </a:moveTo>
                  <a:lnTo>
                    <a:pt x="30756" y="1482"/>
                  </a:lnTo>
                  <a:lnTo>
                    <a:pt x="24763" y="5523"/>
                  </a:lnTo>
                  <a:lnTo>
                    <a:pt x="20722" y="11514"/>
                  </a:lnTo>
                  <a:lnTo>
                    <a:pt x="19240" y="18849"/>
                  </a:lnTo>
                  <a:lnTo>
                    <a:pt x="20722" y="26190"/>
                  </a:lnTo>
                  <a:lnTo>
                    <a:pt x="24763" y="32181"/>
                  </a:lnTo>
                  <a:lnTo>
                    <a:pt x="30756" y="36219"/>
                  </a:lnTo>
                  <a:lnTo>
                    <a:pt x="38091" y="37699"/>
                  </a:lnTo>
                  <a:lnTo>
                    <a:pt x="71558" y="37699"/>
                  </a:lnTo>
                  <a:lnTo>
                    <a:pt x="62681" y="47953"/>
                  </a:lnTo>
                  <a:lnTo>
                    <a:pt x="39134" y="81054"/>
                  </a:lnTo>
                  <a:lnTo>
                    <a:pt x="16060" y="130210"/>
                  </a:lnTo>
                  <a:lnTo>
                    <a:pt x="2940" y="182397"/>
                  </a:lnTo>
                  <a:lnTo>
                    <a:pt x="0" y="236127"/>
                  </a:lnTo>
                  <a:lnTo>
                    <a:pt x="7464" y="289912"/>
                  </a:lnTo>
                  <a:lnTo>
                    <a:pt x="9475" y="298432"/>
                  </a:lnTo>
                  <a:lnTo>
                    <a:pt x="17091" y="304439"/>
                  </a:lnTo>
                  <a:lnTo>
                    <a:pt x="27308" y="304414"/>
                  </a:lnTo>
                  <a:lnTo>
                    <a:pt x="37628" y="234629"/>
                  </a:lnTo>
                  <a:lnTo>
                    <a:pt x="40402" y="188108"/>
                  </a:lnTo>
                  <a:lnTo>
                    <a:pt x="51967" y="142961"/>
                  </a:lnTo>
                  <a:lnTo>
                    <a:pt x="72123" y="100470"/>
                  </a:lnTo>
                  <a:lnTo>
                    <a:pt x="97949" y="64466"/>
                  </a:lnTo>
                  <a:lnTo>
                    <a:pt x="98514" y="65032"/>
                  </a:lnTo>
                  <a:lnTo>
                    <a:pt x="98514" y="99527"/>
                  </a:lnTo>
                  <a:lnTo>
                    <a:pt x="99995" y="106868"/>
                  </a:lnTo>
                  <a:lnTo>
                    <a:pt x="104033" y="112859"/>
                  </a:lnTo>
                  <a:lnTo>
                    <a:pt x="110025" y="116897"/>
                  </a:lnTo>
                  <a:lnTo>
                    <a:pt x="117365" y="118377"/>
                  </a:lnTo>
                  <a:lnTo>
                    <a:pt x="124701" y="116897"/>
                  </a:lnTo>
                  <a:lnTo>
                    <a:pt x="130693" y="112859"/>
                  </a:lnTo>
                  <a:lnTo>
                    <a:pt x="134734" y="106868"/>
                  </a:lnTo>
                  <a:lnTo>
                    <a:pt x="136216" y="99527"/>
                  </a:lnTo>
                  <a:lnTo>
                    <a:pt x="136970" y="19603"/>
                  </a:lnTo>
                  <a:lnTo>
                    <a:pt x="135488" y="12268"/>
                  </a:lnTo>
                  <a:lnTo>
                    <a:pt x="131447" y="6277"/>
                  </a:lnTo>
                  <a:lnTo>
                    <a:pt x="125455" y="2236"/>
                  </a:lnTo>
                  <a:lnTo>
                    <a:pt x="118119" y="753"/>
                  </a:lnTo>
                  <a:lnTo>
                    <a:pt x="38091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4227" y="5883283"/>
              <a:ext cx="137160" cy="304800"/>
            </a:xfrm>
            <a:custGeom>
              <a:avLst/>
              <a:gdLst/>
              <a:ahLst/>
              <a:cxnLst/>
              <a:rect l="l" t="t" r="r" b="b"/>
              <a:pathLst>
                <a:path w="137159" h="304800">
                  <a:moveTo>
                    <a:pt x="7464" y="289912"/>
                  </a:moveTo>
                  <a:lnTo>
                    <a:pt x="9475" y="298432"/>
                  </a:lnTo>
                  <a:lnTo>
                    <a:pt x="17091" y="304439"/>
                  </a:lnTo>
                  <a:lnTo>
                    <a:pt x="25838" y="304427"/>
                  </a:lnTo>
                  <a:lnTo>
                    <a:pt x="44114" y="288637"/>
                  </a:lnTo>
                  <a:lnTo>
                    <a:pt x="43847" y="281241"/>
                  </a:lnTo>
                  <a:lnTo>
                    <a:pt x="37628" y="234629"/>
                  </a:lnTo>
                  <a:lnTo>
                    <a:pt x="40402" y="188108"/>
                  </a:lnTo>
                  <a:lnTo>
                    <a:pt x="51967" y="142961"/>
                  </a:lnTo>
                  <a:lnTo>
                    <a:pt x="72123" y="100470"/>
                  </a:lnTo>
                  <a:lnTo>
                    <a:pt x="97949" y="64466"/>
                  </a:lnTo>
                  <a:lnTo>
                    <a:pt x="98514" y="65032"/>
                  </a:lnTo>
                  <a:lnTo>
                    <a:pt x="98514" y="99527"/>
                  </a:lnTo>
                  <a:lnTo>
                    <a:pt x="99995" y="106868"/>
                  </a:lnTo>
                  <a:lnTo>
                    <a:pt x="104033" y="112859"/>
                  </a:lnTo>
                  <a:lnTo>
                    <a:pt x="110025" y="116897"/>
                  </a:lnTo>
                  <a:lnTo>
                    <a:pt x="117365" y="118377"/>
                  </a:lnTo>
                  <a:lnTo>
                    <a:pt x="124701" y="116897"/>
                  </a:lnTo>
                  <a:lnTo>
                    <a:pt x="130693" y="112859"/>
                  </a:lnTo>
                  <a:lnTo>
                    <a:pt x="134734" y="106868"/>
                  </a:lnTo>
                  <a:lnTo>
                    <a:pt x="136216" y="99527"/>
                  </a:lnTo>
                  <a:lnTo>
                    <a:pt x="136970" y="19603"/>
                  </a:lnTo>
                  <a:lnTo>
                    <a:pt x="135488" y="12268"/>
                  </a:lnTo>
                  <a:lnTo>
                    <a:pt x="131447" y="6277"/>
                  </a:lnTo>
                  <a:lnTo>
                    <a:pt x="125455" y="2236"/>
                  </a:lnTo>
                  <a:lnTo>
                    <a:pt x="118119" y="753"/>
                  </a:lnTo>
                  <a:lnTo>
                    <a:pt x="38091" y="0"/>
                  </a:lnTo>
                  <a:lnTo>
                    <a:pt x="30756" y="1482"/>
                  </a:lnTo>
                  <a:lnTo>
                    <a:pt x="24763" y="5523"/>
                  </a:lnTo>
                  <a:lnTo>
                    <a:pt x="20722" y="11514"/>
                  </a:lnTo>
                  <a:lnTo>
                    <a:pt x="19240" y="18849"/>
                  </a:lnTo>
                  <a:lnTo>
                    <a:pt x="20722" y="26190"/>
                  </a:lnTo>
                  <a:lnTo>
                    <a:pt x="24763" y="32181"/>
                  </a:lnTo>
                  <a:lnTo>
                    <a:pt x="30756" y="36219"/>
                  </a:lnTo>
                  <a:lnTo>
                    <a:pt x="38091" y="37699"/>
                  </a:lnTo>
                  <a:lnTo>
                    <a:pt x="71558" y="37699"/>
                  </a:lnTo>
                  <a:lnTo>
                    <a:pt x="62681" y="47953"/>
                  </a:lnTo>
                  <a:lnTo>
                    <a:pt x="39134" y="81054"/>
                  </a:lnTo>
                  <a:lnTo>
                    <a:pt x="16060" y="130210"/>
                  </a:lnTo>
                  <a:lnTo>
                    <a:pt x="2940" y="182397"/>
                  </a:lnTo>
                  <a:lnTo>
                    <a:pt x="0" y="236127"/>
                  </a:lnTo>
                  <a:lnTo>
                    <a:pt x="7464" y="289912"/>
                  </a:lnTo>
                  <a:close/>
                </a:path>
              </a:pathLst>
            </a:custGeom>
            <a:ln w="942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3435" y="6280523"/>
              <a:ext cx="314960" cy="162560"/>
            </a:xfrm>
            <a:custGeom>
              <a:avLst/>
              <a:gdLst/>
              <a:ahLst/>
              <a:cxnLst/>
              <a:rect l="l" t="t" r="r" b="b"/>
              <a:pathLst>
                <a:path w="314959" h="162560">
                  <a:moveTo>
                    <a:pt x="85801" y="16302"/>
                  </a:moveTo>
                  <a:lnTo>
                    <a:pt x="9423" y="57987"/>
                  </a:lnTo>
                  <a:lnTo>
                    <a:pt x="0" y="76576"/>
                  </a:lnTo>
                  <a:lnTo>
                    <a:pt x="2395" y="83791"/>
                  </a:lnTo>
                  <a:lnTo>
                    <a:pt x="42035" y="153179"/>
                  </a:lnTo>
                  <a:lnTo>
                    <a:pt x="46991" y="158822"/>
                  </a:lnTo>
                  <a:lnTo>
                    <a:pt x="53501" y="162016"/>
                  </a:lnTo>
                  <a:lnTo>
                    <a:pt x="60734" y="162535"/>
                  </a:lnTo>
                  <a:lnTo>
                    <a:pt x="67860" y="160155"/>
                  </a:lnTo>
                  <a:lnTo>
                    <a:pt x="57957" y="104923"/>
                  </a:lnTo>
                  <a:lnTo>
                    <a:pt x="165127" y="104923"/>
                  </a:lnTo>
                  <a:lnTo>
                    <a:pt x="191854" y="99483"/>
                  </a:lnTo>
                  <a:lnTo>
                    <a:pt x="233692" y="83791"/>
                  </a:lnTo>
                  <a:lnTo>
                    <a:pt x="253234" y="72666"/>
                  </a:lnTo>
                  <a:lnTo>
                    <a:pt x="114089" y="72666"/>
                  </a:lnTo>
                  <a:lnTo>
                    <a:pt x="67571" y="68354"/>
                  </a:lnTo>
                  <a:lnTo>
                    <a:pt x="97544" y="51389"/>
                  </a:lnTo>
                  <a:lnTo>
                    <a:pt x="103172" y="46436"/>
                  </a:lnTo>
                  <a:lnTo>
                    <a:pt x="106351" y="39935"/>
                  </a:lnTo>
                  <a:lnTo>
                    <a:pt x="106742" y="34367"/>
                  </a:lnTo>
                  <a:lnTo>
                    <a:pt x="106858" y="32717"/>
                  </a:lnTo>
                  <a:lnTo>
                    <a:pt x="104469" y="25615"/>
                  </a:lnTo>
                  <a:lnTo>
                    <a:pt x="99605" y="20087"/>
                  </a:lnTo>
                  <a:lnTo>
                    <a:pt x="96866" y="18691"/>
                  </a:lnTo>
                  <a:lnTo>
                    <a:pt x="93019" y="16809"/>
                  </a:lnTo>
                  <a:lnTo>
                    <a:pt x="85801" y="16302"/>
                  </a:lnTo>
                  <a:close/>
                </a:path>
                <a:path w="314959" h="162560">
                  <a:moveTo>
                    <a:pt x="165127" y="104923"/>
                  </a:moveTo>
                  <a:lnTo>
                    <a:pt x="57957" y="104923"/>
                  </a:lnTo>
                  <a:lnTo>
                    <a:pt x="103159" y="110288"/>
                  </a:lnTo>
                  <a:lnTo>
                    <a:pt x="148067" y="108395"/>
                  </a:lnTo>
                  <a:lnTo>
                    <a:pt x="165127" y="104923"/>
                  </a:lnTo>
                  <a:close/>
                </a:path>
                <a:path w="314959" h="162560">
                  <a:moveTo>
                    <a:pt x="297094" y="0"/>
                  </a:moveTo>
                  <a:lnTo>
                    <a:pt x="289922" y="894"/>
                  </a:lnTo>
                  <a:lnTo>
                    <a:pt x="283415" y="4604"/>
                  </a:lnTo>
                  <a:lnTo>
                    <a:pt x="283025" y="4943"/>
                  </a:lnTo>
                  <a:lnTo>
                    <a:pt x="282283" y="5684"/>
                  </a:lnTo>
                  <a:lnTo>
                    <a:pt x="282007" y="5684"/>
                  </a:lnTo>
                  <a:lnTo>
                    <a:pt x="245129" y="34367"/>
                  </a:lnTo>
                  <a:lnTo>
                    <a:pt x="204057" y="55324"/>
                  </a:lnTo>
                  <a:lnTo>
                    <a:pt x="159981" y="68207"/>
                  </a:lnTo>
                  <a:lnTo>
                    <a:pt x="114089" y="72666"/>
                  </a:lnTo>
                  <a:lnTo>
                    <a:pt x="253234" y="72666"/>
                  </a:lnTo>
                  <a:lnTo>
                    <a:pt x="272753" y="61556"/>
                  </a:lnTo>
                  <a:lnTo>
                    <a:pt x="308210" y="33017"/>
                  </a:lnTo>
                  <a:lnTo>
                    <a:pt x="312764" y="27073"/>
                  </a:lnTo>
                  <a:lnTo>
                    <a:pt x="314624" y="20087"/>
                  </a:lnTo>
                  <a:lnTo>
                    <a:pt x="313729" y="12915"/>
                  </a:lnTo>
                  <a:lnTo>
                    <a:pt x="310019" y="6413"/>
                  </a:lnTo>
                  <a:lnTo>
                    <a:pt x="304078" y="1859"/>
                  </a:lnTo>
                  <a:lnTo>
                    <a:pt x="297094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3435" y="6280523"/>
              <a:ext cx="314960" cy="162560"/>
            </a:xfrm>
            <a:custGeom>
              <a:avLst/>
              <a:gdLst/>
              <a:ahLst/>
              <a:cxnLst/>
              <a:rect l="l" t="t" r="r" b="b"/>
              <a:pathLst>
                <a:path w="314959" h="162560">
                  <a:moveTo>
                    <a:pt x="282007" y="5684"/>
                  </a:moveTo>
                  <a:lnTo>
                    <a:pt x="245129" y="34367"/>
                  </a:lnTo>
                  <a:lnTo>
                    <a:pt x="204057" y="55324"/>
                  </a:lnTo>
                  <a:lnTo>
                    <a:pt x="159981" y="68207"/>
                  </a:lnTo>
                  <a:lnTo>
                    <a:pt x="114089" y="72666"/>
                  </a:lnTo>
                  <a:lnTo>
                    <a:pt x="67571" y="68354"/>
                  </a:lnTo>
                  <a:lnTo>
                    <a:pt x="97544" y="51389"/>
                  </a:lnTo>
                  <a:lnTo>
                    <a:pt x="103172" y="46436"/>
                  </a:lnTo>
                  <a:lnTo>
                    <a:pt x="106351" y="39935"/>
                  </a:lnTo>
                  <a:lnTo>
                    <a:pt x="106858" y="32717"/>
                  </a:lnTo>
                  <a:lnTo>
                    <a:pt x="104469" y="25615"/>
                  </a:lnTo>
                  <a:lnTo>
                    <a:pt x="99517" y="19988"/>
                  </a:lnTo>
                  <a:lnTo>
                    <a:pt x="93019" y="16809"/>
                  </a:lnTo>
                  <a:lnTo>
                    <a:pt x="85801" y="16302"/>
                  </a:lnTo>
                  <a:lnTo>
                    <a:pt x="78693" y="18691"/>
                  </a:lnTo>
                  <a:lnTo>
                    <a:pt x="9423" y="57987"/>
                  </a:lnTo>
                  <a:lnTo>
                    <a:pt x="3770" y="62898"/>
                  </a:lnTo>
                  <a:lnTo>
                    <a:pt x="553" y="69371"/>
                  </a:lnTo>
                  <a:lnTo>
                    <a:pt x="0" y="76576"/>
                  </a:lnTo>
                  <a:lnTo>
                    <a:pt x="2335" y="83686"/>
                  </a:lnTo>
                  <a:lnTo>
                    <a:pt x="42035" y="153179"/>
                  </a:lnTo>
                  <a:lnTo>
                    <a:pt x="46991" y="158822"/>
                  </a:lnTo>
                  <a:lnTo>
                    <a:pt x="53501" y="162016"/>
                  </a:lnTo>
                  <a:lnTo>
                    <a:pt x="60734" y="162535"/>
                  </a:lnTo>
                  <a:lnTo>
                    <a:pt x="67860" y="160155"/>
                  </a:lnTo>
                  <a:lnTo>
                    <a:pt x="73499" y="155198"/>
                  </a:lnTo>
                  <a:lnTo>
                    <a:pt x="76692" y="148688"/>
                  </a:lnTo>
                  <a:lnTo>
                    <a:pt x="77213" y="141455"/>
                  </a:lnTo>
                  <a:lnTo>
                    <a:pt x="74835" y="134329"/>
                  </a:lnTo>
                  <a:lnTo>
                    <a:pt x="57957" y="104923"/>
                  </a:lnTo>
                  <a:lnTo>
                    <a:pt x="103159" y="110288"/>
                  </a:lnTo>
                  <a:lnTo>
                    <a:pt x="148067" y="108395"/>
                  </a:lnTo>
                  <a:lnTo>
                    <a:pt x="191854" y="99483"/>
                  </a:lnTo>
                  <a:lnTo>
                    <a:pt x="233692" y="83791"/>
                  </a:lnTo>
                  <a:lnTo>
                    <a:pt x="272753" y="61556"/>
                  </a:lnTo>
                  <a:lnTo>
                    <a:pt x="308210" y="33017"/>
                  </a:lnTo>
                  <a:lnTo>
                    <a:pt x="314624" y="20087"/>
                  </a:lnTo>
                  <a:lnTo>
                    <a:pt x="313729" y="12915"/>
                  </a:lnTo>
                  <a:lnTo>
                    <a:pt x="310019" y="6413"/>
                  </a:lnTo>
                  <a:lnTo>
                    <a:pt x="304078" y="1859"/>
                  </a:lnTo>
                  <a:lnTo>
                    <a:pt x="297094" y="0"/>
                  </a:lnTo>
                  <a:lnTo>
                    <a:pt x="289922" y="894"/>
                  </a:lnTo>
                  <a:lnTo>
                    <a:pt x="283415" y="4604"/>
                  </a:lnTo>
                  <a:lnTo>
                    <a:pt x="283025" y="4943"/>
                  </a:lnTo>
                  <a:lnTo>
                    <a:pt x="282648" y="5307"/>
                  </a:lnTo>
                  <a:lnTo>
                    <a:pt x="282283" y="5684"/>
                  </a:lnTo>
                  <a:lnTo>
                    <a:pt x="282007" y="5684"/>
                  </a:lnTo>
                  <a:close/>
                </a:path>
              </a:pathLst>
            </a:custGeom>
            <a:ln w="942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6234" y="6191857"/>
              <a:ext cx="160232" cy="1602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3369" y="6127390"/>
              <a:ext cx="160232" cy="1602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2956" y="5767457"/>
              <a:ext cx="160232" cy="160225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1862201" y="1405000"/>
            <a:ext cx="8953500" cy="1085850"/>
          </a:xfrm>
          <a:custGeom>
            <a:avLst/>
            <a:gdLst/>
            <a:ahLst/>
            <a:cxnLst/>
            <a:rect l="l" t="t" r="r" b="b"/>
            <a:pathLst>
              <a:path w="8953500" h="1085850">
                <a:moveTo>
                  <a:pt x="0" y="180975"/>
                </a:moveTo>
                <a:lnTo>
                  <a:pt x="6464" y="132864"/>
                </a:lnTo>
                <a:lnTo>
                  <a:pt x="24708" y="89633"/>
                </a:lnTo>
                <a:lnTo>
                  <a:pt x="53006" y="53006"/>
                </a:lnTo>
                <a:lnTo>
                  <a:pt x="89633" y="24708"/>
                </a:lnTo>
                <a:lnTo>
                  <a:pt x="132864" y="6464"/>
                </a:lnTo>
                <a:lnTo>
                  <a:pt x="180975" y="0"/>
                </a:lnTo>
                <a:lnTo>
                  <a:pt x="8772398" y="0"/>
                </a:lnTo>
                <a:lnTo>
                  <a:pt x="8820517" y="6464"/>
                </a:lnTo>
                <a:lnTo>
                  <a:pt x="8863772" y="24708"/>
                </a:lnTo>
                <a:lnTo>
                  <a:pt x="8900429" y="53006"/>
                </a:lnTo>
                <a:lnTo>
                  <a:pt x="8928758" y="89633"/>
                </a:lnTo>
                <a:lnTo>
                  <a:pt x="8947025" y="132864"/>
                </a:lnTo>
                <a:lnTo>
                  <a:pt x="8953500" y="180975"/>
                </a:lnTo>
                <a:lnTo>
                  <a:pt x="8953500" y="904748"/>
                </a:lnTo>
                <a:lnTo>
                  <a:pt x="8947025" y="952867"/>
                </a:lnTo>
                <a:lnTo>
                  <a:pt x="8928758" y="996122"/>
                </a:lnTo>
                <a:lnTo>
                  <a:pt x="8900429" y="1032779"/>
                </a:lnTo>
                <a:lnTo>
                  <a:pt x="8863772" y="1061108"/>
                </a:lnTo>
                <a:lnTo>
                  <a:pt x="8820517" y="1079375"/>
                </a:lnTo>
                <a:lnTo>
                  <a:pt x="8772398" y="1085850"/>
                </a:lnTo>
                <a:lnTo>
                  <a:pt x="180975" y="1085850"/>
                </a:lnTo>
                <a:lnTo>
                  <a:pt x="132864" y="1079375"/>
                </a:lnTo>
                <a:lnTo>
                  <a:pt x="89633" y="1061108"/>
                </a:lnTo>
                <a:lnTo>
                  <a:pt x="53006" y="1032779"/>
                </a:lnTo>
                <a:lnTo>
                  <a:pt x="24708" y="996122"/>
                </a:lnTo>
                <a:lnTo>
                  <a:pt x="6464" y="952867"/>
                </a:lnTo>
                <a:lnTo>
                  <a:pt x="0" y="904748"/>
                </a:lnTo>
                <a:lnTo>
                  <a:pt x="0" y="18097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2201" y="2605151"/>
            <a:ext cx="8953500" cy="990600"/>
          </a:xfrm>
          <a:custGeom>
            <a:avLst/>
            <a:gdLst/>
            <a:ahLst/>
            <a:cxnLst/>
            <a:rect l="l" t="t" r="r" b="b"/>
            <a:pathLst>
              <a:path w="8953500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8788273" y="0"/>
                </a:lnTo>
                <a:lnTo>
                  <a:pt x="8832173" y="5897"/>
                </a:lnTo>
                <a:lnTo>
                  <a:pt x="8871636" y="22540"/>
                </a:lnTo>
                <a:lnTo>
                  <a:pt x="8905081" y="48355"/>
                </a:lnTo>
                <a:lnTo>
                  <a:pt x="8930926" y="81769"/>
                </a:lnTo>
                <a:lnTo>
                  <a:pt x="8947593" y="121208"/>
                </a:lnTo>
                <a:lnTo>
                  <a:pt x="8953500" y="165100"/>
                </a:lnTo>
                <a:lnTo>
                  <a:pt x="8953500" y="825373"/>
                </a:lnTo>
                <a:lnTo>
                  <a:pt x="8947593" y="869273"/>
                </a:lnTo>
                <a:lnTo>
                  <a:pt x="8930926" y="908736"/>
                </a:lnTo>
                <a:lnTo>
                  <a:pt x="8905081" y="942181"/>
                </a:lnTo>
                <a:lnTo>
                  <a:pt x="8871636" y="968026"/>
                </a:lnTo>
                <a:lnTo>
                  <a:pt x="8832173" y="984693"/>
                </a:lnTo>
                <a:lnTo>
                  <a:pt x="8788273" y="990600"/>
                </a:lnTo>
                <a:lnTo>
                  <a:pt x="165100" y="990600"/>
                </a:lnTo>
                <a:lnTo>
                  <a:pt x="121208" y="984693"/>
                </a:lnTo>
                <a:lnTo>
                  <a:pt x="81769" y="968026"/>
                </a:lnTo>
                <a:lnTo>
                  <a:pt x="48355" y="942181"/>
                </a:lnTo>
                <a:lnTo>
                  <a:pt x="22540" y="908736"/>
                </a:lnTo>
                <a:lnTo>
                  <a:pt x="5897" y="869273"/>
                </a:lnTo>
                <a:lnTo>
                  <a:pt x="0" y="825373"/>
                </a:lnTo>
                <a:lnTo>
                  <a:pt x="0" y="165100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2201" y="4186301"/>
            <a:ext cx="8953500" cy="733425"/>
          </a:xfrm>
          <a:custGeom>
            <a:avLst/>
            <a:gdLst/>
            <a:ahLst/>
            <a:cxnLst/>
            <a:rect l="l" t="t" r="r" b="b"/>
            <a:pathLst>
              <a:path w="8953500" h="733425">
                <a:moveTo>
                  <a:pt x="0" y="122174"/>
                </a:moveTo>
                <a:lnTo>
                  <a:pt x="9588" y="74580"/>
                </a:lnTo>
                <a:lnTo>
                  <a:pt x="35750" y="35750"/>
                </a:lnTo>
                <a:lnTo>
                  <a:pt x="74580" y="9588"/>
                </a:lnTo>
                <a:lnTo>
                  <a:pt x="122174" y="0"/>
                </a:lnTo>
                <a:lnTo>
                  <a:pt x="8831199" y="0"/>
                </a:lnTo>
                <a:lnTo>
                  <a:pt x="8878812" y="9588"/>
                </a:lnTo>
                <a:lnTo>
                  <a:pt x="8917686" y="35750"/>
                </a:lnTo>
                <a:lnTo>
                  <a:pt x="8943891" y="74580"/>
                </a:lnTo>
                <a:lnTo>
                  <a:pt x="8953500" y="122174"/>
                </a:lnTo>
                <a:lnTo>
                  <a:pt x="8953500" y="611124"/>
                </a:lnTo>
                <a:lnTo>
                  <a:pt x="8943891" y="658737"/>
                </a:lnTo>
                <a:lnTo>
                  <a:pt x="8917686" y="697611"/>
                </a:lnTo>
                <a:lnTo>
                  <a:pt x="8878812" y="723816"/>
                </a:lnTo>
                <a:lnTo>
                  <a:pt x="8831199" y="733425"/>
                </a:lnTo>
                <a:lnTo>
                  <a:pt x="122174" y="733425"/>
                </a:lnTo>
                <a:lnTo>
                  <a:pt x="74580" y="723816"/>
                </a:lnTo>
                <a:lnTo>
                  <a:pt x="35750" y="697611"/>
                </a:lnTo>
                <a:lnTo>
                  <a:pt x="9588" y="658737"/>
                </a:lnTo>
                <a:lnTo>
                  <a:pt x="0" y="611124"/>
                </a:lnTo>
                <a:lnTo>
                  <a:pt x="0" y="122174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61514" y="531456"/>
            <a:ext cx="8710295" cy="5895975"/>
          </a:xfrm>
          <a:prstGeom prst="rect">
            <a:avLst/>
          </a:prstGeom>
        </p:spPr>
        <p:txBody>
          <a:bodyPr vert="horz" wrap="square" lIns="0" tIns="270510" rIns="0" bIns="0" rtlCol="0">
            <a:spAutoFit/>
          </a:bodyPr>
          <a:lstStyle/>
          <a:p>
            <a:pPr marR="422909" algn="ctr">
              <a:lnSpc>
                <a:spcPct val="100000"/>
              </a:lnSpc>
              <a:spcBef>
                <a:spcPts val="2130"/>
              </a:spcBef>
            </a:pP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Expected</a:t>
            </a:r>
            <a:r>
              <a:rPr sz="3200" b="1" spc="-7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493"/>
                </a:solidFill>
                <a:latin typeface="Arial"/>
                <a:cs typeface="Arial"/>
              </a:rPr>
              <a:t>Outcomes</a:t>
            </a:r>
            <a:endParaRPr sz="3200">
              <a:latin typeface="Arial"/>
              <a:cs typeface="Arial"/>
            </a:endParaRPr>
          </a:p>
          <a:p>
            <a:pPr marL="29845">
              <a:lnSpc>
                <a:spcPts val="2415"/>
              </a:lnSpc>
              <a:spcBef>
                <a:spcPts val="1380"/>
              </a:spcBef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Countries,</a:t>
            </a:r>
            <a:r>
              <a:rPr sz="2150" spc="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150" spc="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communities</a:t>
            </a:r>
            <a:r>
              <a:rPr sz="2150" spc="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spc="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institutions</a:t>
            </a:r>
            <a:r>
              <a:rPr sz="2150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equipped</a:t>
            </a:r>
            <a:r>
              <a:rPr sz="2150" spc="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150" spc="2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endParaRPr sz="2150">
              <a:latin typeface="Arial"/>
              <a:cs typeface="Arial"/>
            </a:endParaRPr>
          </a:p>
          <a:p>
            <a:pPr marL="29845">
              <a:lnSpc>
                <a:spcPts val="2290"/>
              </a:lnSpc>
            </a:pP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SOVEREIGNITY</a:t>
            </a:r>
            <a:r>
              <a:rPr sz="2150" b="1" spc="2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FRAMEWORKS</a:t>
            </a:r>
            <a:r>
              <a:rPr sz="2150" b="1" spc="2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HARMONISED</a:t>
            </a:r>
            <a:r>
              <a:rPr sz="2150" b="1" spc="1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within</a:t>
            </a:r>
            <a:r>
              <a:rPr sz="2150" b="1" spc="1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EOSC</a:t>
            </a:r>
            <a:r>
              <a:rPr sz="2150" b="1" spc="2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endParaRPr sz="2150">
              <a:latin typeface="Arial"/>
              <a:cs typeface="Arial"/>
            </a:endParaRPr>
          </a:p>
          <a:p>
            <a:pPr marL="29845">
              <a:lnSpc>
                <a:spcPts val="2455"/>
              </a:lnSpc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150" spc="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006CAE"/>
                </a:solidFill>
                <a:latin typeface="Arial"/>
                <a:cs typeface="Arial"/>
              </a:rPr>
              <a:t>legislation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2150">
              <a:latin typeface="Arial"/>
              <a:cs typeface="Arial"/>
            </a:endParaRPr>
          </a:p>
          <a:p>
            <a:pPr marL="24765" marR="5080">
              <a:lnSpc>
                <a:spcPts val="2250"/>
              </a:lnSpc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Mechanisms</a:t>
            </a:r>
            <a:r>
              <a:rPr sz="2150" spc="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spc="1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solutions</a:t>
            </a:r>
            <a:r>
              <a:rPr sz="2150" spc="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1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effective</a:t>
            </a:r>
            <a:r>
              <a:rPr sz="2150" spc="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CONTROL</a:t>
            </a:r>
            <a:r>
              <a:rPr sz="2150" b="1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OVER</a:t>
            </a:r>
            <a:r>
              <a:rPr sz="2150" b="1" spc="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SENSITIVE </a:t>
            </a:r>
            <a:r>
              <a:rPr sz="2150" b="1" spc="-5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215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spc="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15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enabling</a:t>
            </a:r>
            <a:r>
              <a:rPr sz="21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LAWFUL</a:t>
            </a:r>
            <a:r>
              <a:rPr sz="2150" b="1" spc="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55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215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USE</a:t>
            </a:r>
            <a:r>
              <a:rPr sz="215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b="1" spc="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SHARING</a:t>
            </a:r>
            <a:endParaRPr sz="2150">
              <a:latin typeface="Arial"/>
              <a:cs typeface="Arial"/>
            </a:endParaRPr>
          </a:p>
          <a:p>
            <a:pPr marL="348615" marR="802005" indent="-175260">
              <a:lnSpc>
                <a:spcPts val="1880"/>
              </a:lnSpc>
              <a:spcBef>
                <a:spcPts val="1850"/>
              </a:spcBef>
              <a:buSzPct val="94444"/>
              <a:buFont typeface="Wingdings"/>
              <a:buChar char=""/>
              <a:tabLst>
                <a:tab pos="348615" algn="l"/>
                <a:tab pos="356235" algn="l"/>
              </a:tabLst>
            </a:pP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	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across</a:t>
            </a:r>
            <a:r>
              <a:rPr sz="18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member states,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scientific disciplines</a:t>
            </a:r>
            <a:r>
              <a:rPr sz="18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third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countries with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adequacy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decision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place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415"/>
              </a:lnSpc>
              <a:spcBef>
                <a:spcPts val="1015"/>
              </a:spcBef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More</a:t>
            </a:r>
            <a:r>
              <a:rPr sz="2150" spc="1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HARMONISED</a:t>
            </a:r>
            <a:r>
              <a:rPr sz="2150" b="1" spc="2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GUIDELINES,</a:t>
            </a:r>
            <a:r>
              <a:rPr sz="2150" b="1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SUPPORT</a:t>
            </a:r>
            <a:r>
              <a:rPr sz="2150" b="1" spc="1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spc="1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TRAINING</a:t>
            </a:r>
            <a:r>
              <a:rPr sz="2150" b="1" spc="20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2415"/>
              </a:lnSpc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researchers</a:t>
            </a:r>
            <a:r>
              <a:rPr sz="2150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spc="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2150" spc="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006CAE"/>
                </a:solidFill>
                <a:latin typeface="Arial"/>
                <a:cs typeface="Arial"/>
              </a:rPr>
              <a:t>stewards</a:t>
            </a:r>
            <a:endParaRPr sz="2150">
              <a:latin typeface="Arial"/>
              <a:cs typeface="Arial"/>
            </a:endParaRPr>
          </a:p>
          <a:p>
            <a:pPr marL="348615" marR="544195" indent="-175260">
              <a:lnSpc>
                <a:spcPts val="1880"/>
              </a:lnSpc>
              <a:spcBef>
                <a:spcPts val="1055"/>
              </a:spcBef>
              <a:buSzPct val="94444"/>
              <a:buFont typeface="Wingdings"/>
              <a:buChar char=""/>
              <a:tabLst>
                <a:tab pos="348615" algn="l"/>
                <a:tab pos="356235" algn="l"/>
              </a:tabLst>
            </a:pPr>
            <a:r>
              <a:rPr sz="1800" dirty="0">
                <a:solidFill>
                  <a:srgbClr val="921680"/>
                </a:solidFill>
                <a:latin typeface="Arial"/>
                <a:cs typeface="Arial"/>
              </a:rPr>
              <a:t>	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8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applying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national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legislation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international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agreements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8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data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access,</a:t>
            </a:r>
            <a:r>
              <a:rPr sz="18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sharing,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reuse,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licensing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associated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services</a:t>
            </a:r>
            <a:r>
              <a:rPr sz="18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within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EOSC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800">
              <a:latin typeface="Arial"/>
              <a:cs typeface="Arial"/>
            </a:endParaRPr>
          </a:p>
          <a:p>
            <a:pPr marL="32384">
              <a:lnSpc>
                <a:spcPts val="2415"/>
              </a:lnSpc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Increased</a:t>
            </a:r>
            <a:r>
              <a:rPr sz="2150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INTEROPERABILITY</a:t>
            </a:r>
            <a:r>
              <a:rPr sz="2150" b="1" spc="1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150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relevant</a:t>
            </a:r>
            <a:r>
              <a:rPr sz="2150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solutions</a:t>
            </a:r>
            <a:r>
              <a:rPr sz="2150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150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006CAE"/>
                </a:solidFill>
                <a:latin typeface="Arial"/>
                <a:cs typeface="Arial"/>
              </a:rPr>
              <a:t>other</a:t>
            </a:r>
            <a:endParaRPr sz="2150">
              <a:latin typeface="Arial"/>
              <a:cs typeface="Arial"/>
            </a:endParaRPr>
          </a:p>
          <a:p>
            <a:pPr marL="32384">
              <a:lnSpc>
                <a:spcPts val="2415"/>
              </a:lnSpc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1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2150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spaces</a:t>
            </a:r>
            <a:r>
              <a:rPr sz="2150" spc="1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150" spc="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secure</a:t>
            </a:r>
            <a:r>
              <a:rPr sz="21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2150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management</a:t>
            </a:r>
            <a:r>
              <a:rPr sz="21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150" spc="1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006CAE"/>
                </a:solidFill>
                <a:latin typeface="Arial"/>
                <a:cs typeface="Arial"/>
              </a:rPr>
              <a:t>processing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3287" y="1589150"/>
            <a:ext cx="803338" cy="708025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903287" y="2667000"/>
            <a:ext cx="794385" cy="725805"/>
            <a:chOff x="903287" y="2667000"/>
            <a:chExt cx="794385" cy="725805"/>
          </a:xfrm>
        </p:grpSpPr>
        <p:sp>
          <p:nvSpPr>
            <p:cNvPr id="27" name="object 27"/>
            <p:cNvSpPr/>
            <p:nvPr/>
          </p:nvSpPr>
          <p:spPr>
            <a:xfrm>
              <a:off x="909637" y="2700401"/>
              <a:ext cx="781685" cy="685800"/>
            </a:xfrm>
            <a:custGeom>
              <a:avLst/>
              <a:gdLst/>
              <a:ahLst/>
              <a:cxnLst/>
              <a:rect l="l" t="t" r="r" b="b"/>
              <a:pathLst>
                <a:path w="781685" h="685800">
                  <a:moveTo>
                    <a:pt x="0" y="114300"/>
                  </a:moveTo>
                  <a:lnTo>
                    <a:pt x="8983" y="69758"/>
                  </a:lnTo>
                  <a:lnTo>
                    <a:pt x="33480" y="33432"/>
                  </a:lnTo>
                  <a:lnTo>
                    <a:pt x="69812" y="8965"/>
                  </a:lnTo>
                  <a:lnTo>
                    <a:pt x="114300" y="0"/>
                  </a:lnTo>
                  <a:lnTo>
                    <a:pt x="666686" y="0"/>
                  </a:lnTo>
                  <a:lnTo>
                    <a:pt x="711247" y="8965"/>
                  </a:lnTo>
                  <a:lnTo>
                    <a:pt x="747617" y="33432"/>
                  </a:lnTo>
                  <a:lnTo>
                    <a:pt x="772128" y="69758"/>
                  </a:lnTo>
                  <a:lnTo>
                    <a:pt x="781113" y="114300"/>
                  </a:lnTo>
                  <a:lnTo>
                    <a:pt x="781113" y="571373"/>
                  </a:lnTo>
                  <a:lnTo>
                    <a:pt x="772128" y="615934"/>
                  </a:lnTo>
                  <a:lnTo>
                    <a:pt x="747617" y="652303"/>
                  </a:lnTo>
                  <a:lnTo>
                    <a:pt x="711247" y="676814"/>
                  </a:lnTo>
                  <a:lnTo>
                    <a:pt x="666686" y="685800"/>
                  </a:lnTo>
                  <a:lnTo>
                    <a:pt x="114300" y="685800"/>
                  </a:lnTo>
                  <a:lnTo>
                    <a:pt x="69812" y="676814"/>
                  </a:lnTo>
                  <a:lnTo>
                    <a:pt x="33480" y="652303"/>
                  </a:lnTo>
                  <a:lnTo>
                    <a:pt x="8983" y="615934"/>
                  </a:lnTo>
                  <a:lnTo>
                    <a:pt x="0" y="57137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0845" y="2838197"/>
              <a:ext cx="620395" cy="372745"/>
            </a:xfrm>
            <a:custGeom>
              <a:avLst/>
              <a:gdLst/>
              <a:ahLst/>
              <a:cxnLst/>
              <a:rect l="l" t="t" r="r" b="b"/>
              <a:pathLst>
                <a:path w="620394" h="372744">
                  <a:moveTo>
                    <a:pt x="309967" y="0"/>
                  </a:moveTo>
                  <a:lnTo>
                    <a:pt x="251898" y="6813"/>
                  </a:lnTo>
                  <a:lnTo>
                    <a:pt x="197302" y="25063"/>
                  </a:lnTo>
                  <a:lnTo>
                    <a:pt x="147089" y="51467"/>
                  </a:lnTo>
                  <a:lnTo>
                    <a:pt x="102167" y="82742"/>
                  </a:lnTo>
                  <a:lnTo>
                    <a:pt x="63446" y="115605"/>
                  </a:lnTo>
                  <a:lnTo>
                    <a:pt x="31834" y="146771"/>
                  </a:lnTo>
                  <a:lnTo>
                    <a:pt x="4345" y="179830"/>
                  </a:lnTo>
                  <a:lnTo>
                    <a:pt x="0" y="196517"/>
                  </a:lnTo>
                  <a:lnTo>
                    <a:pt x="2678" y="208624"/>
                  </a:lnTo>
                  <a:lnTo>
                    <a:pt x="33625" y="243099"/>
                  </a:lnTo>
                  <a:lnTo>
                    <a:pt x="65300" y="270815"/>
                  </a:lnTo>
                  <a:lnTo>
                    <a:pt x="103922" y="299820"/>
                  </a:lnTo>
                  <a:lnTo>
                    <a:pt x="148595" y="327292"/>
                  </a:lnTo>
                  <a:lnTo>
                    <a:pt x="198424" y="350408"/>
                  </a:lnTo>
                  <a:lnTo>
                    <a:pt x="252513" y="366348"/>
                  </a:lnTo>
                  <a:lnTo>
                    <a:pt x="309967" y="372288"/>
                  </a:lnTo>
                  <a:lnTo>
                    <a:pt x="367423" y="366348"/>
                  </a:lnTo>
                  <a:lnTo>
                    <a:pt x="421528" y="350408"/>
                  </a:lnTo>
                  <a:lnTo>
                    <a:pt x="471400" y="327292"/>
                  </a:lnTo>
                  <a:lnTo>
                    <a:pt x="499180" y="310240"/>
                  </a:lnTo>
                  <a:lnTo>
                    <a:pt x="309967" y="310240"/>
                  </a:lnTo>
                  <a:lnTo>
                    <a:pt x="261780" y="300448"/>
                  </a:lnTo>
                  <a:lnTo>
                    <a:pt x="257906" y="297830"/>
                  </a:lnTo>
                  <a:lnTo>
                    <a:pt x="202153" y="297830"/>
                  </a:lnTo>
                  <a:lnTo>
                    <a:pt x="156548" y="274187"/>
                  </a:lnTo>
                  <a:lnTo>
                    <a:pt x="115960" y="247125"/>
                  </a:lnTo>
                  <a:lnTo>
                    <a:pt x="81626" y="219628"/>
                  </a:lnTo>
                  <a:lnTo>
                    <a:pt x="54781" y="194675"/>
                  </a:lnTo>
                  <a:lnTo>
                    <a:pt x="68452" y="179830"/>
                  </a:lnTo>
                  <a:lnTo>
                    <a:pt x="97538" y="151593"/>
                  </a:lnTo>
                  <a:lnTo>
                    <a:pt x="132454" y="122350"/>
                  </a:lnTo>
                  <a:lnTo>
                    <a:pt x="173490" y="94429"/>
                  </a:lnTo>
                  <a:lnTo>
                    <a:pt x="195172" y="82213"/>
                  </a:lnTo>
                  <a:lnTo>
                    <a:pt x="246426" y="82213"/>
                  </a:lnTo>
                  <a:lnTo>
                    <a:pt x="261780" y="71840"/>
                  </a:lnTo>
                  <a:lnTo>
                    <a:pt x="309967" y="62048"/>
                  </a:lnTo>
                  <a:lnTo>
                    <a:pt x="488041" y="62048"/>
                  </a:lnTo>
                  <a:lnTo>
                    <a:pt x="472844" y="51467"/>
                  </a:lnTo>
                  <a:lnTo>
                    <a:pt x="422631" y="25063"/>
                  </a:lnTo>
                  <a:lnTo>
                    <a:pt x="368036" y="6813"/>
                  </a:lnTo>
                  <a:lnTo>
                    <a:pt x="309967" y="0"/>
                  </a:lnTo>
                  <a:close/>
                </a:path>
                <a:path w="620394" h="372744">
                  <a:moveTo>
                    <a:pt x="488041" y="62048"/>
                  </a:moveTo>
                  <a:lnTo>
                    <a:pt x="309967" y="62048"/>
                  </a:lnTo>
                  <a:lnTo>
                    <a:pt x="358153" y="71840"/>
                  </a:lnTo>
                  <a:lnTo>
                    <a:pt x="397614" y="98501"/>
                  </a:lnTo>
                  <a:lnTo>
                    <a:pt x="424146" y="137766"/>
                  </a:lnTo>
                  <a:lnTo>
                    <a:pt x="424296" y="138057"/>
                  </a:lnTo>
                  <a:lnTo>
                    <a:pt x="434069" y="186144"/>
                  </a:lnTo>
                  <a:lnTo>
                    <a:pt x="424277" y="234328"/>
                  </a:lnTo>
                  <a:lnTo>
                    <a:pt x="397614" y="273787"/>
                  </a:lnTo>
                  <a:lnTo>
                    <a:pt x="358153" y="300448"/>
                  </a:lnTo>
                  <a:lnTo>
                    <a:pt x="309967" y="310240"/>
                  </a:lnTo>
                  <a:lnTo>
                    <a:pt x="499180" y="310240"/>
                  </a:lnTo>
                  <a:lnTo>
                    <a:pt x="516156" y="299820"/>
                  </a:lnTo>
                  <a:lnTo>
                    <a:pt x="518815" y="297830"/>
                  </a:lnTo>
                  <a:lnTo>
                    <a:pt x="417781" y="297830"/>
                  </a:lnTo>
                  <a:lnTo>
                    <a:pt x="447107" y="259025"/>
                  </a:lnTo>
                  <a:lnTo>
                    <a:pt x="451271" y="247125"/>
                  </a:lnTo>
                  <a:lnTo>
                    <a:pt x="462537" y="214674"/>
                  </a:lnTo>
                  <a:lnTo>
                    <a:pt x="462631" y="214401"/>
                  </a:lnTo>
                  <a:lnTo>
                    <a:pt x="464006" y="168162"/>
                  </a:lnTo>
                  <a:lnTo>
                    <a:pt x="464020" y="167711"/>
                  </a:lnTo>
                  <a:lnTo>
                    <a:pt x="463410" y="165493"/>
                  </a:lnTo>
                  <a:lnTo>
                    <a:pt x="451236" y="122351"/>
                  </a:lnTo>
                  <a:lnTo>
                    <a:pt x="451189" y="122185"/>
                  </a:lnTo>
                  <a:lnTo>
                    <a:pt x="423986" y="81438"/>
                  </a:lnTo>
                  <a:lnTo>
                    <a:pt x="515892" y="81438"/>
                  </a:lnTo>
                  <a:lnTo>
                    <a:pt x="488041" y="62048"/>
                  </a:lnTo>
                  <a:close/>
                </a:path>
                <a:path w="620394" h="372744">
                  <a:moveTo>
                    <a:pt x="246426" y="82213"/>
                  </a:moveTo>
                  <a:lnTo>
                    <a:pt x="195172" y="82213"/>
                  </a:lnTo>
                  <a:lnTo>
                    <a:pt x="168347" y="122879"/>
                  </a:lnTo>
                  <a:lnTo>
                    <a:pt x="155870" y="167711"/>
                  </a:lnTo>
                  <a:lnTo>
                    <a:pt x="155745" y="168162"/>
                  </a:lnTo>
                  <a:lnTo>
                    <a:pt x="157244" y="214400"/>
                  </a:lnTo>
                  <a:lnTo>
                    <a:pt x="172759" y="259025"/>
                  </a:lnTo>
                  <a:lnTo>
                    <a:pt x="202153" y="297830"/>
                  </a:lnTo>
                  <a:lnTo>
                    <a:pt x="257906" y="297830"/>
                  </a:lnTo>
                  <a:lnTo>
                    <a:pt x="222319" y="273787"/>
                  </a:lnTo>
                  <a:lnTo>
                    <a:pt x="195657" y="234328"/>
                  </a:lnTo>
                  <a:lnTo>
                    <a:pt x="185864" y="186144"/>
                  </a:lnTo>
                  <a:lnTo>
                    <a:pt x="195637" y="138056"/>
                  </a:lnTo>
                  <a:lnTo>
                    <a:pt x="195788" y="137766"/>
                  </a:lnTo>
                  <a:lnTo>
                    <a:pt x="222319" y="98501"/>
                  </a:lnTo>
                  <a:lnTo>
                    <a:pt x="246426" y="82213"/>
                  </a:lnTo>
                  <a:close/>
                </a:path>
                <a:path w="620394" h="372744">
                  <a:moveTo>
                    <a:pt x="515892" y="81438"/>
                  </a:moveTo>
                  <a:lnTo>
                    <a:pt x="423986" y="81438"/>
                  </a:lnTo>
                  <a:lnTo>
                    <a:pt x="467749" y="107966"/>
                  </a:lnTo>
                  <a:lnTo>
                    <a:pt x="506495" y="137766"/>
                  </a:lnTo>
                  <a:lnTo>
                    <a:pt x="539278" y="167711"/>
                  </a:lnTo>
                  <a:lnTo>
                    <a:pt x="565152" y="194675"/>
                  </a:lnTo>
                  <a:lnTo>
                    <a:pt x="537981" y="219628"/>
                  </a:lnTo>
                  <a:lnTo>
                    <a:pt x="503683" y="247125"/>
                  </a:lnTo>
                  <a:lnTo>
                    <a:pt x="463277" y="274187"/>
                  </a:lnTo>
                  <a:lnTo>
                    <a:pt x="417781" y="297830"/>
                  </a:lnTo>
                  <a:lnTo>
                    <a:pt x="518815" y="297830"/>
                  </a:lnTo>
                  <a:lnTo>
                    <a:pt x="554915" y="270816"/>
                  </a:lnTo>
                  <a:lnTo>
                    <a:pt x="586796" y="243100"/>
                  </a:lnTo>
                  <a:lnTo>
                    <a:pt x="617581" y="208951"/>
                  </a:lnTo>
                  <a:lnTo>
                    <a:pt x="620029" y="196808"/>
                  </a:lnTo>
                  <a:lnTo>
                    <a:pt x="618114" y="184375"/>
                  </a:lnTo>
                  <a:lnTo>
                    <a:pt x="611691" y="172959"/>
                  </a:lnTo>
                  <a:lnTo>
                    <a:pt x="588098" y="146771"/>
                  </a:lnTo>
                  <a:lnTo>
                    <a:pt x="556487" y="115605"/>
                  </a:lnTo>
                  <a:lnTo>
                    <a:pt x="517766" y="82742"/>
                  </a:lnTo>
                  <a:lnTo>
                    <a:pt x="515892" y="81438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4748" y="2915757"/>
              <a:ext cx="155127" cy="2241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1749" y="2916532"/>
              <a:ext cx="155127" cy="22337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0845" y="2838197"/>
              <a:ext cx="620395" cy="372745"/>
            </a:xfrm>
            <a:custGeom>
              <a:avLst/>
              <a:gdLst/>
              <a:ahLst/>
              <a:cxnLst/>
              <a:rect l="l" t="t" r="r" b="b"/>
              <a:pathLst>
                <a:path w="620394" h="372744">
                  <a:moveTo>
                    <a:pt x="309967" y="310240"/>
                  </a:moveTo>
                  <a:lnTo>
                    <a:pt x="261780" y="300448"/>
                  </a:lnTo>
                  <a:lnTo>
                    <a:pt x="222319" y="273787"/>
                  </a:lnTo>
                  <a:lnTo>
                    <a:pt x="195657" y="234328"/>
                  </a:lnTo>
                  <a:lnTo>
                    <a:pt x="185864" y="186144"/>
                  </a:lnTo>
                  <a:lnTo>
                    <a:pt x="195657" y="137959"/>
                  </a:lnTo>
                  <a:lnTo>
                    <a:pt x="222319" y="98501"/>
                  </a:lnTo>
                  <a:lnTo>
                    <a:pt x="261780" y="71840"/>
                  </a:lnTo>
                  <a:lnTo>
                    <a:pt x="309967" y="62048"/>
                  </a:lnTo>
                  <a:lnTo>
                    <a:pt x="358153" y="71840"/>
                  </a:lnTo>
                  <a:lnTo>
                    <a:pt x="397614" y="98501"/>
                  </a:lnTo>
                  <a:lnTo>
                    <a:pt x="424277" y="137960"/>
                  </a:lnTo>
                  <a:lnTo>
                    <a:pt x="434069" y="186144"/>
                  </a:lnTo>
                  <a:lnTo>
                    <a:pt x="424277" y="234328"/>
                  </a:lnTo>
                  <a:lnTo>
                    <a:pt x="397614" y="273787"/>
                  </a:lnTo>
                  <a:lnTo>
                    <a:pt x="358153" y="300448"/>
                  </a:lnTo>
                  <a:lnTo>
                    <a:pt x="309967" y="310240"/>
                  </a:lnTo>
                  <a:close/>
                </a:path>
                <a:path w="620394" h="372744">
                  <a:moveTo>
                    <a:pt x="611691" y="172959"/>
                  </a:moveTo>
                  <a:lnTo>
                    <a:pt x="556487" y="115605"/>
                  </a:lnTo>
                  <a:lnTo>
                    <a:pt x="517766" y="82742"/>
                  </a:lnTo>
                  <a:lnTo>
                    <a:pt x="472844" y="51467"/>
                  </a:lnTo>
                  <a:lnTo>
                    <a:pt x="422631" y="25063"/>
                  </a:lnTo>
                  <a:lnTo>
                    <a:pt x="368036" y="6813"/>
                  </a:lnTo>
                  <a:lnTo>
                    <a:pt x="309967" y="0"/>
                  </a:lnTo>
                  <a:lnTo>
                    <a:pt x="251898" y="6813"/>
                  </a:lnTo>
                  <a:lnTo>
                    <a:pt x="197302" y="25063"/>
                  </a:lnTo>
                  <a:lnTo>
                    <a:pt x="147089" y="51467"/>
                  </a:lnTo>
                  <a:lnTo>
                    <a:pt x="102167" y="82742"/>
                  </a:lnTo>
                  <a:lnTo>
                    <a:pt x="63446" y="115605"/>
                  </a:lnTo>
                  <a:lnTo>
                    <a:pt x="31834" y="146771"/>
                  </a:lnTo>
                  <a:lnTo>
                    <a:pt x="1830" y="184265"/>
                  </a:lnTo>
                  <a:lnTo>
                    <a:pt x="0" y="196517"/>
                  </a:lnTo>
                  <a:lnTo>
                    <a:pt x="2678" y="208624"/>
                  </a:lnTo>
                  <a:lnTo>
                    <a:pt x="33625" y="243099"/>
                  </a:lnTo>
                  <a:lnTo>
                    <a:pt x="65300" y="270815"/>
                  </a:lnTo>
                  <a:lnTo>
                    <a:pt x="103922" y="299820"/>
                  </a:lnTo>
                  <a:lnTo>
                    <a:pt x="148595" y="327292"/>
                  </a:lnTo>
                  <a:lnTo>
                    <a:pt x="198424" y="350408"/>
                  </a:lnTo>
                  <a:lnTo>
                    <a:pt x="252513" y="366348"/>
                  </a:lnTo>
                  <a:lnTo>
                    <a:pt x="309967" y="372288"/>
                  </a:lnTo>
                  <a:lnTo>
                    <a:pt x="367423" y="366348"/>
                  </a:lnTo>
                  <a:lnTo>
                    <a:pt x="421528" y="350408"/>
                  </a:lnTo>
                  <a:lnTo>
                    <a:pt x="471400" y="327292"/>
                  </a:lnTo>
                  <a:lnTo>
                    <a:pt x="516156" y="299820"/>
                  </a:lnTo>
                  <a:lnTo>
                    <a:pt x="554915" y="270816"/>
                  </a:lnTo>
                  <a:lnTo>
                    <a:pt x="586796" y="243100"/>
                  </a:lnTo>
                  <a:lnTo>
                    <a:pt x="617581" y="208951"/>
                  </a:lnTo>
                  <a:lnTo>
                    <a:pt x="620029" y="196808"/>
                  </a:lnTo>
                  <a:lnTo>
                    <a:pt x="618114" y="184375"/>
                  </a:lnTo>
                  <a:lnTo>
                    <a:pt x="611691" y="172959"/>
                  </a:lnTo>
                  <a:close/>
                </a:path>
              </a:pathLst>
            </a:custGeom>
            <a:ln w="7756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9370" y="2942903"/>
              <a:ext cx="162884" cy="16287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19175" y="2695575"/>
              <a:ext cx="508000" cy="660400"/>
            </a:xfrm>
            <a:custGeom>
              <a:avLst/>
              <a:gdLst/>
              <a:ahLst/>
              <a:cxnLst/>
              <a:rect l="l" t="t" r="r" b="b"/>
              <a:pathLst>
                <a:path w="508000" h="660400">
                  <a:moveTo>
                    <a:pt x="0" y="0"/>
                  </a:moveTo>
                  <a:lnTo>
                    <a:pt x="508000" y="660146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2987" y="2767076"/>
              <a:ext cx="478155" cy="587375"/>
            </a:xfrm>
            <a:custGeom>
              <a:avLst/>
              <a:gdLst/>
              <a:ahLst/>
              <a:cxnLst/>
              <a:rect l="l" t="t" r="r" b="b"/>
              <a:pathLst>
                <a:path w="478155" h="587375">
                  <a:moveTo>
                    <a:pt x="0" y="0"/>
                  </a:moveTo>
                  <a:lnTo>
                    <a:pt x="477583" y="587375"/>
                  </a:lnTo>
                </a:path>
              </a:pathLst>
            </a:custGeom>
            <a:ln w="28575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2375" y="590550"/>
              <a:ext cx="7953375" cy="819150"/>
            </a:xfrm>
            <a:custGeom>
              <a:avLst/>
              <a:gdLst/>
              <a:ahLst/>
              <a:cxnLst/>
              <a:rect l="l" t="t" r="r" b="b"/>
              <a:pathLst>
                <a:path w="7953375" h="819150">
                  <a:moveTo>
                    <a:pt x="7953375" y="0"/>
                  </a:moveTo>
                  <a:lnTo>
                    <a:pt x="0" y="0"/>
                  </a:lnTo>
                  <a:lnTo>
                    <a:pt x="0" y="819150"/>
                  </a:lnTo>
                  <a:lnTo>
                    <a:pt x="7953375" y="819150"/>
                  </a:lnTo>
                  <a:lnTo>
                    <a:pt x="7953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60800" y="524510"/>
            <a:ext cx="6972934" cy="884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3720"/>
              </a:lnSpc>
              <a:spcBef>
                <a:spcPts val="130"/>
              </a:spcBef>
            </a:pPr>
            <a:r>
              <a:rPr spc="-20" dirty="0">
                <a:solidFill>
                  <a:srgbClr val="F39E0C"/>
                </a:solidFill>
              </a:rPr>
              <a:t>INFRAEOSC-</a:t>
            </a:r>
            <a:r>
              <a:rPr spc="-25" dirty="0">
                <a:solidFill>
                  <a:srgbClr val="F39E0C"/>
                </a:solidFill>
              </a:rPr>
              <a:t>02</a:t>
            </a:r>
          </a:p>
          <a:p>
            <a:pPr>
              <a:lnSpc>
                <a:spcPts val="3000"/>
              </a:lnSpc>
              <a:tabLst>
                <a:tab pos="6497320" algn="l"/>
              </a:tabLst>
            </a:pPr>
            <a:r>
              <a:rPr sz="2600" spc="-10" dirty="0"/>
              <a:t>Scope</a:t>
            </a:r>
            <a:r>
              <a:rPr sz="2600" dirty="0"/>
              <a:t>	</a:t>
            </a:r>
            <a:r>
              <a:rPr sz="2600" spc="-25" dirty="0"/>
              <a:t>1/2</a:t>
            </a:r>
            <a:endParaRPr sz="2600"/>
          </a:p>
        </p:txBody>
      </p:sp>
      <p:sp>
        <p:nvSpPr>
          <p:cNvPr id="6" name="object 6"/>
          <p:cNvSpPr/>
          <p:nvPr/>
        </p:nvSpPr>
        <p:spPr>
          <a:xfrm>
            <a:off x="3762375" y="1895475"/>
            <a:ext cx="7591425" cy="3448050"/>
          </a:xfrm>
          <a:custGeom>
            <a:avLst/>
            <a:gdLst/>
            <a:ahLst/>
            <a:cxnLst/>
            <a:rect l="l" t="t" r="r" b="b"/>
            <a:pathLst>
              <a:path w="7591425" h="3448050">
                <a:moveTo>
                  <a:pt x="7591425" y="0"/>
                </a:moveTo>
                <a:lnTo>
                  <a:pt x="0" y="0"/>
                </a:lnTo>
                <a:lnTo>
                  <a:pt x="0" y="3448050"/>
                </a:lnTo>
                <a:lnTo>
                  <a:pt x="7591425" y="3448050"/>
                </a:lnTo>
                <a:lnTo>
                  <a:pt x="7591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00804" y="1991423"/>
            <a:ext cx="7239634" cy="3024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127000" indent="-343535">
              <a:lnSpc>
                <a:spcPts val="2180"/>
              </a:lnSpc>
              <a:spcBef>
                <a:spcPts val="380"/>
              </a:spcBef>
              <a:buClr>
                <a:srgbClr val="004493"/>
              </a:buClr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4D4D4D"/>
                </a:solidFill>
                <a:latin typeface="Arial"/>
                <a:cs typeface="Arial"/>
              </a:rPr>
              <a:t>DATA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SOVEREIGNITY</a:t>
            </a:r>
            <a:r>
              <a:rPr sz="20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while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enabling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SEAMLESS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b="1" spc="-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TRUSTED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4D4D4D"/>
                </a:solidFill>
                <a:latin typeface="Arial"/>
                <a:cs typeface="Arial"/>
              </a:rPr>
              <a:t>DATA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SHARING</a:t>
            </a:r>
            <a:r>
              <a:rPr sz="2000" b="1" spc="-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b="1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ACCESS</a:t>
            </a:r>
            <a:r>
              <a:rPr sz="20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across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955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scientific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disciplines</a:t>
            </a:r>
            <a:endParaRPr sz="2000">
              <a:latin typeface="Arial"/>
              <a:cs typeface="Arial"/>
            </a:endParaRPr>
          </a:p>
          <a:p>
            <a:pPr marL="645160" lvl="1" indent="-341630">
              <a:lnSpc>
                <a:spcPts val="2290"/>
              </a:lnSpc>
              <a:buChar char="►"/>
              <a:tabLst>
                <a:tab pos="64516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tackling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regulatory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regimes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procedures.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290"/>
              </a:lnSpc>
              <a:spcBef>
                <a:spcPts val="980"/>
              </a:spcBef>
              <a:buClr>
                <a:srgbClr val="004493"/>
              </a:buClr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Explore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SYNERGIES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relevant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initiatives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build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90"/>
              </a:lnSpc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ongoing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previous</a:t>
            </a:r>
            <a:r>
              <a:rPr sz="20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INFRAEOSC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projects:</a:t>
            </a:r>
            <a:endParaRPr sz="2000">
              <a:latin typeface="Arial"/>
              <a:cs typeface="Arial"/>
            </a:endParaRPr>
          </a:p>
          <a:p>
            <a:pPr marL="913130" indent="-342900">
              <a:lnSpc>
                <a:spcPts val="1795"/>
              </a:lnSpc>
              <a:spcBef>
                <a:spcPts val="455"/>
              </a:spcBef>
              <a:buClr>
                <a:srgbClr val="921680"/>
              </a:buClr>
              <a:buFont typeface="Wingdings"/>
              <a:buChar char=""/>
              <a:tabLst>
                <a:tab pos="91313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topics</a:t>
            </a:r>
            <a:r>
              <a:rPr sz="1550" spc="3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2023-EOSC-01-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06</a:t>
            </a:r>
            <a:endParaRPr sz="1550">
              <a:latin typeface="Arial"/>
              <a:cs typeface="Arial"/>
            </a:endParaRPr>
          </a:p>
          <a:p>
            <a:pPr marL="913130" indent="-342900">
              <a:lnSpc>
                <a:spcPts val="1725"/>
              </a:lnSpc>
              <a:buClr>
                <a:srgbClr val="921680"/>
              </a:buClr>
              <a:buFont typeface="Wingdings"/>
              <a:buChar char=""/>
              <a:tabLst>
                <a:tab pos="91313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2023-EOSC-01-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04</a:t>
            </a:r>
            <a:endParaRPr sz="1550">
              <a:latin typeface="Arial"/>
              <a:cs typeface="Arial"/>
            </a:endParaRPr>
          </a:p>
          <a:p>
            <a:pPr marL="913130" indent="-342900">
              <a:lnSpc>
                <a:spcPts val="1795"/>
              </a:lnSpc>
              <a:buClr>
                <a:srgbClr val="921680"/>
              </a:buClr>
              <a:buFont typeface="Wingdings"/>
              <a:buChar char=""/>
              <a:tabLst>
                <a:tab pos="91313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2024-EOSC-01-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04</a:t>
            </a:r>
            <a:endParaRPr sz="155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  <a:spcBef>
                <a:spcPts val="99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align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EOSC</a:t>
            </a:r>
            <a:r>
              <a:rPr sz="2000" b="1" spc="-3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Federation</a:t>
            </a:r>
            <a:r>
              <a:rPr sz="2000" b="1" spc="-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policies</a:t>
            </a:r>
            <a:r>
              <a:rPr sz="2000" b="1" spc="-6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&amp;</a:t>
            </a:r>
            <a:r>
              <a:rPr sz="2000" b="1" spc="-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A79AC"/>
                </a:solidFill>
                <a:latin typeface="Arial"/>
                <a:cs typeface="Arial"/>
              </a:rPr>
              <a:t>standards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92951" y="5583237"/>
            <a:ext cx="5389880" cy="1177925"/>
            <a:chOff x="6592951" y="5583237"/>
            <a:chExt cx="5389880" cy="1177925"/>
          </a:xfrm>
        </p:grpSpPr>
        <p:sp>
          <p:nvSpPr>
            <p:cNvPr id="3" name="object 3"/>
            <p:cNvSpPr/>
            <p:nvPr/>
          </p:nvSpPr>
          <p:spPr>
            <a:xfrm>
              <a:off x="6596126" y="5586412"/>
              <a:ext cx="4095750" cy="1171575"/>
            </a:xfrm>
            <a:custGeom>
              <a:avLst/>
              <a:gdLst/>
              <a:ahLst/>
              <a:cxnLst/>
              <a:rect l="l" t="t" r="r" b="b"/>
              <a:pathLst>
                <a:path w="4095750" h="1171575">
                  <a:moveTo>
                    <a:pt x="4095750" y="0"/>
                  </a:moveTo>
                  <a:lnTo>
                    <a:pt x="0" y="0"/>
                  </a:lnTo>
                  <a:lnTo>
                    <a:pt x="0" y="1171575"/>
                  </a:lnTo>
                  <a:lnTo>
                    <a:pt x="4095750" y="1171575"/>
                  </a:lnTo>
                  <a:lnTo>
                    <a:pt x="40957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96126" y="5586412"/>
              <a:ext cx="4095750" cy="1171575"/>
            </a:xfrm>
            <a:custGeom>
              <a:avLst/>
              <a:gdLst/>
              <a:ahLst/>
              <a:cxnLst/>
              <a:rect l="l" t="t" r="r" b="b"/>
              <a:pathLst>
                <a:path w="4095750" h="1171575">
                  <a:moveTo>
                    <a:pt x="0" y="1171575"/>
                  </a:moveTo>
                  <a:lnTo>
                    <a:pt x="4095750" y="1171575"/>
                  </a:lnTo>
                  <a:lnTo>
                    <a:pt x="4095750" y="0"/>
                  </a:lnTo>
                  <a:lnTo>
                    <a:pt x="0" y="0"/>
                  </a:lnTo>
                  <a:lnTo>
                    <a:pt x="0" y="11715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04614" y="310768"/>
            <a:ext cx="3384550" cy="10140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25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INFRAEOSC-</a:t>
            </a:r>
            <a:r>
              <a:rPr sz="3600" spc="-25" dirty="0">
                <a:solidFill>
                  <a:srgbClr val="F39E0C"/>
                </a:solidFill>
              </a:rPr>
              <a:t>02</a:t>
            </a:r>
            <a:endParaRPr sz="3600"/>
          </a:p>
          <a:p>
            <a:pPr marL="950594">
              <a:lnSpc>
                <a:spcPts val="3645"/>
              </a:lnSpc>
            </a:pPr>
            <a:r>
              <a:rPr spc="-10" dirty="0"/>
              <a:t>Scope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33481" y="806830"/>
            <a:ext cx="5956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25" dirty="0">
                <a:solidFill>
                  <a:srgbClr val="004493"/>
                </a:solidFill>
                <a:latin typeface="Arial"/>
                <a:cs typeface="Arial"/>
              </a:rPr>
              <a:t>2/2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5487" y="1659001"/>
            <a:ext cx="4397375" cy="1177925"/>
            <a:chOff x="725487" y="1659001"/>
            <a:chExt cx="4397375" cy="1177925"/>
          </a:xfrm>
        </p:grpSpPr>
        <p:sp>
          <p:nvSpPr>
            <p:cNvPr id="8" name="object 8"/>
            <p:cNvSpPr/>
            <p:nvPr/>
          </p:nvSpPr>
          <p:spPr>
            <a:xfrm>
              <a:off x="728662" y="1662176"/>
              <a:ext cx="4391025" cy="1171575"/>
            </a:xfrm>
            <a:custGeom>
              <a:avLst/>
              <a:gdLst/>
              <a:ahLst/>
              <a:cxnLst/>
              <a:rect l="l" t="t" r="r" b="b"/>
              <a:pathLst>
                <a:path w="4391025" h="1171575">
                  <a:moveTo>
                    <a:pt x="4391025" y="0"/>
                  </a:moveTo>
                  <a:lnTo>
                    <a:pt x="0" y="0"/>
                  </a:lnTo>
                  <a:lnTo>
                    <a:pt x="0" y="1171575"/>
                  </a:lnTo>
                  <a:lnTo>
                    <a:pt x="4391025" y="1171575"/>
                  </a:lnTo>
                  <a:lnTo>
                    <a:pt x="43910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662" y="1662176"/>
              <a:ext cx="4391025" cy="1171575"/>
            </a:xfrm>
            <a:custGeom>
              <a:avLst/>
              <a:gdLst/>
              <a:ahLst/>
              <a:cxnLst/>
              <a:rect l="l" t="t" r="r" b="b"/>
              <a:pathLst>
                <a:path w="4391025" h="1171575">
                  <a:moveTo>
                    <a:pt x="0" y="1171575"/>
                  </a:moveTo>
                  <a:lnTo>
                    <a:pt x="4391025" y="1171575"/>
                  </a:lnTo>
                  <a:lnTo>
                    <a:pt x="4391025" y="0"/>
                  </a:lnTo>
                  <a:lnTo>
                    <a:pt x="0" y="0"/>
                  </a:lnTo>
                  <a:lnTo>
                    <a:pt x="0" y="11715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58900" y="1602422"/>
            <a:ext cx="3687445" cy="12452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191770">
              <a:lnSpc>
                <a:spcPts val="1880"/>
              </a:lnSpc>
              <a:spcBef>
                <a:spcPts val="395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18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DATA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SOVEREIGNITY</a:t>
            </a:r>
            <a:r>
              <a:rPr sz="1800" b="1" spc="-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FRAWEWORKS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Development</a:t>
            </a:r>
            <a:r>
              <a:rPr sz="18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implementation</a:t>
            </a:r>
            <a:r>
              <a:rPr sz="18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12700" marR="836294">
              <a:lnSpc>
                <a:spcPts val="1880"/>
              </a:lnSpc>
              <a:spcBef>
                <a:spcPts val="160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research data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sovereignty frameworks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7537" y="1655826"/>
            <a:ext cx="679450" cy="1012825"/>
            <a:chOff x="617537" y="1655826"/>
            <a:chExt cx="679450" cy="10128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887" y="1662049"/>
              <a:ext cx="666750" cy="10001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3887" y="1662176"/>
              <a:ext cx="666750" cy="1000125"/>
            </a:xfrm>
            <a:custGeom>
              <a:avLst/>
              <a:gdLst/>
              <a:ahLst/>
              <a:cxnLst/>
              <a:rect l="l" t="t" r="r" b="b"/>
              <a:pathLst>
                <a:path w="666750" h="1000125">
                  <a:moveTo>
                    <a:pt x="0" y="1000125"/>
                  </a:moveTo>
                  <a:lnTo>
                    <a:pt x="666750" y="10001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507226" y="1716151"/>
            <a:ext cx="4244975" cy="1139825"/>
            <a:chOff x="6507226" y="1716151"/>
            <a:chExt cx="4244975" cy="1139825"/>
          </a:xfrm>
        </p:grpSpPr>
        <p:sp>
          <p:nvSpPr>
            <p:cNvPr id="15" name="object 15"/>
            <p:cNvSpPr/>
            <p:nvPr/>
          </p:nvSpPr>
          <p:spPr>
            <a:xfrm>
              <a:off x="6510401" y="1719326"/>
              <a:ext cx="4238625" cy="1133475"/>
            </a:xfrm>
            <a:custGeom>
              <a:avLst/>
              <a:gdLst/>
              <a:ahLst/>
              <a:cxnLst/>
              <a:rect l="l" t="t" r="r" b="b"/>
              <a:pathLst>
                <a:path w="4238625" h="1133475">
                  <a:moveTo>
                    <a:pt x="4238625" y="0"/>
                  </a:moveTo>
                  <a:lnTo>
                    <a:pt x="0" y="0"/>
                  </a:lnTo>
                  <a:lnTo>
                    <a:pt x="0" y="1133475"/>
                  </a:lnTo>
                  <a:lnTo>
                    <a:pt x="4238625" y="1133475"/>
                  </a:lnTo>
                  <a:lnTo>
                    <a:pt x="42386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0401" y="1719326"/>
              <a:ext cx="4238625" cy="1133475"/>
            </a:xfrm>
            <a:custGeom>
              <a:avLst/>
              <a:gdLst/>
              <a:ahLst/>
              <a:cxnLst/>
              <a:rect l="l" t="t" r="r" b="b"/>
              <a:pathLst>
                <a:path w="4238625" h="1133475">
                  <a:moveTo>
                    <a:pt x="0" y="1133475"/>
                  </a:moveTo>
                  <a:lnTo>
                    <a:pt x="4238625" y="1133475"/>
                  </a:lnTo>
                  <a:lnTo>
                    <a:pt x="4238625" y="0"/>
                  </a:lnTo>
                  <a:lnTo>
                    <a:pt x="0" y="0"/>
                  </a:lnTo>
                  <a:lnTo>
                    <a:pt x="0" y="11334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44004" y="1756092"/>
            <a:ext cx="354584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02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8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SOVEREIGNITY</a:t>
            </a:r>
            <a:r>
              <a:rPr sz="18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POLICY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85200"/>
              </a:lnSpc>
              <a:spcBef>
                <a:spcPts val="180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Demonstration</a:t>
            </a:r>
            <a:r>
              <a:rPr sz="18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validation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concrete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adoption cases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data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sovereignty</a:t>
            </a:r>
            <a:r>
              <a:rPr sz="1800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policies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08801" y="1712976"/>
            <a:ext cx="679450" cy="1012825"/>
            <a:chOff x="6408801" y="1712976"/>
            <a:chExt cx="679450" cy="101282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5151" y="1719199"/>
              <a:ext cx="666750" cy="10001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15151" y="1719326"/>
              <a:ext cx="666750" cy="1000125"/>
            </a:xfrm>
            <a:custGeom>
              <a:avLst/>
              <a:gdLst/>
              <a:ahLst/>
              <a:cxnLst/>
              <a:rect l="l" t="t" r="r" b="b"/>
              <a:pathLst>
                <a:path w="666750" h="1000125">
                  <a:moveTo>
                    <a:pt x="0" y="1000125"/>
                  </a:moveTo>
                  <a:lnTo>
                    <a:pt x="666750" y="10001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25487" y="3021076"/>
            <a:ext cx="4397375" cy="1139825"/>
            <a:chOff x="725487" y="3021076"/>
            <a:chExt cx="4397375" cy="1139825"/>
          </a:xfrm>
        </p:grpSpPr>
        <p:sp>
          <p:nvSpPr>
            <p:cNvPr id="22" name="object 22"/>
            <p:cNvSpPr/>
            <p:nvPr/>
          </p:nvSpPr>
          <p:spPr>
            <a:xfrm>
              <a:off x="728662" y="3024251"/>
              <a:ext cx="4391025" cy="1133475"/>
            </a:xfrm>
            <a:custGeom>
              <a:avLst/>
              <a:gdLst/>
              <a:ahLst/>
              <a:cxnLst/>
              <a:rect l="l" t="t" r="r" b="b"/>
              <a:pathLst>
                <a:path w="4391025" h="1133475">
                  <a:moveTo>
                    <a:pt x="4391025" y="0"/>
                  </a:moveTo>
                  <a:lnTo>
                    <a:pt x="0" y="0"/>
                  </a:lnTo>
                  <a:lnTo>
                    <a:pt x="0" y="1133475"/>
                  </a:lnTo>
                  <a:lnTo>
                    <a:pt x="4391025" y="1133475"/>
                  </a:lnTo>
                  <a:lnTo>
                    <a:pt x="43910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8662" y="3024251"/>
              <a:ext cx="4391025" cy="1133475"/>
            </a:xfrm>
            <a:custGeom>
              <a:avLst/>
              <a:gdLst/>
              <a:ahLst/>
              <a:cxnLst/>
              <a:rect l="l" t="t" r="r" b="b"/>
              <a:pathLst>
                <a:path w="4391025" h="1133475">
                  <a:moveTo>
                    <a:pt x="0" y="1133475"/>
                  </a:moveTo>
                  <a:lnTo>
                    <a:pt x="4391025" y="1133475"/>
                  </a:lnTo>
                  <a:lnTo>
                    <a:pt x="4391025" y="0"/>
                  </a:lnTo>
                  <a:lnTo>
                    <a:pt x="0" y="0"/>
                  </a:lnTo>
                  <a:lnTo>
                    <a:pt x="0" y="11334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358900" y="3069653"/>
            <a:ext cx="3291204" cy="10058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HARMONISED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GOVERNANCE FRAMEWORKS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Development</a:t>
            </a:r>
            <a:r>
              <a:rPr sz="18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harmonised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governance</a:t>
            </a:r>
            <a:r>
              <a:rPr sz="18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frameworks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7537" y="2989326"/>
            <a:ext cx="679450" cy="1012825"/>
            <a:chOff x="617537" y="2989326"/>
            <a:chExt cx="679450" cy="101282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887" y="2995549"/>
              <a:ext cx="666750" cy="10001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23887" y="2995676"/>
              <a:ext cx="666750" cy="1000125"/>
            </a:xfrm>
            <a:custGeom>
              <a:avLst/>
              <a:gdLst/>
              <a:ahLst/>
              <a:cxnLst/>
              <a:rect l="l" t="t" r="r" b="b"/>
              <a:pathLst>
                <a:path w="666750" h="1000125">
                  <a:moveTo>
                    <a:pt x="0" y="1000125"/>
                  </a:moveTo>
                  <a:lnTo>
                    <a:pt x="666750" y="10001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554851" y="3011551"/>
            <a:ext cx="4244975" cy="1139825"/>
            <a:chOff x="6554851" y="3011551"/>
            <a:chExt cx="4244975" cy="1139825"/>
          </a:xfrm>
        </p:grpSpPr>
        <p:sp>
          <p:nvSpPr>
            <p:cNvPr id="29" name="object 29"/>
            <p:cNvSpPr/>
            <p:nvPr/>
          </p:nvSpPr>
          <p:spPr>
            <a:xfrm>
              <a:off x="6558026" y="3014726"/>
              <a:ext cx="4238625" cy="1133475"/>
            </a:xfrm>
            <a:custGeom>
              <a:avLst/>
              <a:gdLst/>
              <a:ahLst/>
              <a:cxnLst/>
              <a:rect l="l" t="t" r="r" b="b"/>
              <a:pathLst>
                <a:path w="4238625" h="1133475">
                  <a:moveTo>
                    <a:pt x="4238625" y="0"/>
                  </a:moveTo>
                  <a:lnTo>
                    <a:pt x="0" y="0"/>
                  </a:lnTo>
                  <a:lnTo>
                    <a:pt x="0" y="1133475"/>
                  </a:lnTo>
                  <a:lnTo>
                    <a:pt x="4238625" y="1133475"/>
                  </a:lnTo>
                  <a:lnTo>
                    <a:pt x="42386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58026" y="3014726"/>
              <a:ext cx="4238625" cy="1133475"/>
            </a:xfrm>
            <a:custGeom>
              <a:avLst/>
              <a:gdLst/>
              <a:ahLst/>
              <a:cxnLst/>
              <a:rect l="l" t="t" r="r" b="b"/>
              <a:pathLst>
                <a:path w="4238625" h="1133475">
                  <a:moveTo>
                    <a:pt x="0" y="1133475"/>
                  </a:moveTo>
                  <a:lnTo>
                    <a:pt x="4238625" y="1133475"/>
                  </a:lnTo>
                  <a:lnTo>
                    <a:pt x="4238625" y="0"/>
                  </a:lnTo>
                  <a:lnTo>
                    <a:pt x="0" y="0"/>
                  </a:lnTo>
                  <a:lnTo>
                    <a:pt x="0" y="11334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189851" y="3057207"/>
            <a:ext cx="340296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02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8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PROVENANCE</a:t>
            </a:r>
            <a:r>
              <a:rPr sz="18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TOOLS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85200"/>
              </a:lnSpc>
              <a:spcBef>
                <a:spcPts val="180"/>
              </a:spcBef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Development</a:t>
            </a:r>
            <a:r>
              <a:rPr sz="18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comprehensive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provenance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tools</a:t>
            </a:r>
            <a:r>
              <a:rPr sz="18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their demonstration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18326" y="2979801"/>
            <a:ext cx="679450" cy="1012825"/>
            <a:chOff x="6418326" y="2979801"/>
            <a:chExt cx="679450" cy="1012825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4549" y="2986024"/>
              <a:ext cx="666750" cy="100012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424676" y="2986151"/>
              <a:ext cx="666750" cy="1000125"/>
            </a:xfrm>
            <a:custGeom>
              <a:avLst/>
              <a:gdLst/>
              <a:ahLst/>
              <a:cxnLst/>
              <a:rect l="l" t="t" r="r" b="b"/>
              <a:pathLst>
                <a:path w="666750" h="1000125">
                  <a:moveTo>
                    <a:pt x="0" y="1000125"/>
                  </a:moveTo>
                  <a:lnTo>
                    <a:pt x="666750" y="10001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858837" y="4249801"/>
            <a:ext cx="4254500" cy="1187450"/>
            <a:chOff x="858837" y="4249801"/>
            <a:chExt cx="4254500" cy="1187450"/>
          </a:xfrm>
        </p:grpSpPr>
        <p:sp>
          <p:nvSpPr>
            <p:cNvPr id="36" name="object 36"/>
            <p:cNvSpPr/>
            <p:nvPr/>
          </p:nvSpPr>
          <p:spPr>
            <a:xfrm>
              <a:off x="862012" y="4252976"/>
              <a:ext cx="4248150" cy="1181100"/>
            </a:xfrm>
            <a:custGeom>
              <a:avLst/>
              <a:gdLst/>
              <a:ahLst/>
              <a:cxnLst/>
              <a:rect l="l" t="t" r="r" b="b"/>
              <a:pathLst>
                <a:path w="4248150" h="1181100">
                  <a:moveTo>
                    <a:pt x="4248150" y="0"/>
                  </a:moveTo>
                  <a:lnTo>
                    <a:pt x="0" y="0"/>
                  </a:lnTo>
                  <a:lnTo>
                    <a:pt x="0" y="1181100"/>
                  </a:lnTo>
                  <a:lnTo>
                    <a:pt x="4248150" y="1181100"/>
                  </a:lnTo>
                  <a:lnTo>
                    <a:pt x="42481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2012" y="4252976"/>
              <a:ext cx="4248150" cy="1181100"/>
            </a:xfrm>
            <a:custGeom>
              <a:avLst/>
              <a:gdLst/>
              <a:ahLst/>
              <a:cxnLst/>
              <a:rect l="l" t="t" r="r" b="b"/>
              <a:pathLst>
                <a:path w="4248150" h="1181100">
                  <a:moveTo>
                    <a:pt x="0" y="1181100"/>
                  </a:moveTo>
                  <a:lnTo>
                    <a:pt x="4248150" y="1181100"/>
                  </a:lnTo>
                  <a:lnTo>
                    <a:pt x="4248150" y="0"/>
                  </a:lnTo>
                  <a:lnTo>
                    <a:pt x="0" y="0"/>
                  </a:lnTo>
                  <a:lnTo>
                    <a:pt x="0" y="11811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489075" y="4202747"/>
            <a:ext cx="3008630" cy="12446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27305">
              <a:lnSpc>
                <a:spcPts val="1880"/>
              </a:lnSpc>
              <a:spcBef>
                <a:spcPts val="395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GUIDELINES</a:t>
            </a:r>
            <a:r>
              <a:rPr sz="18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18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SECURE </a:t>
            </a:r>
            <a:r>
              <a:rPr sz="1800" b="1" spc="-75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8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MANAGEMENT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Template</a:t>
            </a:r>
            <a:r>
              <a:rPr sz="18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guidelines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12700" marR="215265">
              <a:lnSpc>
                <a:spcPts val="1880"/>
              </a:lnSpc>
              <a:spcBef>
                <a:spcPts val="155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secure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sovereign</a:t>
            </a:r>
            <a:r>
              <a:rPr sz="18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data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management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17537" y="4246626"/>
            <a:ext cx="679450" cy="1012825"/>
            <a:chOff x="617537" y="4246626"/>
            <a:chExt cx="679450" cy="1012825"/>
          </a:xfrm>
        </p:grpSpPr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887" y="4252849"/>
              <a:ext cx="666750" cy="100012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23887" y="4252976"/>
              <a:ext cx="666750" cy="1000125"/>
            </a:xfrm>
            <a:custGeom>
              <a:avLst/>
              <a:gdLst/>
              <a:ahLst/>
              <a:cxnLst/>
              <a:rect l="l" t="t" r="r" b="b"/>
              <a:pathLst>
                <a:path w="666750" h="1000125">
                  <a:moveTo>
                    <a:pt x="0" y="1000125"/>
                  </a:moveTo>
                  <a:lnTo>
                    <a:pt x="666750" y="10001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516751" y="4287901"/>
            <a:ext cx="4254500" cy="1158875"/>
            <a:chOff x="6516751" y="4287901"/>
            <a:chExt cx="4254500" cy="1158875"/>
          </a:xfrm>
        </p:grpSpPr>
        <p:sp>
          <p:nvSpPr>
            <p:cNvPr id="43" name="object 43"/>
            <p:cNvSpPr/>
            <p:nvPr/>
          </p:nvSpPr>
          <p:spPr>
            <a:xfrm>
              <a:off x="6519926" y="4291076"/>
              <a:ext cx="4248150" cy="1152525"/>
            </a:xfrm>
            <a:custGeom>
              <a:avLst/>
              <a:gdLst/>
              <a:ahLst/>
              <a:cxnLst/>
              <a:rect l="l" t="t" r="r" b="b"/>
              <a:pathLst>
                <a:path w="4248150" h="1152525">
                  <a:moveTo>
                    <a:pt x="4248150" y="0"/>
                  </a:moveTo>
                  <a:lnTo>
                    <a:pt x="0" y="0"/>
                  </a:lnTo>
                  <a:lnTo>
                    <a:pt x="0" y="1152525"/>
                  </a:lnTo>
                  <a:lnTo>
                    <a:pt x="4248150" y="1152525"/>
                  </a:lnTo>
                  <a:lnTo>
                    <a:pt x="42481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19926" y="4291076"/>
              <a:ext cx="4248150" cy="1152525"/>
            </a:xfrm>
            <a:custGeom>
              <a:avLst/>
              <a:gdLst/>
              <a:ahLst/>
              <a:cxnLst/>
              <a:rect l="l" t="t" r="r" b="b"/>
              <a:pathLst>
                <a:path w="4248150" h="1152525">
                  <a:moveTo>
                    <a:pt x="0" y="1152525"/>
                  </a:moveTo>
                  <a:lnTo>
                    <a:pt x="4248150" y="1152525"/>
                  </a:lnTo>
                  <a:lnTo>
                    <a:pt x="4248150" y="0"/>
                  </a:lnTo>
                  <a:lnTo>
                    <a:pt x="0" y="0"/>
                  </a:lnTo>
                  <a:lnTo>
                    <a:pt x="0" y="11525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158355" y="4342828"/>
            <a:ext cx="343281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RISK</a:t>
            </a:r>
            <a:r>
              <a:rPr sz="18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85200"/>
              </a:lnSpc>
              <a:spcBef>
                <a:spcPts val="180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Guidelines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classifying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critical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services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based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on</a:t>
            </a:r>
            <a:r>
              <a:rPr sz="18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sensitivity,</a:t>
            </a:r>
            <a:r>
              <a:rPr sz="18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risk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370701" y="4275201"/>
            <a:ext cx="679450" cy="1012825"/>
            <a:chOff x="6370701" y="4275201"/>
            <a:chExt cx="679450" cy="1012825"/>
          </a:xfrm>
        </p:grpSpPr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6924" y="4281424"/>
              <a:ext cx="666750" cy="100012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377051" y="4281551"/>
              <a:ext cx="666750" cy="1000125"/>
            </a:xfrm>
            <a:custGeom>
              <a:avLst/>
              <a:gdLst/>
              <a:ahLst/>
              <a:cxnLst/>
              <a:rect l="l" t="t" r="r" b="b"/>
              <a:pathLst>
                <a:path w="666750" h="1000125">
                  <a:moveTo>
                    <a:pt x="0" y="1000125"/>
                  </a:moveTo>
                  <a:lnTo>
                    <a:pt x="666750" y="10001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77887" y="5592762"/>
            <a:ext cx="4254500" cy="1168400"/>
            <a:chOff x="877887" y="5592762"/>
            <a:chExt cx="4254500" cy="1168400"/>
          </a:xfrm>
        </p:grpSpPr>
        <p:sp>
          <p:nvSpPr>
            <p:cNvPr id="50" name="object 50"/>
            <p:cNvSpPr/>
            <p:nvPr/>
          </p:nvSpPr>
          <p:spPr>
            <a:xfrm>
              <a:off x="881062" y="5595937"/>
              <a:ext cx="4248150" cy="1162050"/>
            </a:xfrm>
            <a:custGeom>
              <a:avLst/>
              <a:gdLst/>
              <a:ahLst/>
              <a:cxnLst/>
              <a:rect l="l" t="t" r="r" b="b"/>
              <a:pathLst>
                <a:path w="4248150" h="1162050">
                  <a:moveTo>
                    <a:pt x="4248150" y="0"/>
                  </a:moveTo>
                  <a:lnTo>
                    <a:pt x="0" y="0"/>
                  </a:lnTo>
                  <a:lnTo>
                    <a:pt x="0" y="1162050"/>
                  </a:lnTo>
                  <a:lnTo>
                    <a:pt x="4248150" y="1162050"/>
                  </a:lnTo>
                  <a:lnTo>
                    <a:pt x="42481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1062" y="5595937"/>
              <a:ext cx="4248150" cy="1162050"/>
            </a:xfrm>
            <a:custGeom>
              <a:avLst/>
              <a:gdLst/>
              <a:ahLst/>
              <a:cxnLst/>
              <a:rect l="l" t="t" r="r" b="b"/>
              <a:pathLst>
                <a:path w="4248150" h="1162050">
                  <a:moveTo>
                    <a:pt x="0" y="1162050"/>
                  </a:moveTo>
                  <a:lnTo>
                    <a:pt x="4248150" y="1162050"/>
                  </a:lnTo>
                  <a:lnTo>
                    <a:pt x="4248150" y="0"/>
                  </a:lnTo>
                  <a:lnTo>
                    <a:pt x="0" y="0"/>
                  </a:lnTo>
                  <a:lnTo>
                    <a:pt x="0" y="11620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507871" y="5536565"/>
            <a:ext cx="3289935" cy="12446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65150">
              <a:lnSpc>
                <a:spcPts val="1880"/>
              </a:lnSpc>
              <a:spcBef>
                <a:spcPts val="395"/>
              </a:spcBef>
            </a:pPr>
            <a:r>
              <a:rPr sz="1800" b="1" spc="-7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8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CATEGORIES</a:t>
            </a:r>
            <a:r>
              <a:rPr sz="18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DEFINITIONS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tabLst>
                <a:tab pos="3101975" algn="l"/>
              </a:tabLst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Analysis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8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categories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2700" marR="638810">
              <a:lnSpc>
                <a:spcPts val="1880"/>
              </a:lnSpc>
              <a:spcBef>
                <a:spcPts val="155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compliance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national</a:t>
            </a:r>
            <a:r>
              <a:rPr sz="18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legislation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17537" y="5580062"/>
            <a:ext cx="679450" cy="1012825"/>
            <a:chOff x="617537" y="5580062"/>
            <a:chExt cx="679450" cy="1012825"/>
          </a:xfrm>
        </p:grpSpPr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887" y="5586412"/>
              <a:ext cx="666750" cy="100012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23887" y="5586412"/>
              <a:ext cx="666750" cy="1000125"/>
            </a:xfrm>
            <a:custGeom>
              <a:avLst/>
              <a:gdLst/>
              <a:ahLst/>
              <a:cxnLst/>
              <a:rect l="l" t="t" r="r" b="b"/>
              <a:pathLst>
                <a:path w="666750" h="1000125">
                  <a:moveTo>
                    <a:pt x="0" y="1000125"/>
                  </a:moveTo>
                  <a:lnTo>
                    <a:pt x="666750" y="10001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228840" y="5652134"/>
            <a:ext cx="3364865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SUPPORT</a:t>
            </a:r>
            <a:r>
              <a:rPr sz="18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CENTRE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85200"/>
              </a:lnSpc>
              <a:spcBef>
                <a:spcPts val="180"/>
              </a:spcBef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Recommendations</a:t>
            </a:r>
            <a:r>
              <a:rPr sz="18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18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support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centre</a:t>
            </a:r>
            <a:r>
              <a:rPr sz="18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its</a:t>
            </a:r>
            <a:r>
              <a:rPr sz="18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integration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into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EOSC</a:t>
            </a:r>
            <a:r>
              <a:rPr sz="18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Federation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370701" y="5580062"/>
            <a:ext cx="679450" cy="1012825"/>
            <a:chOff x="6370701" y="5580062"/>
            <a:chExt cx="679450" cy="1012825"/>
          </a:xfrm>
        </p:grpSpPr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6924" y="5586412"/>
              <a:ext cx="666750" cy="100012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377051" y="5586412"/>
              <a:ext cx="666750" cy="1000125"/>
            </a:xfrm>
            <a:custGeom>
              <a:avLst/>
              <a:gdLst/>
              <a:ahLst/>
              <a:cxnLst/>
              <a:rect l="l" t="t" r="r" b="b"/>
              <a:pathLst>
                <a:path w="666750" h="1000125">
                  <a:moveTo>
                    <a:pt x="0" y="1000125"/>
                  </a:moveTo>
                  <a:lnTo>
                    <a:pt x="666750" y="1000125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00087" y="1226502"/>
            <a:ext cx="12363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Activities: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81087" y="1128775"/>
              <a:ext cx="10156825" cy="34925"/>
            </a:xfrm>
            <a:custGeom>
              <a:avLst/>
              <a:gdLst/>
              <a:ahLst/>
              <a:cxnLst/>
              <a:rect l="l" t="t" r="r" b="b"/>
              <a:pathLst>
                <a:path w="10156825" h="34925">
                  <a:moveTo>
                    <a:pt x="0" y="0"/>
                  </a:moveTo>
                  <a:lnTo>
                    <a:pt x="10156253" y="34416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1235" y="694690"/>
            <a:ext cx="729170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1190" algn="l"/>
                <a:tab pos="2774950" algn="l"/>
                <a:tab pos="6489065" algn="l"/>
              </a:tabLst>
            </a:pPr>
            <a:r>
              <a:rPr sz="2400" spc="105" dirty="0">
                <a:solidFill>
                  <a:srgbClr val="FFFFFF"/>
                </a:solidFill>
              </a:rPr>
              <a:t>HE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25" dirty="0">
                <a:solidFill>
                  <a:srgbClr val="FFFFFF"/>
                </a:solidFill>
              </a:rPr>
              <a:t>R</a:t>
            </a:r>
            <a:r>
              <a:rPr sz="2400" spc="-305" dirty="0">
                <a:solidFill>
                  <a:srgbClr val="FFFFFF"/>
                </a:solidFill>
              </a:rPr>
              <a:t> </a:t>
            </a:r>
            <a:r>
              <a:rPr sz="2400" spc="180" dirty="0">
                <a:solidFill>
                  <a:srgbClr val="FFFFFF"/>
                </a:solidFill>
              </a:rPr>
              <a:t>ESE</a:t>
            </a:r>
            <a:r>
              <a:rPr sz="2400" spc="-320" dirty="0">
                <a:solidFill>
                  <a:srgbClr val="FFFFFF"/>
                </a:solidFill>
              </a:rPr>
              <a:t> </a:t>
            </a:r>
            <a:r>
              <a:rPr sz="2400" spc="175" dirty="0">
                <a:solidFill>
                  <a:srgbClr val="FFFFFF"/>
                </a:solidFill>
              </a:rPr>
              <a:t>ARCH</a:t>
            </a:r>
            <a:r>
              <a:rPr sz="2400" dirty="0">
                <a:solidFill>
                  <a:srgbClr val="FFFFFF"/>
                </a:solidFill>
              </a:rPr>
              <a:t>	I</a:t>
            </a:r>
            <a:r>
              <a:rPr sz="2400" spc="-365" dirty="0">
                <a:solidFill>
                  <a:srgbClr val="FFFFFF"/>
                </a:solidFill>
              </a:rPr>
              <a:t> </a:t>
            </a:r>
            <a:r>
              <a:rPr sz="2400" spc="130" dirty="0">
                <a:solidFill>
                  <a:srgbClr val="FFFFFF"/>
                </a:solidFill>
              </a:rPr>
              <a:t>NF</a:t>
            </a:r>
            <a:r>
              <a:rPr sz="2400" spc="-335" dirty="0">
                <a:solidFill>
                  <a:srgbClr val="FFFFFF"/>
                </a:solidFill>
              </a:rPr>
              <a:t> </a:t>
            </a:r>
            <a:r>
              <a:rPr sz="2400" spc="200" dirty="0">
                <a:solidFill>
                  <a:srgbClr val="FFFFFF"/>
                </a:solidFill>
              </a:rPr>
              <a:t>RAST</a:t>
            </a:r>
            <a:r>
              <a:rPr sz="2400" spc="-335" dirty="0">
                <a:solidFill>
                  <a:srgbClr val="FFFFFF"/>
                </a:solidFill>
              </a:rPr>
              <a:t> </a:t>
            </a:r>
            <a:r>
              <a:rPr sz="2400" spc="200" dirty="0">
                <a:solidFill>
                  <a:srgbClr val="FFFFFF"/>
                </a:solidFill>
              </a:rPr>
              <a:t>RUCT</a:t>
            </a:r>
            <a:r>
              <a:rPr sz="2400" spc="-335" dirty="0">
                <a:solidFill>
                  <a:srgbClr val="FFFFFF"/>
                </a:solidFill>
              </a:rPr>
              <a:t> </a:t>
            </a:r>
            <a:r>
              <a:rPr sz="2400" spc="180" dirty="0">
                <a:solidFill>
                  <a:srgbClr val="FFFFFF"/>
                </a:solidFill>
              </a:rPr>
              <a:t>URES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114" dirty="0">
                <a:solidFill>
                  <a:srgbClr val="FFFFFF"/>
                </a:solidFill>
              </a:rPr>
              <a:t>20</a:t>
            </a:r>
            <a:r>
              <a:rPr sz="2400" spc="-35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2</a:t>
            </a:r>
            <a:r>
              <a:rPr sz="2400" spc="-35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6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10"/>
              </a:spcBef>
            </a:pPr>
            <a:r>
              <a:rPr dirty="0"/>
              <a:t>INFRASERV</a:t>
            </a:r>
            <a:r>
              <a:rPr spc="-50" dirty="0"/>
              <a:t> </a:t>
            </a:r>
            <a:r>
              <a:rPr dirty="0"/>
              <a:t>-</a:t>
            </a:r>
            <a:r>
              <a:rPr spc="-85" dirty="0"/>
              <a:t> </a:t>
            </a:r>
            <a:r>
              <a:rPr dirty="0"/>
              <a:t>Research</a:t>
            </a:r>
            <a:r>
              <a:rPr spc="-80" dirty="0"/>
              <a:t> </a:t>
            </a:r>
            <a:r>
              <a:rPr dirty="0"/>
              <a:t>infrastructures</a:t>
            </a:r>
            <a:r>
              <a:rPr spc="-120" dirty="0"/>
              <a:t> </a:t>
            </a:r>
            <a:r>
              <a:rPr dirty="0"/>
              <a:t>Services</a:t>
            </a:r>
            <a:r>
              <a:rPr spc="-125" dirty="0"/>
              <a:t> </a:t>
            </a:r>
            <a:r>
              <a:rPr spc="-25" dirty="0"/>
              <a:t>to </a:t>
            </a:r>
            <a:r>
              <a:rPr dirty="0"/>
              <a:t>support</a:t>
            </a:r>
            <a:r>
              <a:rPr spc="-4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healthier</a:t>
            </a:r>
            <a:r>
              <a:rPr spc="-60" dirty="0"/>
              <a:t> </a:t>
            </a:r>
            <a:r>
              <a:rPr dirty="0"/>
              <a:t>future,</a:t>
            </a:r>
            <a:r>
              <a:rPr spc="-1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global</a:t>
            </a:r>
            <a:r>
              <a:rPr spc="-75" dirty="0"/>
              <a:t> </a:t>
            </a:r>
            <a:r>
              <a:rPr dirty="0"/>
              <a:t>climate</a:t>
            </a:r>
            <a:r>
              <a:rPr spc="-10" dirty="0"/>
              <a:t> </a:t>
            </a:r>
            <a:r>
              <a:rPr spc="-25" dirty="0"/>
              <a:t>and </a:t>
            </a:r>
            <a:r>
              <a:rPr dirty="0"/>
              <a:t>energy</a:t>
            </a:r>
            <a:r>
              <a:rPr spc="-50" dirty="0"/>
              <a:t> </a:t>
            </a:r>
            <a:r>
              <a:rPr dirty="0"/>
              <a:t>vision,</a:t>
            </a:r>
            <a:r>
              <a:rPr spc="-12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circular</a:t>
            </a:r>
            <a:r>
              <a:rPr spc="-3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resilient</a:t>
            </a:r>
            <a:r>
              <a:rPr spc="-75" dirty="0"/>
              <a:t> </a:t>
            </a:r>
            <a:r>
              <a:rPr spc="-10" dirty="0"/>
              <a:t>economy,</a:t>
            </a:r>
            <a:r>
              <a:rPr spc="-50" dirty="0"/>
              <a:t> </a:t>
            </a:r>
            <a:r>
              <a:rPr spc="-25" dirty="0"/>
              <a:t>and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advance</a:t>
            </a:r>
            <a:r>
              <a:rPr spc="-70" dirty="0"/>
              <a:t> </a:t>
            </a:r>
            <a:r>
              <a:rPr dirty="0"/>
              <a:t>frontier</a:t>
            </a:r>
            <a:r>
              <a:rPr spc="-55" dirty="0"/>
              <a:t> </a:t>
            </a:r>
            <a:r>
              <a:rPr spc="-10" dirty="0"/>
              <a:t>knowledge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0110" y="380111"/>
            <a:ext cx="89369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921680"/>
                </a:solidFill>
              </a:rPr>
              <a:t>INFRASERV</a:t>
            </a:r>
            <a:r>
              <a:rPr sz="3600" spc="-2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Destination</a:t>
            </a:r>
            <a:r>
              <a:rPr sz="3600" spc="-4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5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Main</a:t>
            </a:r>
            <a:r>
              <a:rPr sz="3600" spc="-30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objective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119376" y="1805051"/>
            <a:ext cx="8420100" cy="1781175"/>
          </a:xfrm>
          <a:custGeom>
            <a:avLst/>
            <a:gdLst/>
            <a:ahLst/>
            <a:cxnLst/>
            <a:rect l="l" t="t" r="r" b="b"/>
            <a:pathLst>
              <a:path w="8420100" h="1781175">
                <a:moveTo>
                  <a:pt x="0" y="296799"/>
                </a:moveTo>
                <a:lnTo>
                  <a:pt x="3883" y="248647"/>
                </a:lnTo>
                <a:lnTo>
                  <a:pt x="15127" y="202972"/>
                </a:lnTo>
                <a:lnTo>
                  <a:pt x="33120" y="160385"/>
                </a:lnTo>
                <a:lnTo>
                  <a:pt x="57253" y="121496"/>
                </a:lnTo>
                <a:lnTo>
                  <a:pt x="86915" y="86915"/>
                </a:lnTo>
                <a:lnTo>
                  <a:pt x="121496" y="57253"/>
                </a:lnTo>
                <a:lnTo>
                  <a:pt x="160385" y="33120"/>
                </a:lnTo>
                <a:lnTo>
                  <a:pt x="202972" y="15127"/>
                </a:lnTo>
                <a:lnTo>
                  <a:pt x="248647" y="3883"/>
                </a:lnTo>
                <a:lnTo>
                  <a:pt x="296799" y="0"/>
                </a:lnTo>
                <a:lnTo>
                  <a:pt x="8123174" y="0"/>
                </a:lnTo>
                <a:lnTo>
                  <a:pt x="8171329" y="3883"/>
                </a:lnTo>
                <a:lnTo>
                  <a:pt x="8217013" y="15127"/>
                </a:lnTo>
                <a:lnTo>
                  <a:pt x="8259615" y="33120"/>
                </a:lnTo>
                <a:lnTo>
                  <a:pt x="8298521" y="57253"/>
                </a:lnTo>
                <a:lnTo>
                  <a:pt x="8333120" y="86915"/>
                </a:lnTo>
                <a:lnTo>
                  <a:pt x="8362801" y="121496"/>
                </a:lnTo>
                <a:lnTo>
                  <a:pt x="8386951" y="160385"/>
                </a:lnTo>
                <a:lnTo>
                  <a:pt x="8404959" y="202972"/>
                </a:lnTo>
                <a:lnTo>
                  <a:pt x="8416212" y="248647"/>
                </a:lnTo>
                <a:lnTo>
                  <a:pt x="8420100" y="296799"/>
                </a:lnTo>
                <a:lnTo>
                  <a:pt x="8420100" y="1484249"/>
                </a:lnTo>
                <a:lnTo>
                  <a:pt x="8416212" y="1532400"/>
                </a:lnTo>
                <a:lnTo>
                  <a:pt x="8404959" y="1578075"/>
                </a:lnTo>
                <a:lnTo>
                  <a:pt x="8386951" y="1620662"/>
                </a:lnTo>
                <a:lnTo>
                  <a:pt x="8362801" y="1659551"/>
                </a:lnTo>
                <a:lnTo>
                  <a:pt x="8333120" y="1694132"/>
                </a:lnTo>
                <a:lnTo>
                  <a:pt x="8298521" y="1723794"/>
                </a:lnTo>
                <a:lnTo>
                  <a:pt x="8259615" y="1747927"/>
                </a:lnTo>
                <a:lnTo>
                  <a:pt x="8217013" y="1765920"/>
                </a:lnTo>
                <a:lnTo>
                  <a:pt x="8171329" y="1777164"/>
                </a:lnTo>
                <a:lnTo>
                  <a:pt x="8123174" y="1781048"/>
                </a:lnTo>
                <a:lnTo>
                  <a:pt x="296799" y="1781048"/>
                </a:lnTo>
                <a:lnTo>
                  <a:pt x="248647" y="1777164"/>
                </a:lnTo>
                <a:lnTo>
                  <a:pt x="202972" y="1765920"/>
                </a:lnTo>
                <a:lnTo>
                  <a:pt x="160385" y="1747927"/>
                </a:lnTo>
                <a:lnTo>
                  <a:pt x="121496" y="1723794"/>
                </a:lnTo>
                <a:lnTo>
                  <a:pt x="86915" y="1694132"/>
                </a:lnTo>
                <a:lnTo>
                  <a:pt x="57253" y="1659551"/>
                </a:lnTo>
                <a:lnTo>
                  <a:pt x="33120" y="1620662"/>
                </a:lnTo>
                <a:lnTo>
                  <a:pt x="15127" y="1578075"/>
                </a:lnTo>
                <a:lnTo>
                  <a:pt x="3883" y="1532400"/>
                </a:lnTo>
                <a:lnTo>
                  <a:pt x="0" y="1484249"/>
                </a:lnTo>
                <a:lnTo>
                  <a:pt x="0" y="296799"/>
                </a:lnTo>
                <a:close/>
              </a:path>
            </a:pathLst>
          </a:custGeom>
          <a:ln w="28575">
            <a:solidFill>
              <a:srgbClr val="AFD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9376" y="3967226"/>
            <a:ext cx="8420100" cy="1866900"/>
          </a:xfrm>
          <a:custGeom>
            <a:avLst/>
            <a:gdLst/>
            <a:ahLst/>
            <a:cxnLst/>
            <a:rect l="l" t="t" r="r" b="b"/>
            <a:pathLst>
              <a:path w="8420100" h="1866900">
                <a:moveTo>
                  <a:pt x="0" y="311150"/>
                </a:moveTo>
                <a:lnTo>
                  <a:pt x="3371" y="265144"/>
                </a:lnTo>
                <a:lnTo>
                  <a:pt x="13164" y="221243"/>
                </a:lnTo>
                <a:lnTo>
                  <a:pt x="28900" y="179927"/>
                </a:lnTo>
                <a:lnTo>
                  <a:pt x="50099" y="141674"/>
                </a:lnTo>
                <a:lnTo>
                  <a:pt x="76281" y="106966"/>
                </a:lnTo>
                <a:lnTo>
                  <a:pt x="106966" y="76281"/>
                </a:lnTo>
                <a:lnTo>
                  <a:pt x="141674" y="50099"/>
                </a:lnTo>
                <a:lnTo>
                  <a:pt x="179927" y="28900"/>
                </a:lnTo>
                <a:lnTo>
                  <a:pt x="221243" y="13164"/>
                </a:lnTo>
                <a:lnTo>
                  <a:pt x="265144" y="3371"/>
                </a:lnTo>
                <a:lnTo>
                  <a:pt x="311150" y="0"/>
                </a:lnTo>
                <a:lnTo>
                  <a:pt x="8108823" y="0"/>
                </a:lnTo>
                <a:lnTo>
                  <a:pt x="8154831" y="3371"/>
                </a:lnTo>
                <a:lnTo>
                  <a:pt x="8198740" y="13164"/>
                </a:lnTo>
                <a:lnTo>
                  <a:pt x="8240068" y="28900"/>
                </a:lnTo>
                <a:lnTo>
                  <a:pt x="8278336" y="50099"/>
                </a:lnTo>
                <a:lnTo>
                  <a:pt x="8313061" y="76281"/>
                </a:lnTo>
                <a:lnTo>
                  <a:pt x="8343764" y="106966"/>
                </a:lnTo>
                <a:lnTo>
                  <a:pt x="8369962" y="141674"/>
                </a:lnTo>
                <a:lnTo>
                  <a:pt x="8391176" y="179927"/>
                </a:lnTo>
                <a:lnTo>
                  <a:pt x="8406924" y="221243"/>
                </a:lnTo>
                <a:lnTo>
                  <a:pt x="8416725" y="265144"/>
                </a:lnTo>
                <a:lnTo>
                  <a:pt x="8420100" y="311150"/>
                </a:lnTo>
                <a:lnTo>
                  <a:pt x="8420100" y="1555623"/>
                </a:lnTo>
                <a:lnTo>
                  <a:pt x="8416725" y="1601618"/>
                </a:lnTo>
                <a:lnTo>
                  <a:pt x="8406924" y="1645516"/>
                </a:lnTo>
                <a:lnTo>
                  <a:pt x="8391176" y="1686835"/>
                </a:lnTo>
                <a:lnTo>
                  <a:pt x="8369962" y="1725094"/>
                </a:lnTo>
                <a:lnTo>
                  <a:pt x="8343764" y="1759813"/>
                </a:lnTo>
                <a:lnTo>
                  <a:pt x="8313061" y="1790510"/>
                </a:lnTo>
                <a:lnTo>
                  <a:pt x="8278336" y="1816705"/>
                </a:lnTo>
                <a:lnTo>
                  <a:pt x="8240068" y="1837916"/>
                </a:lnTo>
                <a:lnTo>
                  <a:pt x="8198740" y="1853662"/>
                </a:lnTo>
                <a:lnTo>
                  <a:pt x="8154831" y="1863462"/>
                </a:lnTo>
                <a:lnTo>
                  <a:pt x="8108823" y="1866836"/>
                </a:lnTo>
                <a:lnTo>
                  <a:pt x="311150" y="1866836"/>
                </a:lnTo>
                <a:lnTo>
                  <a:pt x="265144" y="1863462"/>
                </a:lnTo>
                <a:lnTo>
                  <a:pt x="221243" y="1853662"/>
                </a:lnTo>
                <a:lnTo>
                  <a:pt x="179927" y="1837916"/>
                </a:lnTo>
                <a:lnTo>
                  <a:pt x="141674" y="1816705"/>
                </a:lnTo>
                <a:lnTo>
                  <a:pt x="106966" y="1790510"/>
                </a:lnTo>
                <a:lnTo>
                  <a:pt x="76281" y="1759813"/>
                </a:lnTo>
                <a:lnTo>
                  <a:pt x="50099" y="1725094"/>
                </a:lnTo>
                <a:lnTo>
                  <a:pt x="28900" y="1686835"/>
                </a:lnTo>
                <a:lnTo>
                  <a:pt x="13164" y="1645516"/>
                </a:lnTo>
                <a:lnTo>
                  <a:pt x="3371" y="1601618"/>
                </a:lnTo>
                <a:lnTo>
                  <a:pt x="0" y="1555623"/>
                </a:lnTo>
                <a:lnTo>
                  <a:pt x="0" y="311150"/>
                </a:lnTo>
                <a:close/>
              </a:path>
            </a:pathLst>
          </a:custGeom>
          <a:ln w="28575">
            <a:solidFill>
              <a:srgbClr val="AFD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97429" y="1885314"/>
            <a:ext cx="8036559" cy="376555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6985">
              <a:lnSpc>
                <a:spcPct val="88000"/>
              </a:lnSpc>
              <a:spcBef>
                <a:spcPts val="525"/>
              </a:spcBef>
            </a:pP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750" b="1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services</a:t>
            </a:r>
            <a:r>
              <a:rPr sz="2750" b="1" spc="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750" spc="1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7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7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healthier</a:t>
            </a:r>
            <a:r>
              <a:rPr sz="2750" b="1" spc="114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future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75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spc="-50" dirty="0">
                <a:solidFill>
                  <a:srgbClr val="4D4D4D"/>
                </a:solidFill>
                <a:latin typeface="Arial"/>
                <a:cs typeface="Arial"/>
              </a:rPr>
              <a:t>a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global</a:t>
            </a:r>
            <a:r>
              <a:rPr sz="2750" b="1" spc="6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climate</a:t>
            </a:r>
            <a:r>
              <a:rPr sz="2750" b="1" spc="13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and</a:t>
            </a:r>
            <a:r>
              <a:rPr sz="2750" b="1" spc="12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energy</a:t>
            </a:r>
            <a:r>
              <a:rPr sz="2750" b="1" spc="13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vision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7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7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circular</a:t>
            </a:r>
            <a:r>
              <a:rPr sz="2750" b="1" spc="15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and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resilient</a:t>
            </a:r>
            <a:r>
              <a:rPr sz="2750" b="1" spc="15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economy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750" spc="1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75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75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advance</a:t>
            </a:r>
            <a:r>
              <a:rPr sz="2750" b="1" spc="13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frontier knowledge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20"/>
              </a:spcBef>
            </a:pPr>
            <a:endParaRPr sz="2750">
              <a:latin typeface="Arial"/>
              <a:cs typeface="Arial"/>
            </a:endParaRPr>
          </a:p>
          <a:p>
            <a:pPr marL="16510" marR="5080">
              <a:lnSpc>
                <a:spcPct val="88000"/>
              </a:lnSpc>
            </a:pP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750" b="1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750" b="1" spc="1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transnational</a:t>
            </a:r>
            <a:r>
              <a:rPr sz="2750" b="1" spc="21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access</a:t>
            </a:r>
            <a:r>
              <a:rPr sz="2750" b="1" spc="18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750" b="1" spc="2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state-of-</a:t>
            </a:r>
            <a:r>
              <a:rPr sz="2750" b="1" spc="-20" dirty="0">
                <a:solidFill>
                  <a:srgbClr val="4D4D4D"/>
                </a:solidFill>
                <a:latin typeface="Arial"/>
                <a:cs typeface="Arial"/>
              </a:rPr>
              <a:t>the-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art</a:t>
            </a:r>
            <a:r>
              <a:rPr sz="2750" b="1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facilities</a:t>
            </a:r>
            <a:r>
              <a:rPr sz="2750" b="1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750" b="1" spc="1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researchers</a:t>
            </a:r>
            <a:r>
              <a:rPr sz="2750" b="1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750" b="1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4D4D4D"/>
                </a:solidFill>
                <a:latin typeface="Arial"/>
                <a:cs typeface="Arial"/>
              </a:rPr>
              <a:t>innovators</a:t>
            </a:r>
            <a:r>
              <a:rPr sz="2750" spc="-10" dirty="0">
                <a:solidFill>
                  <a:srgbClr val="4D4D4D"/>
                </a:solidFill>
                <a:latin typeface="Arial"/>
                <a:cs typeface="Arial"/>
              </a:rPr>
              <a:t>,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relevant</a:t>
            </a:r>
            <a:r>
              <a:rPr sz="27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75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750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large</a:t>
            </a:r>
            <a:r>
              <a:rPr sz="27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750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domain</a:t>
            </a:r>
            <a:r>
              <a:rPr sz="27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7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7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D4D4D"/>
                </a:solidFill>
                <a:latin typeface="Arial"/>
                <a:cs typeface="Arial"/>
              </a:rPr>
              <a:t>support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7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societal</a:t>
            </a:r>
            <a:r>
              <a:rPr sz="2750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challenge</a:t>
            </a:r>
            <a:r>
              <a:rPr sz="27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75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2750" spc="1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spc="-10" dirty="0">
                <a:solidFill>
                  <a:srgbClr val="4D4D4D"/>
                </a:solidFill>
                <a:latin typeface="Arial"/>
                <a:cs typeface="Arial"/>
              </a:rPr>
              <a:t>priorities.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6300" y="2114550"/>
            <a:ext cx="1038225" cy="1000125"/>
            <a:chOff x="876300" y="2114550"/>
            <a:chExt cx="1038225" cy="1000125"/>
          </a:xfrm>
        </p:grpSpPr>
        <p:sp>
          <p:nvSpPr>
            <p:cNvPr id="7" name="object 7"/>
            <p:cNvSpPr/>
            <p:nvPr/>
          </p:nvSpPr>
          <p:spPr>
            <a:xfrm>
              <a:off x="876300" y="2114550"/>
              <a:ext cx="1038225" cy="1000125"/>
            </a:xfrm>
            <a:custGeom>
              <a:avLst/>
              <a:gdLst/>
              <a:ahLst/>
              <a:cxnLst/>
              <a:rect l="l" t="t" r="r" b="b"/>
              <a:pathLst>
                <a:path w="1038225" h="1000125">
                  <a:moveTo>
                    <a:pt x="519049" y="0"/>
                  </a:moveTo>
                  <a:lnTo>
                    <a:pt x="469064" y="2289"/>
                  </a:lnTo>
                  <a:lnTo>
                    <a:pt x="420424" y="9017"/>
                  </a:lnTo>
                  <a:lnTo>
                    <a:pt x="373344" y="19974"/>
                  </a:lnTo>
                  <a:lnTo>
                    <a:pt x="328043" y="34950"/>
                  </a:lnTo>
                  <a:lnTo>
                    <a:pt x="284738" y="53737"/>
                  </a:lnTo>
                  <a:lnTo>
                    <a:pt x="243648" y="76123"/>
                  </a:lnTo>
                  <a:lnTo>
                    <a:pt x="204988" y="101899"/>
                  </a:lnTo>
                  <a:lnTo>
                    <a:pt x="168978" y="130856"/>
                  </a:lnTo>
                  <a:lnTo>
                    <a:pt x="135835" y="162785"/>
                  </a:lnTo>
                  <a:lnTo>
                    <a:pt x="105775" y="197474"/>
                  </a:lnTo>
                  <a:lnTo>
                    <a:pt x="79018" y="234715"/>
                  </a:lnTo>
                  <a:lnTo>
                    <a:pt x="55780" y="274297"/>
                  </a:lnTo>
                  <a:lnTo>
                    <a:pt x="36279" y="316012"/>
                  </a:lnTo>
                  <a:lnTo>
                    <a:pt x="20733" y="359649"/>
                  </a:lnTo>
                  <a:lnTo>
                    <a:pt x="9360" y="404999"/>
                  </a:lnTo>
                  <a:lnTo>
                    <a:pt x="2376" y="451852"/>
                  </a:lnTo>
                  <a:lnTo>
                    <a:pt x="0" y="499999"/>
                  </a:lnTo>
                  <a:lnTo>
                    <a:pt x="2376" y="548166"/>
                  </a:lnTo>
                  <a:lnTo>
                    <a:pt x="9360" y="595038"/>
                  </a:lnTo>
                  <a:lnTo>
                    <a:pt x="20733" y="640404"/>
                  </a:lnTo>
                  <a:lnTo>
                    <a:pt x="36279" y="684055"/>
                  </a:lnTo>
                  <a:lnTo>
                    <a:pt x="55780" y="725782"/>
                  </a:lnTo>
                  <a:lnTo>
                    <a:pt x="79018" y="765375"/>
                  </a:lnTo>
                  <a:lnTo>
                    <a:pt x="105775" y="802624"/>
                  </a:lnTo>
                  <a:lnTo>
                    <a:pt x="135835" y="837321"/>
                  </a:lnTo>
                  <a:lnTo>
                    <a:pt x="168978" y="869254"/>
                  </a:lnTo>
                  <a:lnTo>
                    <a:pt x="204988" y="898216"/>
                  </a:lnTo>
                  <a:lnTo>
                    <a:pt x="243648" y="923996"/>
                  </a:lnTo>
                  <a:lnTo>
                    <a:pt x="284738" y="946384"/>
                  </a:lnTo>
                  <a:lnTo>
                    <a:pt x="328043" y="965172"/>
                  </a:lnTo>
                  <a:lnTo>
                    <a:pt x="373344" y="980149"/>
                  </a:lnTo>
                  <a:lnTo>
                    <a:pt x="420424" y="991107"/>
                  </a:lnTo>
                  <a:lnTo>
                    <a:pt x="469064" y="997835"/>
                  </a:lnTo>
                  <a:lnTo>
                    <a:pt x="519049" y="1000125"/>
                  </a:lnTo>
                  <a:lnTo>
                    <a:pt x="569054" y="997835"/>
                  </a:lnTo>
                  <a:lnTo>
                    <a:pt x="617713" y="991107"/>
                  </a:lnTo>
                  <a:lnTo>
                    <a:pt x="664809" y="980149"/>
                  </a:lnTo>
                  <a:lnTo>
                    <a:pt x="710124" y="965172"/>
                  </a:lnTo>
                  <a:lnTo>
                    <a:pt x="753441" y="946384"/>
                  </a:lnTo>
                  <a:lnTo>
                    <a:pt x="794542" y="923996"/>
                  </a:lnTo>
                  <a:lnTo>
                    <a:pt x="833210" y="898216"/>
                  </a:lnTo>
                  <a:lnTo>
                    <a:pt x="869227" y="869254"/>
                  </a:lnTo>
                  <a:lnTo>
                    <a:pt x="902376" y="837321"/>
                  </a:lnTo>
                  <a:lnTo>
                    <a:pt x="932440" y="802624"/>
                  </a:lnTo>
                  <a:lnTo>
                    <a:pt x="959200" y="765375"/>
                  </a:lnTo>
                  <a:lnTo>
                    <a:pt x="982441" y="725782"/>
                  </a:lnTo>
                  <a:lnTo>
                    <a:pt x="1001943" y="684055"/>
                  </a:lnTo>
                  <a:lnTo>
                    <a:pt x="1017490" y="640404"/>
                  </a:lnTo>
                  <a:lnTo>
                    <a:pt x="1028864" y="595038"/>
                  </a:lnTo>
                  <a:lnTo>
                    <a:pt x="1035848" y="548166"/>
                  </a:lnTo>
                  <a:lnTo>
                    <a:pt x="1038225" y="499999"/>
                  </a:lnTo>
                  <a:lnTo>
                    <a:pt x="1035848" y="451852"/>
                  </a:lnTo>
                  <a:lnTo>
                    <a:pt x="1028864" y="404999"/>
                  </a:lnTo>
                  <a:lnTo>
                    <a:pt x="1017490" y="359649"/>
                  </a:lnTo>
                  <a:lnTo>
                    <a:pt x="1001943" y="316012"/>
                  </a:lnTo>
                  <a:lnTo>
                    <a:pt x="982441" y="274297"/>
                  </a:lnTo>
                  <a:lnTo>
                    <a:pt x="959200" y="234715"/>
                  </a:lnTo>
                  <a:lnTo>
                    <a:pt x="932440" y="197474"/>
                  </a:lnTo>
                  <a:lnTo>
                    <a:pt x="902376" y="162785"/>
                  </a:lnTo>
                  <a:lnTo>
                    <a:pt x="869227" y="130856"/>
                  </a:lnTo>
                  <a:lnTo>
                    <a:pt x="833210" y="101899"/>
                  </a:lnTo>
                  <a:lnTo>
                    <a:pt x="794542" y="76123"/>
                  </a:lnTo>
                  <a:lnTo>
                    <a:pt x="753441" y="53737"/>
                  </a:lnTo>
                  <a:lnTo>
                    <a:pt x="710124" y="34950"/>
                  </a:lnTo>
                  <a:lnTo>
                    <a:pt x="664809" y="19974"/>
                  </a:lnTo>
                  <a:lnTo>
                    <a:pt x="617713" y="9017"/>
                  </a:lnTo>
                  <a:lnTo>
                    <a:pt x="569054" y="2289"/>
                  </a:lnTo>
                  <a:lnTo>
                    <a:pt x="519049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2775" y="2316179"/>
              <a:ext cx="639445" cy="607060"/>
            </a:xfrm>
            <a:custGeom>
              <a:avLst/>
              <a:gdLst/>
              <a:ahLst/>
              <a:cxnLst/>
              <a:rect l="l" t="t" r="r" b="b"/>
              <a:pathLst>
                <a:path w="639444" h="607060">
                  <a:moveTo>
                    <a:pt x="166430" y="0"/>
                  </a:moveTo>
                  <a:lnTo>
                    <a:pt x="114033" y="7422"/>
                  </a:lnTo>
                  <a:lnTo>
                    <a:pt x="73714" y="28337"/>
                  </a:lnTo>
                  <a:lnTo>
                    <a:pt x="39861" y="59391"/>
                  </a:lnTo>
                  <a:lnTo>
                    <a:pt x="14869" y="97265"/>
                  </a:lnTo>
                  <a:lnTo>
                    <a:pt x="1551" y="139288"/>
                  </a:lnTo>
                  <a:lnTo>
                    <a:pt x="32" y="183196"/>
                  </a:lnTo>
                  <a:lnTo>
                    <a:pt x="0" y="184373"/>
                  </a:lnTo>
                  <a:lnTo>
                    <a:pt x="8613" y="228122"/>
                  </a:lnTo>
                  <a:lnTo>
                    <a:pt x="24434" y="270420"/>
                  </a:lnTo>
                  <a:lnTo>
                    <a:pt x="44874" y="310132"/>
                  </a:lnTo>
                  <a:lnTo>
                    <a:pt x="75663" y="357831"/>
                  </a:lnTo>
                  <a:lnTo>
                    <a:pt x="109482" y="403436"/>
                  </a:lnTo>
                  <a:lnTo>
                    <a:pt x="146185" y="446756"/>
                  </a:lnTo>
                  <a:lnTo>
                    <a:pt x="185658" y="487648"/>
                  </a:lnTo>
                  <a:lnTo>
                    <a:pt x="217498" y="519152"/>
                  </a:lnTo>
                  <a:lnTo>
                    <a:pt x="250358" y="549572"/>
                  </a:lnTo>
                  <a:lnTo>
                    <a:pt x="284212" y="578883"/>
                  </a:lnTo>
                  <a:lnTo>
                    <a:pt x="319035" y="607057"/>
                  </a:lnTo>
                  <a:lnTo>
                    <a:pt x="321674" y="604983"/>
                  </a:lnTo>
                  <a:lnTo>
                    <a:pt x="348712" y="583004"/>
                  </a:lnTo>
                  <a:lnTo>
                    <a:pt x="319035" y="583004"/>
                  </a:lnTo>
                  <a:lnTo>
                    <a:pt x="287817" y="557228"/>
                  </a:lnTo>
                  <a:lnTo>
                    <a:pt x="257402" y="530523"/>
                  </a:lnTo>
                  <a:lnTo>
                    <a:pt x="227812" y="502908"/>
                  </a:lnTo>
                  <a:lnTo>
                    <a:pt x="199068" y="474403"/>
                  </a:lnTo>
                  <a:lnTo>
                    <a:pt x="162867" y="436964"/>
                  </a:lnTo>
                  <a:lnTo>
                    <a:pt x="128974" y="397479"/>
                  </a:lnTo>
                  <a:lnTo>
                    <a:pt x="97474" y="356058"/>
                  </a:lnTo>
                  <a:lnTo>
                    <a:pt x="68574" y="312984"/>
                  </a:lnTo>
                  <a:lnTo>
                    <a:pt x="68456" y="312809"/>
                  </a:lnTo>
                  <a:lnTo>
                    <a:pt x="181901" y="312809"/>
                  </a:lnTo>
                  <a:lnTo>
                    <a:pt x="185859" y="312620"/>
                  </a:lnTo>
                  <a:lnTo>
                    <a:pt x="189353" y="310132"/>
                  </a:lnTo>
                  <a:lnTo>
                    <a:pt x="190811" y="306437"/>
                  </a:lnTo>
                  <a:lnTo>
                    <a:pt x="195031" y="294109"/>
                  </a:lnTo>
                  <a:lnTo>
                    <a:pt x="195083" y="293959"/>
                  </a:lnTo>
                  <a:lnTo>
                    <a:pt x="57472" y="293959"/>
                  </a:lnTo>
                  <a:lnTo>
                    <a:pt x="32474" y="239938"/>
                  </a:lnTo>
                  <a:lnTo>
                    <a:pt x="19830" y="190428"/>
                  </a:lnTo>
                  <a:lnTo>
                    <a:pt x="19707" y="167953"/>
                  </a:lnTo>
                  <a:lnTo>
                    <a:pt x="19585" y="145593"/>
                  </a:lnTo>
                  <a:lnTo>
                    <a:pt x="31785" y="105597"/>
                  </a:lnTo>
                  <a:lnTo>
                    <a:pt x="55344" y="70050"/>
                  </a:lnTo>
                  <a:lnTo>
                    <a:pt x="85956" y="42583"/>
                  </a:lnTo>
                  <a:lnTo>
                    <a:pt x="121177" y="24874"/>
                  </a:lnTo>
                  <a:lnTo>
                    <a:pt x="157291" y="18812"/>
                  </a:lnTo>
                  <a:lnTo>
                    <a:pt x="224562" y="18812"/>
                  </a:lnTo>
                  <a:lnTo>
                    <a:pt x="216481" y="13204"/>
                  </a:lnTo>
                  <a:lnTo>
                    <a:pt x="166430" y="0"/>
                  </a:lnTo>
                  <a:close/>
                </a:path>
                <a:path w="639444" h="607060">
                  <a:moveTo>
                    <a:pt x="591168" y="312809"/>
                  </a:moveTo>
                  <a:lnTo>
                    <a:pt x="569602" y="312809"/>
                  </a:lnTo>
                  <a:lnTo>
                    <a:pt x="569690" y="312985"/>
                  </a:lnTo>
                  <a:lnTo>
                    <a:pt x="537878" y="359654"/>
                  </a:lnTo>
                  <a:lnTo>
                    <a:pt x="503342" y="404277"/>
                  </a:lnTo>
                  <a:lnTo>
                    <a:pt x="466157" y="446756"/>
                  </a:lnTo>
                  <a:lnTo>
                    <a:pt x="426485" y="486907"/>
                  </a:lnTo>
                  <a:lnTo>
                    <a:pt x="374023" y="536369"/>
                  </a:lnTo>
                  <a:lnTo>
                    <a:pt x="319035" y="583004"/>
                  </a:lnTo>
                  <a:lnTo>
                    <a:pt x="348712" y="583004"/>
                  </a:lnTo>
                  <a:lnTo>
                    <a:pt x="382215" y="554318"/>
                  </a:lnTo>
                  <a:lnTo>
                    <a:pt x="411376" y="527711"/>
                  </a:lnTo>
                  <a:lnTo>
                    <a:pt x="439769" y="500278"/>
                  </a:lnTo>
                  <a:lnTo>
                    <a:pt x="479175" y="460455"/>
                  </a:lnTo>
                  <a:lnTo>
                    <a:pt x="516142" y="418422"/>
                  </a:lnTo>
                  <a:lnTo>
                    <a:pt x="550575" y="374292"/>
                  </a:lnTo>
                  <a:lnTo>
                    <a:pt x="582382" y="328178"/>
                  </a:lnTo>
                  <a:lnTo>
                    <a:pt x="591067" y="312985"/>
                  </a:lnTo>
                  <a:lnTo>
                    <a:pt x="591168" y="312809"/>
                  </a:lnTo>
                  <a:close/>
                </a:path>
                <a:path w="639444" h="607060">
                  <a:moveTo>
                    <a:pt x="252296" y="183196"/>
                  </a:moveTo>
                  <a:lnTo>
                    <a:pt x="232999" y="183196"/>
                  </a:lnTo>
                  <a:lnTo>
                    <a:pt x="233112" y="183385"/>
                  </a:lnTo>
                  <a:lnTo>
                    <a:pt x="287479" y="466235"/>
                  </a:lnTo>
                  <a:lnTo>
                    <a:pt x="290947" y="469339"/>
                  </a:lnTo>
                  <a:lnTo>
                    <a:pt x="295157" y="469691"/>
                  </a:lnTo>
                  <a:lnTo>
                    <a:pt x="299882" y="469691"/>
                  </a:lnTo>
                  <a:lnTo>
                    <a:pt x="303389" y="467278"/>
                  </a:lnTo>
                  <a:lnTo>
                    <a:pt x="319217" y="425794"/>
                  </a:lnTo>
                  <a:lnTo>
                    <a:pt x="299011" y="425794"/>
                  </a:lnTo>
                  <a:lnTo>
                    <a:pt x="252332" y="183385"/>
                  </a:lnTo>
                  <a:lnTo>
                    <a:pt x="252296" y="183196"/>
                  </a:lnTo>
                  <a:close/>
                </a:path>
                <a:path w="639444" h="607060">
                  <a:moveTo>
                    <a:pt x="391611" y="205238"/>
                  </a:moveTo>
                  <a:lnTo>
                    <a:pt x="383782" y="207525"/>
                  </a:lnTo>
                  <a:lnTo>
                    <a:pt x="381507" y="209624"/>
                  </a:lnTo>
                  <a:lnTo>
                    <a:pt x="299011" y="425794"/>
                  </a:lnTo>
                  <a:lnTo>
                    <a:pt x="319217" y="425794"/>
                  </a:lnTo>
                  <a:lnTo>
                    <a:pt x="388021" y="245467"/>
                  </a:lnTo>
                  <a:lnTo>
                    <a:pt x="407694" y="245467"/>
                  </a:lnTo>
                  <a:lnTo>
                    <a:pt x="396839" y="208103"/>
                  </a:lnTo>
                  <a:lnTo>
                    <a:pt x="391611" y="205238"/>
                  </a:lnTo>
                  <a:close/>
                </a:path>
                <a:path w="639444" h="607060">
                  <a:moveTo>
                    <a:pt x="407694" y="245467"/>
                  </a:moveTo>
                  <a:lnTo>
                    <a:pt x="388021" y="245467"/>
                  </a:lnTo>
                  <a:lnTo>
                    <a:pt x="425531" y="374292"/>
                  </a:lnTo>
                  <a:lnTo>
                    <a:pt x="428381" y="384011"/>
                  </a:lnTo>
                  <a:lnTo>
                    <a:pt x="433598" y="386851"/>
                  </a:lnTo>
                  <a:lnTo>
                    <a:pt x="440221" y="384916"/>
                  </a:lnTo>
                  <a:lnTo>
                    <a:pt x="441679" y="384011"/>
                  </a:lnTo>
                  <a:lnTo>
                    <a:pt x="466188" y="357831"/>
                  </a:lnTo>
                  <a:lnTo>
                    <a:pt x="440339" y="357831"/>
                  </a:lnTo>
                  <a:lnTo>
                    <a:pt x="407694" y="245467"/>
                  </a:lnTo>
                  <a:close/>
                </a:path>
                <a:path w="639444" h="607060">
                  <a:moveTo>
                    <a:pt x="547032" y="18812"/>
                  </a:moveTo>
                  <a:lnTo>
                    <a:pt x="486365" y="18812"/>
                  </a:lnTo>
                  <a:lnTo>
                    <a:pt x="489711" y="19139"/>
                  </a:lnTo>
                  <a:lnTo>
                    <a:pt x="529196" y="29658"/>
                  </a:lnTo>
                  <a:lnTo>
                    <a:pt x="564788" y="51947"/>
                  </a:lnTo>
                  <a:lnTo>
                    <a:pt x="593783" y="83750"/>
                  </a:lnTo>
                  <a:lnTo>
                    <a:pt x="613474" y="122814"/>
                  </a:lnTo>
                  <a:lnTo>
                    <a:pt x="620427" y="159525"/>
                  </a:lnTo>
                  <a:lnTo>
                    <a:pt x="617288" y="200139"/>
                  </a:lnTo>
                  <a:lnTo>
                    <a:pt x="604026" y="244877"/>
                  </a:lnTo>
                  <a:lnTo>
                    <a:pt x="580610" y="293959"/>
                  </a:lnTo>
                  <a:lnTo>
                    <a:pt x="504264" y="293959"/>
                  </a:lnTo>
                  <a:lnTo>
                    <a:pt x="501688" y="294109"/>
                  </a:lnTo>
                  <a:lnTo>
                    <a:pt x="499250" y="295165"/>
                  </a:lnTo>
                  <a:lnTo>
                    <a:pt x="497377" y="296950"/>
                  </a:lnTo>
                  <a:lnTo>
                    <a:pt x="440418" y="357831"/>
                  </a:lnTo>
                  <a:lnTo>
                    <a:pt x="466188" y="357831"/>
                  </a:lnTo>
                  <a:lnTo>
                    <a:pt x="508336" y="312809"/>
                  </a:lnTo>
                  <a:lnTo>
                    <a:pt x="591168" y="312809"/>
                  </a:lnTo>
                  <a:lnTo>
                    <a:pt x="604327" y="289787"/>
                  </a:lnTo>
                  <a:lnTo>
                    <a:pt x="623028" y="248248"/>
                  </a:lnTo>
                  <a:lnTo>
                    <a:pt x="635647" y="204754"/>
                  </a:lnTo>
                  <a:lnTo>
                    <a:pt x="639348" y="160500"/>
                  </a:lnTo>
                  <a:lnTo>
                    <a:pt x="631294" y="116681"/>
                  </a:lnTo>
                  <a:lnTo>
                    <a:pt x="609987" y="74240"/>
                  </a:lnTo>
                  <a:lnTo>
                    <a:pt x="577879" y="38487"/>
                  </a:lnTo>
                  <a:lnTo>
                    <a:pt x="547032" y="18812"/>
                  </a:lnTo>
                  <a:close/>
                </a:path>
                <a:path w="639444" h="607060">
                  <a:moveTo>
                    <a:pt x="231994" y="136637"/>
                  </a:moveTo>
                  <a:lnTo>
                    <a:pt x="227985" y="139288"/>
                  </a:lnTo>
                  <a:lnTo>
                    <a:pt x="226703" y="143410"/>
                  </a:lnTo>
                  <a:lnTo>
                    <a:pt x="175152" y="293959"/>
                  </a:lnTo>
                  <a:lnTo>
                    <a:pt x="195083" y="293959"/>
                  </a:lnTo>
                  <a:lnTo>
                    <a:pt x="232937" y="183385"/>
                  </a:lnTo>
                  <a:lnTo>
                    <a:pt x="232999" y="183196"/>
                  </a:lnTo>
                  <a:lnTo>
                    <a:pt x="252296" y="183196"/>
                  </a:lnTo>
                  <a:lnTo>
                    <a:pt x="244071" y="140482"/>
                  </a:lnTo>
                  <a:lnTo>
                    <a:pt x="240540" y="137366"/>
                  </a:lnTo>
                  <a:lnTo>
                    <a:pt x="236292" y="137064"/>
                  </a:lnTo>
                  <a:lnTo>
                    <a:pt x="231994" y="136637"/>
                  </a:lnTo>
                  <a:close/>
                </a:path>
                <a:path w="639444" h="607060">
                  <a:moveTo>
                    <a:pt x="224562" y="18812"/>
                  </a:moveTo>
                  <a:lnTo>
                    <a:pt x="165262" y="18812"/>
                  </a:lnTo>
                  <a:lnTo>
                    <a:pt x="211301" y="31582"/>
                  </a:lnTo>
                  <a:lnTo>
                    <a:pt x="249254" y="59391"/>
                  </a:lnTo>
                  <a:lnTo>
                    <a:pt x="279447" y="95902"/>
                  </a:lnTo>
                  <a:lnTo>
                    <a:pt x="302214" y="134789"/>
                  </a:lnTo>
                  <a:lnTo>
                    <a:pt x="318947" y="167953"/>
                  </a:lnTo>
                  <a:lnTo>
                    <a:pt x="319110" y="167953"/>
                  </a:lnTo>
                  <a:lnTo>
                    <a:pt x="335850" y="134789"/>
                  </a:lnTo>
                  <a:lnTo>
                    <a:pt x="340874" y="126131"/>
                  </a:lnTo>
                  <a:lnTo>
                    <a:pt x="318960" y="126131"/>
                  </a:lnTo>
                  <a:lnTo>
                    <a:pt x="292513" y="81795"/>
                  </a:lnTo>
                  <a:lnTo>
                    <a:pt x="258431" y="42311"/>
                  </a:lnTo>
                  <a:lnTo>
                    <a:pt x="224562" y="18812"/>
                  </a:lnTo>
                  <a:close/>
                </a:path>
                <a:path w="639444" h="607060">
                  <a:moveTo>
                    <a:pt x="487783" y="0"/>
                  </a:moveTo>
                  <a:lnTo>
                    <a:pt x="426822" y="10776"/>
                  </a:lnTo>
                  <a:lnTo>
                    <a:pt x="382808" y="39710"/>
                  </a:lnTo>
                  <a:lnTo>
                    <a:pt x="346824" y="80256"/>
                  </a:lnTo>
                  <a:lnTo>
                    <a:pt x="319110" y="126131"/>
                  </a:lnTo>
                  <a:lnTo>
                    <a:pt x="340874" y="126131"/>
                  </a:lnTo>
                  <a:lnTo>
                    <a:pt x="354935" y="101894"/>
                  </a:lnTo>
                  <a:lnTo>
                    <a:pt x="385409" y="63587"/>
                  </a:lnTo>
                  <a:lnTo>
                    <a:pt x="426797" y="31830"/>
                  </a:lnTo>
                  <a:lnTo>
                    <a:pt x="477742" y="18812"/>
                  </a:lnTo>
                  <a:lnTo>
                    <a:pt x="547032" y="18812"/>
                  </a:lnTo>
                  <a:lnTo>
                    <a:pt x="537535" y="12755"/>
                  </a:lnTo>
                  <a:lnTo>
                    <a:pt x="491521" y="377"/>
                  </a:lnTo>
                  <a:lnTo>
                    <a:pt x="487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47725" y="4276725"/>
            <a:ext cx="1038225" cy="1000125"/>
            <a:chOff x="847725" y="4276725"/>
            <a:chExt cx="1038225" cy="1000125"/>
          </a:xfrm>
        </p:grpSpPr>
        <p:sp>
          <p:nvSpPr>
            <p:cNvPr id="10" name="object 10"/>
            <p:cNvSpPr/>
            <p:nvPr/>
          </p:nvSpPr>
          <p:spPr>
            <a:xfrm>
              <a:off x="847725" y="4276725"/>
              <a:ext cx="1038225" cy="1000125"/>
            </a:xfrm>
            <a:custGeom>
              <a:avLst/>
              <a:gdLst/>
              <a:ahLst/>
              <a:cxnLst/>
              <a:rect l="l" t="t" r="r" b="b"/>
              <a:pathLst>
                <a:path w="1038225" h="1000125">
                  <a:moveTo>
                    <a:pt x="519049" y="0"/>
                  </a:moveTo>
                  <a:lnTo>
                    <a:pt x="469064" y="2289"/>
                  </a:lnTo>
                  <a:lnTo>
                    <a:pt x="420424" y="9017"/>
                  </a:lnTo>
                  <a:lnTo>
                    <a:pt x="373344" y="19974"/>
                  </a:lnTo>
                  <a:lnTo>
                    <a:pt x="328043" y="34950"/>
                  </a:lnTo>
                  <a:lnTo>
                    <a:pt x="284738" y="53737"/>
                  </a:lnTo>
                  <a:lnTo>
                    <a:pt x="243648" y="76123"/>
                  </a:lnTo>
                  <a:lnTo>
                    <a:pt x="204988" y="101899"/>
                  </a:lnTo>
                  <a:lnTo>
                    <a:pt x="168978" y="130856"/>
                  </a:lnTo>
                  <a:lnTo>
                    <a:pt x="135835" y="162785"/>
                  </a:lnTo>
                  <a:lnTo>
                    <a:pt x="105775" y="197474"/>
                  </a:lnTo>
                  <a:lnTo>
                    <a:pt x="79018" y="234715"/>
                  </a:lnTo>
                  <a:lnTo>
                    <a:pt x="55780" y="274297"/>
                  </a:lnTo>
                  <a:lnTo>
                    <a:pt x="36279" y="316012"/>
                  </a:lnTo>
                  <a:lnTo>
                    <a:pt x="20733" y="359649"/>
                  </a:lnTo>
                  <a:lnTo>
                    <a:pt x="9360" y="404999"/>
                  </a:lnTo>
                  <a:lnTo>
                    <a:pt x="2376" y="451852"/>
                  </a:lnTo>
                  <a:lnTo>
                    <a:pt x="0" y="499999"/>
                  </a:lnTo>
                  <a:lnTo>
                    <a:pt x="2376" y="548166"/>
                  </a:lnTo>
                  <a:lnTo>
                    <a:pt x="9360" y="595038"/>
                  </a:lnTo>
                  <a:lnTo>
                    <a:pt x="20733" y="640404"/>
                  </a:lnTo>
                  <a:lnTo>
                    <a:pt x="36279" y="684055"/>
                  </a:lnTo>
                  <a:lnTo>
                    <a:pt x="55780" y="725782"/>
                  </a:lnTo>
                  <a:lnTo>
                    <a:pt x="79018" y="765375"/>
                  </a:lnTo>
                  <a:lnTo>
                    <a:pt x="105775" y="802624"/>
                  </a:lnTo>
                  <a:lnTo>
                    <a:pt x="135835" y="837321"/>
                  </a:lnTo>
                  <a:lnTo>
                    <a:pt x="168978" y="869254"/>
                  </a:lnTo>
                  <a:lnTo>
                    <a:pt x="204988" y="898216"/>
                  </a:lnTo>
                  <a:lnTo>
                    <a:pt x="243648" y="923996"/>
                  </a:lnTo>
                  <a:lnTo>
                    <a:pt x="284738" y="946384"/>
                  </a:lnTo>
                  <a:lnTo>
                    <a:pt x="328043" y="965172"/>
                  </a:lnTo>
                  <a:lnTo>
                    <a:pt x="373344" y="980149"/>
                  </a:lnTo>
                  <a:lnTo>
                    <a:pt x="420424" y="991107"/>
                  </a:lnTo>
                  <a:lnTo>
                    <a:pt x="469064" y="997835"/>
                  </a:lnTo>
                  <a:lnTo>
                    <a:pt x="519049" y="1000125"/>
                  </a:lnTo>
                  <a:lnTo>
                    <a:pt x="569054" y="997835"/>
                  </a:lnTo>
                  <a:lnTo>
                    <a:pt x="617713" y="991107"/>
                  </a:lnTo>
                  <a:lnTo>
                    <a:pt x="664809" y="980149"/>
                  </a:lnTo>
                  <a:lnTo>
                    <a:pt x="710124" y="965172"/>
                  </a:lnTo>
                  <a:lnTo>
                    <a:pt x="753441" y="946384"/>
                  </a:lnTo>
                  <a:lnTo>
                    <a:pt x="794542" y="923996"/>
                  </a:lnTo>
                  <a:lnTo>
                    <a:pt x="833210" y="898216"/>
                  </a:lnTo>
                  <a:lnTo>
                    <a:pt x="869227" y="869254"/>
                  </a:lnTo>
                  <a:lnTo>
                    <a:pt x="902376" y="837321"/>
                  </a:lnTo>
                  <a:lnTo>
                    <a:pt x="932440" y="802624"/>
                  </a:lnTo>
                  <a:lnTo>
                    <a:pt x="959200" y="765375"/>
                  </a:lnTo>
                  <a:lnTo>
                    <a:pt x="982441" y="725782"/>
                  </a:lnTo>
                  <a:lnTo>
                    <a:pt x="1001943" y="684055"/>
                  </a:lnTo>
                  <a:lnTo>
                    <a:pt x="1017490" y="640404"/>
                  </a:lnTo>
                  <a:lnTo>
                    <a:pt x="1028864" y="595038"/>
                  </a:lnTo>
                  <a:lnTo>
                    <a:pt x="1035848" y="548166"/>
                  </a:lnTo>
                  <a:lnTo>
                    <a:pt x="1038225" y="499999"/>
                  </a:lnTo>
                  <a:lnTo>
                    <a:pt x="1035848" y="451852"/>
                  </a:lnTo>
                  <a:lnTo>
                    <a:pt x="1028864" y="404999"/>
                  </a:lnTo>
                  <a:lnTo>
                    <a:pt x="1017490" y="359649"/>
                  </a:lnTo>
                  <a:lnTo>
                    <a:pt x="1001943" y="316012"/>
                  </a:lnTo>
                  <a:lnTo>
                    <a:pt x="982441" y="274297"/>
                  </a:lnTo>
                  <a:lnTo>
                    <a:pt x="959200" y="234715"/>
                  </a:lnTo>
                  <a:lnTo>
                    <a:pt x="932440" y="197474"/>
                  </a:lnTo>
                  <a:lnTo>
                    <a:pt x="902376" y="162785"/>
                  </a:lnTo>
                  <a:lnTo>
                    <a:pt x="869227" y="130856"/>
                  </a:lnTo>
                  <a:lnTo>
                    <a:pt x="833210" y="101899"/>
                  </a:lnTo>
                  <a:lnTo>
                    <a:pt x="794542" y="76123"/>
                  </a:lnTo>
                  <a:lnTo>
                    <a:pt x="753441" y="53737"/>
                  </a:lnTo>
                  <a:lnTo>
                    <a:pt x="710124" y="34950"/>
                  </a:lnTo>
                  <a:lnTo>
                    <a:pt x="664809" y="19974"/>
                  </a:lnTo>
                  <a:lnTo>
                    <a:pt x="617713" y="9017"/>
                  </a:lnTo>
                  <a:lnTo>
                    <a:pt x="569054" y="2289"/>
                  </a:lnTo>
                  <a:lnTo>
                    <a:pt x="519049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1641" y="4452064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4">
                  <a:moveTo>
                    <a:pt x="348744" y="0"/>
                  </a:moveTo>
                  <a:lnTo>
                    <a:pt x="301490" y="3189"/>
                  </a:lnTo>
                  <a:lnTo>
                    <a:pt x="256148" y="12479"/>
                  </a:lnTo>
                  <a:lnTo>
                    <a:pt x="213135" y="27450"/>
                  </a:lnTo>
                  <a:lnTo>
                    <a:pt x="172871" y="47683"/>
                  </a:lnTo>
                  <a:lnTo>
                    <a:pt x="135776" y="72759"/>
                  </a:lnTo>
                  <a:lnTo>
                    <a:pt x="102267" y="102261"/>
                  </a:lnTo>
                  <a:lnTo>
                    <a:pt x="72764" y="135767"/>
                  </a:lnTo>
                  <a:lnTo>
                    <a:pt x="47686" y="172861"/>
                  </a:lnTo>
                  <a:lnTo>
                    <a:pt x="27452" y="213122"/>
                  </a:lnTo>
                  <a:lnTo>
                    <a:pt x="12480" y="256132"/>
                  </a:lnTo>
                  <a:lnTo>
                    <a:pt x="3189" y="301472"/>
                  </a:lnTo>
                  <a:lnTo>
                    <a:pt x="0" y="348724"/>
                  </a:lnTo>
                  <a:lnTo>
                    <a:pt x="3189" y="395975"/>
                  </a:lnTo>
                  <a:lnTo>
                    <a:pt x="12480" y="441316"/>
                  </a:lnTo>
                  <a:lnTo>
                    <a:pt x="27452" y="484326"/>
                  </a:lnTo>
                  <a:lnTo>
                    <a:pt x="47686" y="524588"/>
                  </a:lnTo>
                  <a:lnTo>
                    <a:pt x="72764" y="561681"/>
                  </a:lnTo>
                  <a:lnTo>
                    <a:pt x="102267" y="595188"/>
                  </a:lnTo>
                  <a:lnTo>
                    <a:pt x="135776" y="624689"/>
                  </a:lnTo>
                  <a:lnTo>
                    <a:pt x="172871" y="649766"/>
                  </a:lnTo>
                  <a:lnTo>
                    <a:pt x="213135" y="669999"/>
                  </a:lnTo>
                  <a:lnTo>
                    <a:pt x="256148" y="684970"/>
                  </a:lnTo>
                  <a:lnTo>
                    <a:pt x="301490" y="694260"/>
                  </a:lnTo>
                  <a:lnTo>
                    <a:pt x="348744" y="697450"/>
                  </a:lnTo>
                  <a:lnTo>
                    <a:pt x="395998" y="694260"/>
                  </a:lnTo>
                  <a:lnTo>
                    <a:pt x="441341" y="684970"/>
                  </a:lnTo>
                  <a:lnTo>
                    <a:pt x="465063" y="676714"/>
                  </a:lnTo>
                  <a:lnTo>
                    <a:pt x="318583" y="676714"/>
                  </a:lnTo>
                  <a:lnTo>
                    <a:pt x="270032" y="668634"/>
                  </a:lnTo>
                  <a:lnTo>
                    <a:pt x="224253" y="653807"/>
                  </a:lnTo>
                  <a:lnTo>
                    <a:pt x="181753" y="632783"/>
                  </a:lnTo>
                  <a:lnTo>
                    <a:pt x="143043" y="606109"/>
                  </a:lnTo>
                  <a:lnTo>
                    <a:pt x="108631" y="574335"/>
                  </a:lnTo>
                  <a:lnTo>
                    <a:pt x="79025" y="538008"/>
                  </a:lnTo>
                  <a:lnTo>
                    <a:pt x="54736" y="497677"/>
                  </a:lnTo>
                  <a:lnTo>
                    <a:pt x="36271" y="453892"/>
                  </a:lnTo>
                  <a:lnTo>
                    <a:pt x="24141" y="407199"/>
                  </a:lnTo>
                  <a:lnTo>
                    <a:pt x="18853" y="358149"/>
                  </a:lnTo>
                  <a:lnTo>
                    <a:pt x="696850" y="358149"/>
                  </a:lnTo>
                  <a:lnTo>
                    <a:pt x="697486" y="348724"/>
                  </a:lnTo>
                  <a:lnTo>
                    <a:pt x="696850" y="339299"/>
                  </a:lnTo>
                  <a:lnTo>
                    <a:pt x="18853" y="339299"/>
                  </a:lnTo>
                  <a:lnTo>
                    <a:pt x="24141" y="290249"/>
                  </a:lnTo>
                  <a:lnTo>
                    <a:pt x="36271" y="243556"/>
                  </a:lnTo>
                  <a:lnTo>
                    <a:pt x="54736" y="199771"/>
                  </a:lnTo>
                  <a:lnTo>
                    <a:pt x="79025" y="159440"/>
                  </a:lnTo>
                  <a:lnTo>
                    <a:pt x="108630" y="123113"/>
                  </a:lnTo>
                  <a:lnTo>
                    <a:pt x="143043" y="91339"/>
                  </a:lnTo>
                  <a:lnTo>
                    <a:pt x="181753" y="64665"/>
                  </a:lnTo>
                  <a:lnTo>
                    <a:pt x="224253" y="43641"/>
                  </a:lnTo>
                  <a:lnTo>
                    <a:pt x="270032" y="28814"/>
                  </a:lnTo>
                  <a:lnTo>
                    <a:pt x="318583" y="20734"/>
                  </a:lnTo>
                  <a:lnTo>
                    <a:pt x="465059" y="20734"/>
                  </a:lnTo>
                  <a:lnTo>
                    <a:pt x="441341" y="12479"/>
                  </a:lnTo>
                  <a:lnTo>
                    <a:pt x="395998" y="3189"/>
                  </a:lnTo>
                  <a:lnTo>
                    <a:pt x="348744" y="0"/>
                  </a:lnTo>
                  <a:close/>
                </a:path>
                <a:path w="697864" h="697864">
                  <a:moveTo>
                    <a:pt x="188511" y="358149"/>
                  </a:moveTo>
                  <a:lnTo>
                    <a:pt x="169660" y="358149"/>
                  </a:lnTo>
                  <a:lnTo>
                    <a:pt x="173985" y="411237"/>
                  </a:lnTo>
                  <a:lnTo>
                    <a:pt x="174052" y="412050"/>
                  </a:lnTo>
                  <a:lnTo>
                    <a:pt x="184593" y="464253"/>
                  </a:lnTo>
                  <a:lnTo>
                    <a:pt x="200971" y="514098"/>
                  </a:lnTo>
                  <a:lnTo>
                    <a:pt x="222872" y="560926"/>
                  </a:lnTo>
                  <a:lnTo>
                    <a:pt x="249983" y="604078"/>
                  </a:lnTo>
                  <a:lnTo>
                    <a:pt x="281991" y="642894"/>
                  </a:lnTo>
                  <a:lnTo>
                    <a:pt x="318583" y="676714"/>
                  </a:lnTo>
                  <a:lnTo>
                    <a:pt x="378906" y="676714"/>
                  </a:lnTo>
                  <a:lnTo>
                    <a:pt x="387064" y="669174"/>
                  </a:lnTo>
                  <a:lnTo>
                    <a:pt x="339319" y="669174"/>
                  </a:lnTo>
                  <a:lnTo>
                    <a:pt x="302326" y="636859"/>
                  </a:lnTo>
                  <a:lnTo>
                    <a:pt x="269933" y="599352"/>
                  </a:lnTo>
                  <a:lnTo>
                    <a:pt x="242470" y="557343"/>
                  </a:lnTo>
                  <a:lnTo>
                    <a:pt x="220267" y="511526"/>
                  </a:lnTo>
                  <a:lnTo>
                    <a:pt x="203653" y="462593"/>
                  </a:lnTo>
                  <a:lnTo>
                    <a:pt x="193127" y="412050"/>
                  </a:lnTo>
                  <a:lnTo>
                    <a:pt x="193030" y="411583"/>
                  </a:lnTo>
                  <a:lnTo>
                    <a:pt x="192957" y="411237"/>
                  </a:lnTo>
                  <a:lnTo>
                    <a:pt x="188511" y="358149"/>
                  </a:lnTo>
                  <a:close/>
                </a:path>
                <a:path w="697864" h="697864">
                  <a:moveTo>
                    <a:pt x="696850" y="358149"/>
                  </a:moveTo>
                  <a:lnTo>
                    <a:pt x="678635" y="358149"/>
                  </a:lnTo>
                  <a:lnTo>
                    <a:pt x="673685" y="406665"/>
                  </a:lnTo>
                  <a:lnTo>
                    <a:pt x="661994" y="452897"/>
                  </a:lnTo>
                  <a:lnTo>
                    <a:pt x="644059" y="496312"/>
                  </a:lnTo>
                  <a:lnTo>
                    <a:pt x="620379" y="536379"/>
                  </a:lnTo>
                  <a:lnTo>
                    <a:pt x="591450" y="572568"/>
                  </a:lnTo>
                  <a:lnTo>
                    <a:pt x="557771" y="604345"/>
                  </a:lnTo>
                  <a:lnTo>
                    <a:pt x="519839" y="631180"/>
                  </a:lnTo>
                  <a:lnTo>
                    <a:pt x="478152" y="652540"/>
                  </a:lnTo>
                  <a:lnTo>
                    <a:pt x="433208" y="667896"/>
                  </a:lnTo>
                  <a:lnTo>
                    <a:pt x="385504" y="676714"/>
                  </a:lnTo>
                  <a:lnTo>
                    <a:pt x="465063" y="676714"/>
                  </a:lnTo>
                  <a:lnTo>
                    <a:pt x="524616" y="649766"/>
                  </a:lnTo>
                  <a:lnTo>
                    <a:pt x="561712" y="624689"/>
                  </a:lnTo>
                  <a:lnTo>
                    <a:pt x="595220" y="595188"/>
                  </a:lnTo>
                  <a:lnTo>
                    <a:pt x="624723" y="561681"/>
                  </a:lnTo>
                  <a:lnTo>
                    <a:pt x="649800" y="524588"/>
                  </a:lnTo>
                  <a:lnTo>
                    <a:pt x="670035" y="484326"/>
                  </a:lnTo>
                  <a:lnTo>
                    <a:pt x="685006" y="441316"/>
                  </a:lnTo>
                  <a:lnTo>
                    <a:pt x="694297" y="395976"/>
                  </a:lnTo>
                  <a:lnTo>
                    <a:pt x="696850" y="358149"/>
                  </a:lnTo>
                  <a:close/>
                </a:path>
                <a:path w="697864" h="697864">
                  <a:moveTo>
                    <a:pt x="358170" y="358149"/>
                  </a:moveTo>
                  <a:lnTo>
                    <a:pt x="339319" y="358149"/>
                  </a:lnTo>
                  <a:lnTo>
                    <a:pt x="339319" y="669174"/>
                  </a:lnTo>
                  <a:lnTo>
                    <a:pt x="358170" y="669174"/>
                  </a:lnTo>
                  <a:lnTo>
                    <a:pt x="358170" y="358149"/>
                  </a:lnTo>
                  <a:close/>
                </a:path>
                <a:path w="697864" h="697864">
                  <a:moveTo>
                    <a:pt x="527828" y="358149"/>
                  </a:moveTo>
                  <a:lnTo>
                    <a:pt x="508977" y="358149"/>
                  </a:lnTo>
                  <a:lnTo>
                    <a:pt x="504560" y="411237"/>
                  </a:lnTo>
                  <a:lnTo>
                    <a:pt x="504434" y="412050"/>
                  </a:lnTo>
                  <a:lnTo>
                    <a:pt x="493956" y="462593"/>
                  </a:lnTo>
                  <a:lnTo>
                    <a:pt x="493836" y="463170"/>
                  </a:lnTo>
                  <a:lnTo>
                    <a:pt x="477222" y="512219"/>
                  </a:lnTo>
                  <a:lnTo>
                    <a:pt x="455018" y="558036"/>
                  </a:lnTo>
                  <a:lnTo>
                    <a:pt x="427555" y="599929"/>
                  </a:lnTo>
                  <a:lnTo>
                    <a:pt x="395163" y="637206"/>
                  </a:lnTo>
                  <a:lnTo>
                    <a:pt x="358170" y="669174"/>
                  </a:lnTo>
                  <a:lnTo>
                    <a:pt x="387064" y="669174"/>
                  </a:lnTo>
                  <a:lnTo>
                    <a:pt x="415497" y="642894"/>
                  </a:lnTo>
                  <a:lnTo>
                    <a:pt x="447505" y="604078"/>
                  </a:lnTo>
                  <a:lnTo>
                    <a:pt x="474617" y="560926"/>
                  </a:lnTo>
                  <a:lnTo>
                    <a:pt x="496518" y="514098"/>
                  </a:lnTo>
                  <a:lnTo>
                    <a:pt x="512896" y="464253"/>
                  </a:lnTo>
                  <a:lnTo>
                    <a:pt x="523437" y="412050"/>
                  </a:lnTo>
                  <a:lnTo>
                    <a:pt x="527828" y="358149"/>
                  </a:lnTo>
                  <a:close/>
                </a:path>
                <a:path w="697864" h="697864">
                  <a:moveTo>
                    <a:pt x="378906" y="20734"/>
                  </a:moveTo>
                  <a:lnTo>
                    <a:pt x="318583" y="20734"/>
                  </a:lnTo>
                  <a:lnTo>
                    <a:pt x="281991" y="54555"/>
                  </a:lnTo>
                  <a:lnTo>
                    <a:pt x="249983" y="93370"/>
                  </a:lnTo>
                  <a:lnTo>
                    <a:pt x="222872" y="136522"/>
                  </a:lnTo>
                  <a:lnTo>
                    <a:pt x="200970" y="183350"/>
                  </a:lnTo>
                  <a:lnTo>
                    <a:pt x="184593" y="233195"/>
                  </a:lnTo>
                  <a:lnTo>
                    <a:pt x="174052" y="285398"/>
                  </a:lnTo>
                  <a:lnTo>
                    <a:pt x="169660" y="339299"/>
                  </a:lnTo>
                  <a:lnTo>
                    <a:pt x="188511" y="339299"/>
                  </a:lnTo>
                  <a:lnTo>
                    <a:pt x="192929" y="286211"/>
                  </a:lnTo>
                  <a:lnTo>
                    <a:pt x="193054" y="285398"/>
                  </a:lnTo>
                  <a:lnTo>
                    <a:pt x="203533" y="234855"/>
                  </a:lnTo>
                  <a:lnTo>
                    <a:pt x="203652" y="234278"/>
                  </a:lnTo>
                  <a:lnTo>
                    <a:pt x="220267" y="185229"/>
                  </a:lnTo>
                  <a:lnTo>
                    <a:pt x="242470" y="139412"/>
                  </a:lnTo>
                  <a:lnTo>
                    <a:pt x="269933" y="97519"/>
                  </a:lnTo>
                  <a:lnTo>
                    <a:pt x="302326" y="60242"/>
                  </a:lnTo>
                  <a:lnTo>
                    <a:pt x="339319" y="28274"/>
                  </a:lnTo>
                  <a:lnTo>
                    <a:pt x="387064" y="28274"/>
                  </a:lnTo>
                  <a:lnTo>
                    <a:pt x="378906" y="20734"/>
                  </a:lnTo>
                  <a:close/>
                </a:path>
                <a:path w="697864" h="697864">
                  <a:moveTo>
                    <a:pt x="358170" y="28274"/>
                  </a:moveTo>
                  <a:lnTo>
                    <a:pt x="339319" y="28274"/>
                  </a:lnTo>
                  <a:lnTo>
                    <a:pt x="339319" y="339299"/>
                  </a:lnTo>
                  <a:lnTo>
                    <a:pt x="358170" y="339299"/>
                  </a:lnTo>
                  <a:lnTo>
                    <a:pt x="358170" y="28274"/>
                  </a:lnTo>
                  <a:close/>
                </a:path>
                <a:path w="697864" h="697864">
                  <a:moveTo>
                    <a:pt x="387064" y="28274"/>
                  </a:moveTo>
                  <a:lnTo>
                    <a:pt x="358170" y="28274"/>
                  </a:lnTo>
                  <a:lnTo>
                    <a:pt x="395163" y="60589"/>
                  </a:lnTo>
                  <a:lnTo>
                    <a:pt x="427555" y="98096"/>
                  </a:lnTo>
                  <a:lnTo>
                    <a:pt x="455018" y="140105"/>
                  </a:lnTo>
                  <a:lnTo>
                    <a:pt x="477222" y="185922"/>
                  </a:lnTo>
                  <a:lnTo>
                    <a:pt x="493836" y="234855"/>
                  </a:lnTo>
                  <a:lnTo>
                    <a:pt x="504362" y="285398"/>
                  </a:lnTo>
                  <a:lnTo>
                    <a:pt x="504459" y="285865"/>
                  </a:lnTo>
                  <a:lnTo>
                    <a:pt x="504531" y="286211"/>
                  </a:lnTo>
                  <a:lnTo>
                    <a:pt x="508977" y="339299"/>
                  </a:lnTo>
                  <a:lnTo>
                    <a:pt x="527828" y="339299"/>
                  </a:lnTo>
                  <a:lnTo>
                    <a:pt x="523503" y="286211"/>
                  </a:lnTo>
                  <a:lnTo>
                    <a:pt x="512896" y="233195"/>
                  </a:lnTo>
                  <a:lnTo>
                    <a:pt x="496518" y="183350"/>
                  </a:lnTo>
                  <a:lnTo>
                    <a:pt x="474617" y="136522"/>
                  </a:lnTo>
                  <a:lnTo>
                    <a:pt x="447505" y="93370"/>
                  </a:lnTo>
                  <a:lnTo>
                    <a:pt x="415497" y="54555"/>
                  </a:lnTo>
                  <a:lnTo>
                    <a:pt x="387064" y="28274"/>
                  </a:lnTo>
                  <a:close/>
                </a:path>
                <a:path w="697864" h="697864">
                  <a:moveTo>
                    <a:pt x="465059" y="20734"/>
                  </a:moveTo>
                  <a:lnTo>
                    <a:pt x="378906" y="20734"/>
                  </a:lnTo>
                  <a:lnTo>
                    <a:pt x="427456" y="28815"/>
                  </a:lnTo>
                  <a:lnTo>
                    <a:pt x="473236" y="43641"/>
                  </a:lnTo>
                  <a:lnTo>
                    <a:pt x="515735" y="64665"/>
                  </a:lnTo>
                  <a:lnTo>
                    <a:pt x="554445" y="91339"/>
                  </a:lnTo>
                  <a:lnTo>
                    <a:pt x="588858" y="123113"/>
                  </a:lnTo>
                  <a:lnTo>
                    <a:pt x="618463" y="159440"/>
                  </a:lnTo>
                  <a:lnTo>
                    <a:pt x="642753" y="199771"/>
                  </a:lnTo>
                  <a:lnTo>
                    <a:pt x="661217" y="243556"/>
                  </a:lnTo>
                  <a:lnTo>
                    <a:pt x="673348" y="290249"/>
                  </a:lnTo>
                  <a:lnTo>
                    <a:pt x="678635" y="339299"/>
                  </a:lnTo>
                  <a:lnTo>
                    <a:pt x="696850" y="339299"/>
                  </a:lnTo>
                  <a:lnTo>
                    <a:pt x="685006" y="256132"/>
                  </a:lnTo>
                  <a:lnTo>
                    <a:pt x="670035" y="213122"/>
                  </a:lnTo>
                  <a:lnTo>
                    <a:pt x="649800" y="172861"/>
                  </a:lnTo>
                  <a:lnTo>
                    <a:pt x="624723" y="135767"/>
                  </a:lnTo>
                  <a:lnTo>
                    <a:pt x="595220" y="102261"/>
                  </a:lnTo>
                  <a:lnTo>
                    <a:pt x="561712" y="72760"/>
                  </a:lnTo>
                  <a:lnTo>
                    <a:pt x="524616" y="47683"/>
                  </a:lnTo>
                  <a:lnTo>
                    <a:pt x="484353" y="27450"/>
                  </a:lnTo>
                  <a:lnTo>
                    <a:pt x="465059" y="20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416" y="4430963"/>
              <a:ext cx="175944" cy="1869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363" y="4783388"/>
              <a:ext cx="182223" cy="1869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1341" y="4384769"/>
              <a:ext cx="175944" cy="1936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02333" y="4521834"/>
              <a:ext cx="325120" cy="422275"/>
            </a:xfrm>
            <a:custGeom>
              <a:avLst/>
              <a:gdLst/>
              <a:ahLst/>
              <a:cxnLst/>
              <a:rect l="l" t="t" r="r" b="b"/>
              <a:pathLst>
                <a:path w="325119" h="422275">
                  <a:moveTo>
                    <a:pt x="310134" y="0"/>
                  </a:moveTo>
                  <a:lnTo>
                    <a:pt x="320948" y="48722"/>
                  </a:lnTo>
                  <a:lnTo>
                    <a:pt x="324990" y="97067"/>
                  </a:lnTo>
                  <a:lnTo>
                    <a:pt x="322573" y="144401"/>
                  </a:lnTo>
                  <a:lnTo>
                    <a:pt x="314009" y="190088"/>
                  </a:lnTo>
                  <a:lnTo>
                    <a:pt x="299611" y="233493"/>
                  </a:lnTo>
                  <a:lnTo>
                    <a:pt x="279691" y="273983"/>
                  </a:lnTo>
                  <a:lnTo>
                    <a:pt x="254561" y="310921"/>
                  </a:lnTo>
                  <a:lnTo>
                    <a:pt x="224535" y="343673"/>
                  </a:lnTo>
                  <a:lnTo>
                    <a:pt x="189925" y="371604"/>
                  </a:lnTo>
                  <a:lnTo>
                    <a:pt x="151044" y="394079"/>
                  </a:lnTo>
                  <a:lnTo>
                    <a:pt x="108203" y="410463"/>
                  </a:lnTo>
                  <a:lnTo>
                    <a:pt x="54721" y="420735"/>
                  </a:lnTo>
                  <a:lnTo>
                    <a:pt x="27426" y="421983"/>
                  </a:lnTo>
                  <a:lnTo>
                    <a:pt x="0" y="420623"/>
                  </a:lnTo>
                </a:path>
              </a:pathLst>
            </a:custGeom>
            <a:ln w="127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9916" y="4507102"/>
              <a:ext cx="496570" cy="570230"/>
            </a:xfrm>
            <a:custGeom>
              <a:avLst/>
              <a:gdLst/>
              <a:ahLst/>
              <a:cxnLst/>
              <a:rect l="l" t="t" r="r" b="b"/>
              <a:pathLst>
                <a:path w="496569" h="570229">
                  <a:moveTo>
                    <a:pt x="354914" y="471932"/>
                  </a:moveTo>
                  <a:lnTo>
                    <a:pt x="306857" y="458485"/>
                  </a:lnTo>
                  <a:lnTo>
                    <a:pt x="262327" y="439241"/>
                  </a:lnTo>
                  <a:lnTo>
                    <a:pt x="221736" y="414778"/>
                  </a:lnTo>
                  <a:lnTo>
                    <a:pt x="185497" y="385671"/>
                  </a:lnTo>
                  <a:lnTo>
                    <a:pt x="154022" y="352497"/>
                  </a:lnTo>
                  <a:lnTo>
                    <a:pt x="127723" y="315833"/>
                  </a:lnTo>
                  <a:lnTo>
                    <a:pt x="107013" y="276254"/>
                  </a:lnTo>
                  <a:lnTo>
                    <a:pt x="92305" y="234338"/>
                  </a:lnTo>
                  <a:lnTo>
                    <a:pt x="84011" y="190661"/>
                  </a:lnTo>
                  <a:lnTo>
                    <a:pt x="82544" y="145799"/>
                  </a:lnTo>
                  <a:lnTo>
                    <a:pt x="88315" y="100330"/>
                  </a:lnTo>
                  <a:lnTo>
                    <a:pt x="95163" y="73919"/>
                  </a:lnTo>
                  <a:lnTo>
                    <a:pt x="104500" y="48307"/>
                  </a:lnTo>
                  <a:lnTo>
                    <a:pt x="116263" y="23623"/>
                  </a:lnTo>
                  <a:lnTo>
                    <a:pt x="130390" y="0"/>
                  </a:lnTo>
                </a:path>
                <a:path w="496569" h="570229">
                  <a:moveTo>
                    <a:pt x="495973" y="507492"/>
                  </a:moveTo>
                  <a:lnTo>
                    <a:pt x="453004" y="532859"/>
                  </a:lnTo>
                  <a:lnTo>
                    <a:pt x="408296" y="551671"/>
                  </a:lnTo>
                  <a:lnTo>
                    <a:pt x="362549" y="564027"/>
                  </a:lnTo>
                  <a:lnTo>
                    <a:pt x="316463" y="570030"/>
                  </a:lnTo>
                  <a:lnTo>
                    <a:pt x="270738" y="569779"/>
                  </a:lnTo>
                  <a:lnTo>
                    <a:pt x="226076" y="563376"/>
                  </a:lnTo>
                  <a:lnTo>
                    <a:pt x="183177" y="550920"/>
                  </a:lnTo>
                  <a:lnTo>
                    <a:pt x="142741" y="532514"/>
                  </a:lnTo>
                  <a:lnTo>
                    <a:pt x="105468" y="508257"/>
                  </a:lnTo>
                  <a:lnTo>
                    <a:pt x="72061" y="478250"/>
                  </a:lnTo>
                  <a:lnTo>
                    <a:pt x="43218" y="442595"/>
                  </a:lnTo>
                  <a:lnTo>
                    <a:pt x="16898" y="394985"/>
                  </a:lnTo>
                  <a:lnTo>
                    <a:pt x="7240" y="369425"/>
                  </a:lnTo>
                  <a:lnTo>
                    <a:pt x="0" y="342900"/>
                  </a:lnTo>
                </a:path>
              </a:pathLst>
            </a:custGeom>
            <a:ln w="127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691" y="4726238"/>
              <a:ext cx="175944" cy="1869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737" y="903287"/>
            <a:ext cx="10608310" cy="5816600"/>
            <a:chOff x="185737" y="903287"/>
            <a:chExt cx="10608310" cy="5816600"/>
          </a:xfrm>
        </p:grpSpPr>
        <p:sp>
          <p:nvSpPr>
            <p:cNvPr id="3" name="object 3"/>
            <p:cNvSpPr/>
            <p:nvPr/>
          </p:nvSpPr>
          <p:spPr>
            <a:xfrm>
              <a:off x="185737" y="919225"/>
              <a:ext cx="2900680" cy="5800725"/>
            </a:xfrm>
            <a:custGeom>
              <a:avLst/>
              <a:gdLst/>
              <a:ahLst/>
              <a:cxnLst/>
              <a:rect l="l" t="t" r="r" b="b"/>
              <a:pathLst>
                <a:path w="2900680" h="5800725">
                  <a:moveTo>
                    <a:pt x="2900362" y="0"/>
                  </a:moveTo>
                  <a:lnTo>
                    <a:pt x="2851915" y="396"/>
                  </a:lnTo>
                  <a:lnTo>
                    <a:pt x="2803660" y="1581"/>
                  </a:lnTo>
                  <a:lnTo>
                    <a:pt x="2755603" y="3549"/>
                  </a:lnTo>
                  <a:lnTo>
                    <a:pt x="2707749" y="6293"/>
                  </a:lnTo>
                  <a:lnTo>
                    <a:pt x="2660107" y="9807"/>
                  </a:lnTo>
                  <a:lnTo>
                    <a:pt x="2612680" y="14086"/>
                  </a:lnTo>
                  <a:lnTo>
                    <a:pt x="2565477" y="19122"/>
                  </a:lnTo>
                  <a:lnTo>
                    <a:pt x="2518502" y="24911"/>
                  </a:lnTo>
                  <a:lnTo>
                    <a:pt x="2471762" y="31445"/>
                  </a:lnTo>
                  <a:lnTo>
                    <a:pt x="2425263" y="38718"/>
                  </a:lnTo>
                  <a:lnTo>
                    <a:pt x="2379012" y="46725"/>
                  </a:lnTo>
                  <a:lnTo>
                    <a:pt x="2333013" y="55459"/>
                  </a:lnTo>
                  <a:lnTo>
                    <a:pt x="2287275" y="64914"/>
                  </a:lnTo>
                  <a:lnTo>
                    <a:pt x="2241802" y="75084"/>
                  </a:lnTo>
                  <a:lnTo>
                    <a:pt x="2196601" y="85963"/>
                  </a:lnTo>
                  <a:lnTo>
                    <a:pt x="2151677" y="97545"/>
                  </a:lnTo>
                  <a:lnTo>
                    <a:pt x="2107038" y="109822"/>
                  </a:lnTo>
                  <a:lnTo>
                    <a:pt x="2062690" y="122790"/>
                  </a:lnTo>
                  <a:lnTo>
                    <a:pt x="2018638" y="136443"/>
                  </a:lnTo>
                  <a:lnTo>
                    <a:pt x="1974888" y="150773"/>
                  </a:lnTo>
                  <a:lnTo>
                    <a:pt x="1931447" y="165775"/>
                  </a:lnTo>
                  <a:lnTo>
                    <a:pt x="1888321" y="181443"/>
                  </a:lnTo>
                  <a:lnTo>
                    <a:pt x="1845517" y="197770"/>
                  </a:lnTo>
                  <a:lnTo>
                    <a:pt x="1803039" y="214750"/>
                  </a:lnTo>
                  <a:lnTo>
                    <a:pt x="1760895" y="232378"/>
                  </a:lnTo>
                  <a:lnTo>
                    <a:pt x="1719090" y="250647"/>
                  </a:lnTo>
                  <a:lnTo>
                    <a:pt x="1677632" y="269551"/>
                  </a:lnTo>
                  <a:lnTo>
                    <a:pt x="1636524" y="289083"/>
                  </a:lnTo>
                  <a:lnTo>
                    <a:pt x="1595775" y="309239"/>
                  </a:lnTo>
                  <a:lnTo>
                    <a:pt x="1555391" y="330010"/>
                  </a:lnTo>
                  <a:lnTo>
                    <a:pt x="1515376" y="351392"/>
                  </a:lnTo>
                  <a:lnTo>
                    <a:pt x="1475738" y="373378"/>
                  </a:lnTo>
                  <a:lnTo>
                    <a:pt x="1436482" y="395962"/>
                  </a:lnTo>
                  <a:lnTo>
                    <a:pt x="1397616" y="419138"/>
                  </a:lnTo>
                  <a:lnTo>
                    <a:pt x="1359144" y="442899"/>
                  </a:lnTo>
                  <a:lnTo>
                    <a:pt x="1321073" y="467240"/>
                  </a:lnTo>
                  <a:lnTo>
                    <a:pt x="1283410" y="492155"/>
                  </a:lnTo>
                  <a:lnTo>
                    <a:pt x="1246160" y="517637"/>
                  </a:lnTo>
                  <a:lnTo>
                    <a:pt x="1209329" y="543679"/>
                  </a:lnTo>
                  <a:lnTo>
                    <a:pt x="1172924" y="570277"/>
                  </a:lnTo>
                  <a:lnTo>
                    <a:pt x="1136951" y="597423"/>
                  </a:lnTo>
                  <a:lnTo>
                    <a:pt x="1101416" y="625112"/>
                  </a:lnTo>
                  <a:lnTo>
                    <a:pt x="1066326" y="653338"/>
                  </a:lnTo>
                  <a:lnTo>
                    <a:pt x="1031685" y="682094"/>
                  </a:lnTo>
                  <a:lnTo>
                    <a:pt x="997501" y="711374"/>
                  </a:lnTo>
                  <a:lnTo>
                    <a:pt x="963780" y="741172"/>
                  </a:lnTo>
                  <a:lnTo>
                    <a:pt x="930527" y="771481"/>
                  </a:lnTo>
                  <a:lnTo>
                    <a:pt x="897749" y="802297"/>
                  </a:lnTo>
                  <a:lnTo>
                    <a:pt x="865453" y="833612"/>
                  </a:lnTo>
                  <a:lnTo>
                    <a:pt x="833643" y="865420"/>
                  </a:lnTo>
                  <a:lnTo>
                    <a:pt x="802327" y="897716"/>
                  </a:lnTo>
                  <a:lnTo>
                    <a:pt x="771511" y="930493"/>
                  </a:lnTo>
                  <a:lnTo>
                    <a:pt x="741200" y="963744"/>
                  </a:lnTo>
                  <a:lnTo>
                    <a:pt x="711401" y="997465"/>
                  </a:lnTo>
                  <a:lnTo>
                    <a:pt x="682120" y="1031648"/>
                  </a:lnTo>
                  <a:lnTo>
                    <a:pt x="653363" y="1066288"/>
                  </a:lnTo>
                  <a:lnTo>
                    <a:pt x="625137" y="1101377"/>
                  </a:lnTo>
                  <a:lnTo>
                    <a:pt x="597447" y="1136911"/>
                  </a:lnTo>
                  <a:lnTo>
                    <a:pt x="570300" y="1172884"/>
                  </a:lnTo>
                  <a:lnTo>
                    <a:pt x="543701" y="1209287"/>
                  </a:lnTo>
                  <a:lnTo>
                    <a:pt x="517657" y="1246117"/>
                  </a:lnTo>
                  <a:lnTo>
                    <a:pt x="492175" y="1283366"/>
                  </a:lnTo>
                  <a:lnTo>
                    <a:pt x="467260" y="1321029"/>
                  </a:lnTo>
                  <a:lnTo>
                    <a:pt x="442918" y="1359099"/>
                  </a:lnTo>
                  <a:lnTo>
                    <a:pt x="419155" y="1397570"/>
                  </a:lnTo>
                  <a:lnTo>
                    <a:pt x="395978" y="1436435"/>
                  </a:lnTo>
                  <a:lnTo>
                    <a:pt x="373394" y="1475690"/>
                  </a:lnTo>
                  <a:lnTo>
                    <a:pt x="351407" y="1515327"/>
                  </a:lnTo>
                  <a:lnTo>
                    <a:pt x="330024" y="1555341"/>
                  </a:lnTo>
                  <a:lnTo>
                    <a:pt x="309252" y="1595725"/>
                  </a:lnTo>
                  <a:lnTo>
                    <a:pt x="289096" y="1636473"/>
                  </a:lnTo>
                  <a:lnTo>
                    <a:pt x="269562" y="1677580"/>
                  </a:lnTo>
                  <a:lnTo>
                    <a:pt x="250658" y="1719038"/>
                  </a:lnTo>
                  <a:lnTo>
                    <a:pt x="232388" y="1760842"/>
                  </a:lnTo>
                  <a:lnTo>
                    <a:pt x="214760" y="1802985"/>
                  </a:lnTo>
                  <a:lnTo>
                    <a:pt x="197779" y="1845462"/>
                  </a:lnTo>
                  <a:lnTo>
                    <a:pt x="181451" y="1888266"/>
                  </a:lnTo>
                  <a:lnTo>
                    <a:pt x="165782" y="1931391"/>
                  </a:lnTo>
                  <a:lnTo>
                    <a:pt x="150780" y="1974831"/>
                  </a:lnTo>
                  <a:lnTo>
                    <a:pt x="136449" y="2018580"/>
                  </a:lnTo>
                  <a:lnTo>
                    <a:pt x="122796" y="2062632"/>
                  </a:lnTo>
                  <a:lnTo>
                    <a:pt x="109827" y="2106980"/>
                  </a:lnTo>
                  <a:lnTo>
                    <a:pt x="97549" y="2151618"/>
                  </a:lnTo>
                  <a:lnTo>
                    <a:pt x="85967" y="2196541"/>
                  </a:lnTo>
                  <a:lnTo>
                    <a:pt x="75088" y="2241742"/>
                  </a:lnTo>
                  <a:lnTo>
                    <a:pt x="64917" y="2287214"/>
                  </a:lnTo>
                  <a:lnTo>
                    <a:pt x="55462" y="2332952"/>
                  </a:lnTo>
                  <a:lnTo>
                    <a:pt x="46727" y="2378950"/>
                  </a:lnTo>
                  <a:lnTo>
                    <a:pt x="38720" y="2425202"/>
                  </a:lnTo>
                  <a:lnTo>
                    <a:pt x="31446" y="2471700"/>
                  </a:lnTo>
                  <a:lnTo>
                    <a:pt x="24912" y="2518440"/>
                  </a:lnTo>
                  <a:lnTo>
                    <a:pt x="19123" y="2565414"/>
                  </a:lnTo>
                  <a:lnTo>
                    <a:pt x="14087" y="2612618"/>
                  </a:lnTo>
                  <a:lnTo>
                    <a:pt x="9808" y="2660044"/>
                  </a:lnTo>
                  <a:lnTo>
                    <a:pt x="6293" y="2707686"/>
                  </a:lnTo>
                  <a:lnTo>
                    <a:pt x="3549" y="2755539"/>
                  </a:lnTo>
                  <a:lnTo>
                    <a:pt x="1581" y="2803596"/>
                  </a:lnTo>
                  <a:lnTo>
                    <a:pt x="396" y="2851851"/>
                  </a:lnTo>
                  <a:lnTo>
                    <a:pt x="0" y="2900299"/>
                  </a:lnTo>
                  <a:lnTo>
                    <a:pt x="396" y="2948746"/>
                  </a:lnTo>
                  <a:lnTo>
                    <a:pt x="1581" y="2997001"/>
                  </a:lnTo>
                  <a:lnTo>
                    <a:pt x="3549" y="3045058"/>
                  </a:lnTo>
                  <a:lnTo>
                    <a:pt x="6293" y="3092911"/>
                  </a:lnTo>
                  <a:lnTo>
                    <a:pt x="9808" y="3140554"/>
                  </a:lnTo>
                  <a:lnTo>
                    <a:pt x="14087" y="3187980"/>
                  </a:lnTo>
                  <a:lnTo>
                    <a:pt x="19123" y="3235184"/>
                  </a:lnTo>
                  <a:lnTo>
                    <a:pt x="24912" y="3282159"/>
                  </a:lnTo>
                  <a:lnTo>
                    <a:pt x="31446" y="3328898"/>
                  </a:lnTo>
                  <a:lnTo>
                    <a:pt x="38720" y="3375397"/>
                  </a:lnTo>
                  <a:lnTo>
                    <a:pt x="46727" y="3421649"/>
                  </a:lnTo>
                  <a:lnTo>
                    <a:pt x="55462" y="3467647"/>
                  </a:lnTo>
                  <a:lnTo>
                    <a:pt x="64917" y="3513386"/>
                  </a:lnTo>
                  <a:lnTo>
                    <a:pt x="75088" y="3558859"/>
                  </a:lnTo>
                  <a:lnTo>
                    <a:pt x="85967" y="3604060"/>
                  </a:lnTo>
                  <a:lnTo>
                    <a:pt x="97549" y="3648983"/>
                  </a:lnTo>
                  <a:lnTo>
                    <a:pt x="109827" y="3693622"/>
                  </a:lnTo>
                  <a:lnTo>
                    <a:pt x="122796" y="3737971"/>
                  </a:lnTo>
                  <a:lnTo>
                    <a:pt x="136449" y="3782023"/>
                  </a:lnTo>
                  <a:lnTo>
                    <a:pt x="150780" y="3825772"/>
                  </a:lnTo>
                  <a:lnTo>
                    <a:pt x="165782" y="3869213"/>
                  </a:lnTo>
                  <a:lnTo>
                    <a:pt x="181451" y="3912339"/>
                  </a:lnTo>
                  <a:lnTo>
                    <a:pt x="197779" y="3955144"/>
                  </a:lnTo>
                  <a:lnTo>
                    <a:pt x="214760" y="3997621"/>
                  </a:lnTo>
                  <a:lnTo>
                    <a:pt x="232388" y="4039765"/>
                  </a:lnTo>
                  <a:lnTo>
                    <a:pt x="250658" y="4081570"/>
                  </a:lnTo>
                  <a:lnTo>
                    <a:pt x="269562" y="4123029"/>
                  </a:lnTo>
                  <a:lnTo>
                    <a:pt x="289096" y="4164136"/>
                  </a:lnTo>
                  <a:lnTo>
                    <a:pt x="309252" y="4204885"/>
                  </a:lnTo>
                  <a:lnTo>
                    <a:pt x="330024" y="4245270"/>
                  </a:lnTo>
                  <a:lnTo>
                    <a:pt x="351407" y="4285285"/>
                  </a:lnTo>
                  <a:lnTo>
                    <a:pt x="373394" y="4324923"/>
                  </a:lnTo>
                  <a:lnTo>
                    <a:pt x="395978" y="4364178"/>
                  </a:lnTo>
                  <a:lnTo>
                    <a:pt x="419155" y="4403045"/>
                  </a:lnTo>
                  <a:lnTo>
                    <a:pt x="442918" y="4441517"/>
                  </a:lnTo>
                  <a:lnTo>
                    <a:pt x="467260" y="4479587"/>
                  </a:lnTo>
                  <a:lnTo>
                    <a:pt x="492175" y="4517251"/>
                  </a:lnTo>
                  <a:lnTo>
                    <a:pt x="517657" y="4554501"/>
                  </a:lnTo>
                  <a:lnTo>
                    <a:pt x="543701" y="4591331"/>
                  </a:lnTo>
                  <a:lnTo>
                    <a:pt x="570300" y="4627736"/>
                  </a:lnTo>
                  <a:lnTo>
                    <a:pt x="597447" y="4663709"/>
                  </a:lnTo>
                  <a:lnTo>
                    <a:pt x="625137" y="4699244"/>
                  </a:lnTo>
                  <a:lnTo>
                    <a:pt x="653363" y="4734335"/>
                  </a:lnTo>
                  <a:lnTo>
                    <a:pt x="682120" y="4768975"/>
                  </a:lnTo>
                  <a:lnTo>
                    <a:pt x="711401" y="4803159"/>
                  </a:lnTo>
                  <a:lnTo>
                    <a:pt x="741200" y="4836881"/>
                  </a:lnTo>
                  <a:lnTo>
                    <a:pt x="771511" y="4870134"/>
                  </a:lnTo>
                  <a:lnTo>
                    <a:pt x="802327" y="4902911"/>
                  </a:lnTo>
                  <a:lnTo>
                    <a:pt x="833643" y="4935208"/>
                  </a:lnTo>
                  <a:lnTo>
                    <a:pt x="865453" y="4967017"/>
                  </a:lnTo>
                  <a:lnTo>
                    <a:pt x="897749" y="4998333"/>
                  </a:lnTo>
                  <a:lnTo>
                    <a:pt x="930527" y="5029150"/>
                  </a:lnTo>
                  <a:lnTo>
                    <a:pt x="963780" y="5059461"/>
                  </a:lnTo>
                  <a:lnTo>
                    <a:pt x="997501" y="5089259"/>
                  </a:lnTo>
                  <a:lnTo>
                    <a:pt x="1031685" y="5118540"/>
                  </a:lnTo>
                  <a:lnTo>
                    <a:pt x="1066326" y="5147297"/>
                  </a:lnTo>
                  <a:lnTo>
                    <a:pt x="1101416" y="5175524"/>
                  </a:lnTo>
                  <a:lnTo>
                    <a:pt x="1136951" y="5203214"/>
                  </a:lnTo>
                  <a:lnTo>
                    <a:pt x="1172924" y="5230361"/>
                  </a:lnTo>
                  <a:lnTo>
                    <a:pt x="1209329" y="5256959"/>
                  </a:lnTo>
                  <a:lnTo>
                    <a:pt x="1246160" y="5283003"/>
                  </a:lnTo>
                  <a:lnTo>
                    <a:pt x="1283410" y="5308486"/>
                  </a:lnTo>
                  <a:lnTo>
                    <a:pt x="1321073" y="5333401"/>
                  </a:lnTo>
                  <a:lnTo>
                    <a:pt x="1359144" y="5357743"/>
                  </a:lnTo>
                  <a:lnTo>
                    <a:pt x="1397616" y="5381505"/>
                  </a:lnTo>
                  <a:lnTo>
                    <a:pt x="1436482" y="5404682"/>
                  </a:lnTo>
                  <a:lnTo>
                    <a:pt x="1475738" y="5427267"/>
                  </a:lnTo>
                  <a:lnTo>
                    <a:pt x="1515376" y="5449254"/>
                  </a:lnTo>
                  <a:lnTo>
                    <a:pt x="1555391" y="5470636"/>
                  </a:lnTo>
                  <a:lnTo>
                    <a:pt x="1595775" y="5491409"/>
                  </a:lnTo>
                  <a:lnTo>
                    <a:pt x="1636524" y="5511565"/>
                  </a:lnTo>
                  <a:lnTo>
                    <a:pt x="1677632" y="5531098"/>
                  </a:lnTo>
                  <a:lnTo>
                    <a:pt x="1719090" y="5550003"/>
                  </a:lnTo>
                  <a:lnTo>
                    <a:pt x="1760895" y="5568272"/>
                  </a:lnTo>
                  <a:lnTo>
                    <a:pt x="1803039" y="5585901"/>
                  </a:lnTo>
                  <a:lnTo>
                    <a:pt x="1845517" y="5602882"/>
                  </a:lnTo>
                  <a:lnTo>
                    <a:pt x="1888321" y="5619210"/>
                  </a:lnTo>
                  <a:lnTo>
                    <a:pt x="1931447" y="5634878"/>
                  </a:lnTo>
                  <a:lnTo>
                    <a:pt x="1974888" y="5649881"/>
                  </a:lnTo>
                  <a:lnTo>
                    <a:pt x="2018638" y="5664212"/>
                  </a:lnTo>
                  <a:lnTo>
                    <a:pt x="2062690" y="5677864"/>
                  </a:lnTo>
                  <a:lnTo>
                    <a:pt x="2107038" y="5690833"/>
                  </a:lnTo>
                  <a:lnTo>
                    <a:pt x="2151677" y="5703111"/>
                  </a:lnTo>
                  <a:lnTo>
                    <a:pt x="2196601" y="5714693"/>
                  </a:lnTo>
                  <a:lnTo>
                    <a:pt x="2241802" y="5725573"/>
                  </a:lnTo>
                  <a:lnTo>
                    <a:pt x="2287275" y="5735743"/>
                  </a:lnTo>
                  <a:lnTo>
                    <a:pt x="2333013" y="5745199"/>
                  </a:lnTo>
                  <a:lnTo>
                    <a:pt x="2379012" y="5753933"/>
                  </a:lnTo>
                  <a:lnTo>
                    <a:pt x="2425263" y="5761940"/>
                  </a:lnTo>
                  <a:lnTo>
                    <a:pt x="2471762" y="5769214"/>
                  </a:lnTo>
                  <a:lnTo>
                    <a:pt x="2518502" y="5775748"/>
                  </a:lnTo>
                  <a:lnTo>
                    <a:pt x="2565477" y="5781537"/>
                  </a:lnTo>
                  <a:lnTo>
                    <a:pt x="2612680" y="5786574"/>
                  </a:lnTo>
                  <a:lnTo>
                    <a:pt x="2660107" y="5790853"/>
                  </a:lnTo>
                  <a:lnTo>
                    <a:pt x="2707749" y="5794367"/>
                  </a:lnTo>
                  <a:lnTo>
                    <a:pt x="2755603" y="5797112"/>
                  </a:lnTo>
                  <a:lnTo>
                    <a:pt x="2803660" y="5799079"/>
                  </a:lnTo>
                  <a:lnTo>
                    <a:pt x="2851915" y="5800265"/>
                  </a:lnTo>
                  <a:lnTo>
                    <a:pt x="2900362" y="5800661"/>
                  </a:lnTo>
                  <a:lnTo>
                    <a:pt x="2900362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90926" y="909637"/>
              <a:ext cx="7696200" cy="5800725"/>
            </a:xfrm>
            <a:custGeom>
              <a:avLst/>
              <a:gdLst/>
              <a:ahLst/>
              <a:cxnLst/>
              <a:rect l="l" t="t" r="r" b="b"/>
              <a:pathLst>
                <a:path w="7696200" h="5800725">
                  <a:moveTo>
                    <a:pt x="7696200" y="0"/>
                  </a:moveTo>
                  <a:lnTo>
                    <a:pt x="0" y="0"/>
                  </a:lnTo>
                  <a:lnTo>
                    <a:pt x="0" y="5800725"/>
                  </a:lnTo>
                  <a:lnTo>
                    <a:pt x="7696200" y="5800725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90926" y="909637"/>
              <a:ext cx="7696200" cy="5800725"/>
            </a:xfrm>
            <a:custGeom>
              <a:avLst/>
              <a:gdLst/>
              <a:ahLst/>
              <a:cxnLst/>
              <a:rect l="l" t="t" r="r" b="b"/>
              <a:pathLst>
                <a:path w="7696200" h="5800725">
                  <a:moveTo>
                    <a:pt x="0" y="5800725"/>
                  </a:moveTo>
                  <a:lnTo>
                    <a:pt x="7696200" y="5800725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5800725"/>
                  </a:lnTo>
                  <a:close/>
                </a:path>
              </a:pathLst>
            </a:custGeom>
            <a:ln w="12700">
              <a:solidFill>
                <a:srgbClr val="AFD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56585" y="1030541"/>
            <a:ext cx="2999105" cy="9391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88800"/>
              </a:lnSpc>
              <a:spcBef>
                <a:spcPts val="415"/>
              </a:spcBef>
            </a:pPr>
            <a:r>
              <a:rPr sz="2150" b="1" spc="-10" dirty="0">
                <a:solidFill>
                  <a:srgbClr val="004493"/>
                </a:solidFill>
                <a:latin typeface="Arial"/>
                <a:cs typeface="Arial"/>
              </a:rPr>
              <a:t>AWARENES FINDABILITY </a:t>
            </a:r>
            <a:r>
              <a:rPr sz="2150" b="1" dirty="0">
                <a:solidFill>
                  <a:srgbClr val="004493"/>
                </a:solidFill>
                <a:latin typeface="Arial"/>
                <a:cs typeface="Arial"/>
              </a:rPr>
              <a:t>ACCESSIBILITY</a:t>
            </a:r>
            <a:r>
              <a:rPr sz="2150" b="1" spc="13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150" b="1" spc="2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41387" y="1912937"/>
            <a:ext cx="9843135" cy="4546600"/>
            <a:chOff x="941387" y="1912937"/>
            <a:chExt cx="9843135" cy="4546600"/>
          </a:xfrm>
        </p:grpSpPr>
        <p:sp>
          <p:nvSpPr>
            <p:cNvPr id="8" name="object 8"/>
            <p:cNvSpPr/>
            <p:nvPr/>
          </p:nvSpPr>
          <p:spPr>
            <a:xfrm>
              <a:off x="947737" y="1919350"/>
              <a:ext cx="2138680" cy="4514850"/>
            </a:xfrm>
            <a:custGeom>
              <a:avLst/>
              <a:gdLst/>
              <a:ahLst/>
              <a:cxnLst/>
              <a:rect l="l" t="t" r="r" b="b"/>
              <a:pathLst>
                <a:path w="2138680" h="4514850">
                  <a:moveTo>
                    <a:pt x="2138362" y="0"/>
                  </a:moveTo>
                  <a:lnTo>
                    <a:pt x="2091244" y="537"/>
                  </a:lnTo>
                  <a:lnTo>
                    <a:pt x="2044375" y="2141"/>
                  </a:lnTo>
                  <a:lnTo>
                    <a:pt x="1997765" y="4801"/>
                  </a:lnTo>
                  <a:lnTo>
                    <a:pt x="1951426" y="8506"/>
                  </a:lnTo>
                  <a:lnTo>
                    <a:pt x="1905366" y="13246"/>
                  </a:lnTo>
                  <a:lnTo>
                    <a:pt x="1859597" y="19008"/>
                  </a:lnTo>
                  <a:lnTo>
                    <a:pt x="1814129" y="25782"/>
                  </a:lnTo>
                  <a:lnTo>
                    <a:pt x="1768973" y="33557"/>
                  </a:lnTo>
                  <a:lnTo>
                    <a:pt x="1724139" y="42322"/>
                  </a:lnTo>
                  <a:lnTo>
                    <a:pt x="1679637" y="52065"/>
                  </a:lnTo>
                  <a:lnTo>
                    <a:pt x="1635478" y="62777"/>
                  </a:lnTo>
                  <a:lnTo>
                    <a:pt x="1591672" y="74445"/>
                  </a:lnTo>
                  <a:lnTo>
                    <a:pt x="1548230" y="87060"/>
                  </a:lnTo>
                  <a:lnTo>
                    <a:pt x="1505162" y="100609"/>
                  </a:lnTo>
                  <a:lnTo>
                    <a:pt x="1462479" y="115082"/>
                  </a:lnTo>
                  <a:lnTo>
                    <a:pt x="1420190" y="130468"/>
                  </a:lnTo>
                  <a:lnTo>
                    <a:pt x="1378308" y="146755"/>
                  </a:lnTo>
                  <a:lnTo>
                    <a:pt x="1336841" y="163933"/>
                  </a:lnTo>
                  <a:lnTo>
                    <a:pt x="1295800" y="181991"/>
                  </a:lnTo>
                  <a:lnTo>
                    <a:pt x="1255197" y="200918"/>
                  </a:lnTo>
                  <a:lnTo>
                    <a:pt x="1215040" y="220702"/>
                  </a:lnTo>
                  <a:lnTo>
                    <a:pt x="1175341" y="241333"/>
                  </a:lnTo>
                  <a:lnTo>
                    <a:pt x="1136110" y="262799"/>
                  </a:lnTo>
                  <a:lnTo>
                    <a:pt x="1097358" y="285091"/>
                  </a:lnTo>
                  <a:lnTo>
                    <a:pt x="1059095" y="308196"/>
                  </a:lnTo>
                  <a:lnTo>
                    <a:pt x="1021331" y="332103"/>
                  </a:lnTo>
                  <a:lnTo>
                    <a:pt x="984077" y="356802"/>
                  </a:lnTo>
                  <a:lnTo>
                    <a:pt x="947343" y="382282"/>
                  </a:lnTo>
                  <a:lnTo>
                    <a:pt x="911140" y="408531"/>
                  </a:lnTo>
                  <a:lnTo>
                    <a:pt x="875478" y="435538"/>
                  </a:lnTo>
                  <a:lnTo>
                    <a:pt x="840368" y="463294"/>
                  </a:lnTo>
                  <a:lnTo>
                    <a:pt x="805819" y="491785"/>
                  </a:lnTo>
                  <a:lnTo>
                    <a:pt x="771843" y="521002"/>
                  </a:lnTo>
                  <a:lnTo>
                    <a:pt x="738450" y="550934"/>
                  </a:lnTo>
                  <a:lnTo>
                    <a:pt x="705651" y="581569"/>
                  </a:lnTo>
                  <a:lnTo>
                    <a:pt x="673455" y="612896"/>
                  </a:lnTo>
                  <a:lnTo>
                    <a:pt x="641873" y="644905"/>
                  </a:lnTo>
                  <a:lnTo>
                    <a:pt x="610916" y="677584"/>
                  </a:lnTo>
                  <a:lnTo>
                    <a:pt x="580594" y="710923"/>
                  </a:lnTo>
                  <a:lnTo>
                    <a:pt x="550918" y="744910"/>
                  </a:lnTo>
                  <a:lnTo>
                    <a:pt x="521897" y="779534"/>
                  </a:lnTo>
                  <a:lnTo>
                    <a:pt x="493543" y="814784"/>
                  </a:lnTo>
                  <a:lnTo>
                    <a:pt x="465865" y="850650"/>
                  </a:lnTo>
                  <a:lnTo>
                    <a:pt x="438875" y="887120"/>
                  </a:lnTo>
                  <a:lnTo>
                    <a:pt x="412583" y="924184"/>
                  </a:lnTo>
                  <a:lnTo>
                    <a:pt x="386999" y="961829"/>
                  </a:lnTo>
                  <a:lnTo>
                    <a:pt x="362133" y="1000046"/>
                  </a:lnTo>
                  <a:lnTo>
                    <a:pt x="337996" y="1038823"/>
                  </a:lnTo>
                  <a:lnTo>
                    <a:pt x="314599" y="1078149"/>
                  </a:lnTo>
                  <a:lnTo>
                    <a:pt x="291951" y="1118013"/>
                  </a:lnTo>
                  <a:lnTo>
                    <a:pt x="270064" y="1158405"/>
                  </a:lnTo>
                  <a:lnTo>
                    <a:pt x="248948" y="1199313"/>
                  </a:lnTo>
                  <a:lnTo>
                    <a:pt x="228613" y="1240725"/>
                  </a:lnTo>
                  <a:lnTo>
                    <a:pt x="209069" y="1282632"/>
                  </a:lnTo>
                  <a:lnTo>
                    <a:pt x="190327" y="1325022"/>
                  </a:lnTo>
                  <a:lnTo>
                    <a:pt x="172398" y="1367884"/>
                  </a:lnTo>
                  <a:lnTo>
                    <a:pt x="155292" y="1411207"/>
                  </a:lnTo>
                  <a:lnTo>
                    <a:pt x="139020" y="1454980"/>
                  </a:lnTo>
                  <a:lnTo>
                    <a:pt x="123591" y="1499192"/>
                  </a:lnTo>
                  <a:lnTo>
                    <a:pt x="109016" y="1543832"/>
                  </a:lnTo>
                  <a:lnTo>
                    <a:pt x="95306" y="1588889"/>
                  </a:lnTo>
                  <a:lnTo>
                    <a:pt x="82471" y="1634352"/>
                  </a:lnTo>
                  <a:lnTo>
                    <a:pt x="70521" y="1680209"/>
                  </a:lnTo>
                  <a:lnTo>
                    <a:pt x="59468" y="1726451"/>
                  </a:lnTo>
                  <a:lnTo>
                    <a:pt x="49321" y="1773066"/>
                  </a:lnTo>
                  <a:lnTo>
                    <a:pt x="40091" y="1820042"/>
                  </a:lnTo>
                  <a:lnTo>
                    <a:pt x="31788" y="1867370"/>
                  </a:lnTo>
                  <a:lnTo>
                    <a:pt x="24423" y="1915037"/>
                  </a:lnTo>
                  <a:lnTo>
                    <a:pt x="18006" y="1963033"/>
                  </a:lnTo>
                  <a:lnTo>
                    <a:pt x="12547" y="2011347"/>
                  </a:lnTo>
                  <a:lnTo>
                    <a:pt x="8058" y="2059967"/>
                  </a:lnTo>
                  <a:lnTo>
                    <a:pt x="4548" y="2108884"/>
                  </a:lnTo>
                  <a:lnTo>
                    <a:pt x="2028" y="2158085"/>
                  </a:lnTo>
                  <a:lnTo>
                    <a:pt x="508" y="2207560"/>
                  </a:lnTo>
                  <a:lnTo>
                    <a:pt x="0" y="2257298"/>
                  </a:lnTo>
                  <a:lnTo>
                    <a:pt x="508" y="2307040"/>
                  </a:lnTo>
                  <a:lnTo>
                    <a:pt x="2028" y="2356520"/>
                  </a:lnTo>
                  <a:lnTo>
                    <a:pt x="4548" y="2405726"/>
                  </a:lnTo>
                  <a:lnTo>
                    <a:pt x="8058" y="2454647"/>
                  </a:lnTo>
                  <a:lnTo>
                    <a:pt x="12547" y="2503273"/>
                  </a:lnTo>
                  <a:lnTo>
                    <a:pt x="18006" y="2551591"/>
                  </a:lnTo>
                  <a:lnTo>
                    <a:pt x="24423" y="2599592"/>
                  </a:lnTo>
                  <a:lnTo>
                    <a:pt x="31788" y="2647264"/>
                  </a:lnTo>
                  <a:lnTo>
                    <a:pt x="40091" y="2694596"/>
                  </a:lnTo>
                  <a:lnTo>
                    <a:pt x="49321" y="2741577"/>
                  </a:lnTo>
                  <a:lnTo>
                    <a:pt x="59468" y="2788196"/>
                  </a:lnTo>
                  <a:lnTo>
                    <a:pt x="70521" y="2834442"/>
                  </a:lnTo>
                  <a:lnTo>
                    <a:pt x="82471" y="2880304"/>
                  </a:lnTo>
                  <a:lnTo>
                    <a:pt x="95306" y="2925771"/>
                  </a:lnTo>
                  <a:lnTo>
                    <a:pt x="109016" y="2970832"/>
                  </a:lnTo>
                  <a:lnTo>
                    <a:pt x="123591" y="3015476"/>
                  </a:lnTo>
                  <a:lnTo>
                    <a:pt x="139020" y="3059692"/>
                  </a:lnTo>
                  <a:lnTo>
                    <a:pt x="155292" y="3103469"/>
                  </a:lnTo>
                  <a:lnTo>
                    <a:pt x="172398" y="3146795"/>
                  </a:lnTo>
                  <a:lnTo>
                    <a:pt x="190327" y="3189661"/>
                  </a:lnTo>
                  <a:lnTo>
                    <a:pt x="209069" y="3232055"/>
                  </a:lnTo>
                  <a:lnTo>
                    <a:pt x="228613" y="3273965"/>
                  </a:lnTo>
                  <a:lnTo>
                    <a:pt x="248948" y="3315381"/>
                  </a:lnTo>
                  <a:lnTo>
                    <a:pt x="270064" y="3356293"/>
                  </a:lnTo>
                  <a:lnTo>
                    <a:pt x="291951" y="3396687"/>
                  </a:lnTo>
                  <a:lnTo>
                    <a:pt x="314599" y="3436555"/>
                  </a:lnTo>
                  <a:lnTo>
                    <a:pt x="337996" y="3475885"/>
                  </a:lnTo>
                  <a:lnTo>
                    <a:pt x="362133" y="3514665"/>
                  </a:lnTo>
                  <a:lnTo>
                    <a:pt x="386999" y="3552885"/>
                  </a:lnTo>
                  <a:lnTo>
                    <a:pt x="412583" y="3590533"/>
                  </a:lnTo>
                  <a:lnTo>
                    <a:pt x="438875" y="3627600"/>
                  </a:lnTo>
                  <a:lnTo>
                    <a:pt x="465865" y="3664073"/>
                  </a:lnTo>
                  <a:lnTo>
                    <a:pt x="493543" y="3699941"/>
                  </a:lnTo>
                  <a:lnTo>
                    <a:pt x="521897" y="3735195"/>
                  </a:lnTo>
                  <a:lnTo>
                    <a:pt x="550918" y="3769822"/>
                  </a:lnTo>
                  <a:lnTo>
                    <a:pt x="580594" y="3803811"/>
                  </a:lnTo>
                  <a:lnTo>
                    <a:pt x="610916" y="3837152"/>
                  </a:lnTo>
                  <a:lnTo>
                    <a:pt x="641873" y="3869834"/>
                  </a:lnTo>
                  <a:lnTo>
                    <a:pt x="673455" y="3901845"/>
                  </a:lnTo>
                  <a:lnTo>
                    <a:pt x="705651" y="3933175"/>
                  </a:lnTo>
                  <a:lnTo>
                    <a:pt x="738450" y="3963813"/>
                  </a:lnTo>
                  <a:lnTo>
                    <a:pt x="771843" y="3993746"/>
                  </a:lnTo>
                  <a:lnTo>
                    <a:pt x="805819" y="4022966"/>
                  </a:lnTo>
                  <a:lnTo>
                    <a:pt x="840368" y="4051459"/>
                  </a:lnTo>
                  <a:lnTo>
                    <a:pt x="875478" y="4079217"/>
                  </a:lnTo>
                  <a:lnTo>
                    <a:pt x="911140" y="4106226"/>
                  </a:lnTo>
                  <a:lnTo>
                    <a:pt x="947343" y="4132477"/>
                  </a:lnTo>
                  <a:lnTo>
                    <a:pt x="984077" y="4157959"/>
                  </a:lnTo>
                  <a:lnTo>
                    <a:pt x="1021331" y="4182660"/>
                  </a:lnTo>
                  <a:lnTo>
                    <a:pt x="1059095" y="4206569"/>
                  </a:lnTo>
                  <a:lnTo>
                    <a:pt x="1097358" y="4229675"/>
                  </a:lnTo>
                  <a:lnTo>
                    <a:pt x="1136110" y="4251968"/>
                  </a:lnTo>
                  <a:lnTo>
                    <a:pt x="1175341" y="4273436"/>
                  </a:lnTo>
                  <a:lnTo>
                    <a:pt x="1215040" y="4294069"/>
                  </a:lnTo>
                  <a:lnTo>
                    <a:pt x="1255197" y="4313854"/>
                  </a:lnTo>
                  <a:lnTo>
                    <a:pt x="1295800" y="4332782"/>
                  </a:lnTo>
                  <a:lnTo>
                    <a:pt x="1336841" y="4350841"/>
                  </a:lnTo>
                  <a:lnTo>
                    <a:pt x="1378308" y="4368021"/>
                  </a:lnTo>
                  <a:lnTo>
                    <a:pt x="1420190" y="4384309"/>
                  </a:lnTo>
                  <a:lnTo>
                    <a:pt x="1462479" y="4399696"/>
                  </a:lnTo>
                  <a:lnTo>
                    <a:pt x="1505162" y="4414170"/>
                  </a:lnTo>
                  <a:lnTo>
                    <a:pt x="1548230" y="4427720"/>
                  </a:lnTo>
                  <a:lnTo>
                    <a:pt x="1591672" y="4440335"/>
                  </a:lnTo>
                  <a:lnTo>
                    <a:pt x="1635478" y="4452004"/>
                  </a:lnTo>
                  <a:lnTo>
                    <a:pt x="1679637" y="4462717"/>
                  </a:lnTo>
                  <a:lnTo>
                    <a:pt x="1724139" y="4472461"/>
                  </a:lnTo>
                  <a:lnTo>
                    <a:pt x="1768973" y="4481227"/>
                  </a:lnTo>
                  <a:lnTo>
                    <a:pt x="1814129" y="4489002"/>
                  </a:lnTo>
                  <a:lnTo>
                    <a:pt x="1859597" y="4495777"/>
                  </a:lnTo>
                  <a:lnTo>
                    <a:pt x="1905366" y="4501539"/>
                  </a:lnTo>
                  <a:lnTo>
                    <a:pt x="1951426" y="4506279"/>
                  </a:lnTo>
                  <a:lnTo>
                    <a:pt x="1997765" y="4509984"/>
                  </a:lnTo>
                  <a:lnTo>
                    <a:pt x="2044375" y="4512644"/>
                  </a:lnTo>
                  <a:lnTo>
                    <a:pt x="2091244" y="4514249"/>
                  </a:lnTo>
                  <a:lnTo>
                    <a:pt x="2138362" y="4514786"/>
                  </a:lnTo>
                  <a:lnTo>
                    <a:pt x="2138362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737" y="1919350"/>
              <a:ext cx="2138680" cy="4514850"/>
            </a:xfrm>
            <a:custGeom>
              <a:avLst/>
              <a:gdLst/>
              <a:ahLst/>
              <a:cxnLst/>
              <a:rect l="l" t="t" r="r" b="b"/>
              <a:pathLst>
                <a:path w="2138680" h="4514850">
                  <a:moveTo>
                    <a:pt x="2138362" y="4514786"/>
                  </a:moveTo>
                  <a:lnTo>
                    <a:pt x="2091244" y="4514249"/>
                  </a:lnTo>
                  <a:lnTo>
                    <a:pt x="2044375" y="4512644"/>
                  </a:lnTo>
                  <a:lnTo>
                    <a:pt x="1997765" y="4509984"/>
                  </a:lnTo>
                  <a:lnTo>
                    <a:pt x="1951426" y="4506279"/>
                  </a:lnTo>
                  <a:lnTo>
                    <a:pt x="1905366" y="4501539"/>
                  </a:lnTo>
                  <a:lnTo>
                    <a:pt x="1859597" y="4495777"/>
                  </a:lnTo>
                  <a:lnTo>
                    <a:pt x="1814129" y="4489002"/>
                  </a:lnTo>
                  <a:lnTo>
                    <a:pt x="1768973" y="4481227"/>
                  </a:lnTo>
                  <a:lnTo>
                    <a:pt x="1724139" y="4472461"/>
                  </a:lnTo>
                  <a:lnTo>
                    <a:pt x="1679637" y="4462717"/>
                  </a:lnTo>
                  <a:lnTo>
                    <a:pt x="1635478" y="4452004"/>
                  </a:lnTo>
                  <a:lnTo>
                    <a:pt x="1591672" y="4440335"/>
                  </a:lnTo>
                  <a:lnTo>
                    <a:pt x="1548230" y="4427720"/>
                  </a:lnTo>
                  <a:lnTo>
                    <a:pt x="1505162" y="4414170"/>
                  </a:lnTo>
                  <a:lnTo>
                    <a:pt x="1462479" y="4399696"/>
                  </a:lnTo>
                  <a:lnTo>
                    <a:pt x="1420190" y="4384309"/>
                  </a:lnTo>
                  <a:lnTo>
                    <a:pt x="1378308" y="4368021"/>
                  </a:lnTo>
                  <a:lnTo>
                    <a:pt x="1336841" y="4350841"/>
                  </a:lnTo>
                  <a:lnTo>
                    <a:pt x="1295800" y="4332782"/>
                  </a:lnTo>
                  <a:lnTo>
                    <a:pt x="1255197" y="4313854"/>
                  </a:lnTo>
                  <a:lnTo>
                    <a:pt x="1215040" y="4294069"/>
                  </a:lnTo>
                  <a:lnTo>
                    <a:pt x="1175341" y="4273436"/>
                  </a:lnTo>
                  <a:lnTo>
                    <a:pt x="1136110" y="4251968"/>
                  </a:lnTo>
                  <a:lnTo>
                    <a:pt x="1097358" y="4229675"/>
                  </a:lnTo>
                  <a:lnTo>
                    <a:pt x="1059095" y="4206569"/>
                  </a:lnTo>
                  <a:lnTo>
                    <a:pt x="1021331" y="4182660"/>
                  </a:lnTo>
                  <a:lnTo>
                    <a:pt x="984077" y="4157959"/>
                  </a:lnTo>
                  <a:lnTo>
                    <a:pt x="947343" y="4132477"/>
                  </a:lnTo>
                  <a:lnTo>
                    <a:pt x="911140" y="4106226"/>
                  </a:lnTo>
                  <a:lnTo>
                    <a:pt x="875478" y="4079217"/>
                  </a:lnTo>
                  <a:lnTo>
                    <a:pt x="840368" y="4051459"/>
                  </a:lnTo>
                  <a:lnTo>
                    <a:pt x="805819" y="4022966"/>
                  </a:lnTo>
                  <a:lnTo>
                    <a:pt x="771843" y="3993746"/>
                  </a:lnTo>
                  <a:lnTo>
                    <a:pt x="738450" y="3963813"/>
                  </a:lnTo>
                  <a:lnTo>
                    <a:pt x="705651" y="3933175"/>
                  </a:lnTo>
                  <a:lnTo>
                    <a:pt x="673455" y="3901845"/>
                  </a:lnTo>
                  <a:lnTo>
                    <a:pt x="641873" y="3869834"/>
                  </a:lnTo>
                  <a:lnTo>
                    <a:pt x="610916" y="3837152"/>
                  </a:lnTo>
                  <a:lnTo>
                    <a:pt x="580594" y="3803811"/>
                  </a:lnTo>
                  <a:lnTo>
                    <a:pt x="550918" y="3769822"/>
                  </a:lnTo>
                  <a:lnTo>
                    <a:pt x="521897" y="3735195"/>
                  </a:lnTo>
                  <a:lnTo>
                    <a:pt x="493543" y="3699941"/>
                  </a:lnTo>
                  <a:lnTo>
                    <a:pt x="465865" y="3664073"/>
                  </a:lnTo>
                  <a:lnTo>
                    <a:pt x="438875" y="3627600"/>
                  </a:lnTo>
                  <a:lnTo>
                    <a:pt x="412583" y="3590533"/>
                  </a:lnTo>
                  <a:lnTo>
                    <a:pt x="386999" y="3552885"/>
                  </a:lnTo>
                  <a:lnTo>
                    <a:pt x="362133" y="3514665"/>
                  </a:lnTo>
                  <a:lnTo>
                    <a:pt x="337996" y="3475885"/>
                  </a:lnTo>
                  <a:lnTo>
                    <a:pt x="314599" y="3436555"/>
                  </a:lnTo>
                  <a:lnTo>
                    <a:pt x="291951" y="3396687"/>
                  </a:lnTo>
                  <a:lnTo>
                    <a:pt x="270064" y="3356293"/>
                  </a:lnTo>
                  <a:lnTo>
                    <a:pt x="248948" y="3315381"/>
                  </a:lnTo>
                  <a:lnTo>
                    <a:pt x="228613" y="3273965"/>
                  </a:lnTo>
                  <a:lnTo>
                    <a:pt x="209069" y="3232055"/>
                  </a:lnTo>
                  <a:lnTo>
                    <a:pt x="190327" y="3189661"/>
                  </a:lnTo>
                  <a:lnTo>
                    <a:pt x="172398" y="3146795"/>
                  </a:lnTo>
                  <a:lnTo>
                    <a:pt x="155292" y="3103469"/>
                  </a:lnTo>
                  <a:lnTo>
                    <a:pt x="139020" y="3059692"/>
                  </a:lnTo>
                  <a:lnTo>
                    <a:pt x="123591" y="3015476"/>
                  </a:lnTo>
                  <a:lnTo>
                    <a:pt x="109016" y="2970832"/>
                  </a:lnTo>
                  <a:lnTo>
                    <a:pt x="95306" y="2925771"/>
                  </a:lnTo>
                  <a:lnTo>
                    <a:pt x="82471" y="2880304"/>
                  </a:lnTo>
                  <a:lnTo>
                    <a:pt x="70521" y="2834442"/>
                  </a:lnTo>
                  <a:lnTo>
                    <a:pt x="59468" y="2788196"/>
                  </a:lnTo>
                  <a:lnTo>
                    <a:pt x="49321" y="2741577"/>
                  </a:lnTo>
                  <a:lnTo>
                    <a:pt x="40091" y="2694596"/>
                  </a:lnTo>
                  <a:lnTo>
                    <a:pt x="31788" y="2647264"/>
                  </a:lnTo>
                  <a:lnTo>
                    <a:pt x="24423" y="2599592"/>
                  </a:lnTo>
                  <a:lnTo>
                    <a:pt x="18006" y="2551591"/>
                  </a:lnTo>
                  <a:lnTo>
                    <a:pt x="12547" y="2503273"/>
                  </a:lnTo>
                  <a:lnTo>
                    <a:pt x="8058" y="2454647"/>
                  </a:lnTo>
                  <a:lnTo>
                    <a:pt x="4548" y="2405726"/>
                  </a:lnTo>
                  <a:lnTo>
                    <a:pt x="2028" y="2356520"/>
                  </a:lnTo>
                  <a:lnTo>
                    <a:pt x="508" y="2307040"/>
                  </a:lnTo>
                  <a:lnTo>
                    <a:pt x="0" y="2257298"/>
                  </a:lnTo>
                  <a:lnTo>
                    <a:pt x="508" y="2207560"/>
                  </a:lnTo>
                  <a:lnTo>
                    <a:pt x="2028" y="2158085"/>
                  </a:lnTo>
                  <a:lnTo>
                    <a:pt x="4548" y="2108884"/>
                  </a:lnTo>
                  <a:lnTo>
                    <a:pt x="8058" y="2059967"/>
                  </a:lnTo>
                  <a:lnTo>
                    <a:pt x="12547" y="2011347"/>
                  </a:lnTo>
                  <a:lnTo>
                    <a:pt x="18006" y="1963033"/>
                  </a:lnTo>
                  <a:lnTo>
                    <a:pt x="24423" y="1915037"/>
                  </a:lnTo>
                  <a:lnTo>
                    <a:pt x="31788" y="1867370"/>
                  </a:lnTo>
                  <a:lnTo>
                    <a:pt x="40091" y="1820042"/>
                  </a:lnTo>
                  <a:lnTo>
                    <a:pt x="49321" y="1773066"/>
                  </a:lnTo>
                  <a:lnTo>
                    <a:pt x="59468" y="1726451"/>
                  </a:lnTo>
                  <a:lnTo>
                    <a:pt x="70521" y="1680209"/>
                  </a:lnTo>
                  <a:lnTo>
                    <a:pt x="82471" y="1634352"/>
                  </a:lnTo>
                  <a:lnTo>
                    <a:pt x="95306" y="1588889"/>
                  </a:lnTo>
                  <a:lnTo>
                    <a:pt x="109016" y="1543832"/>
                  </a:lnTo>
                  <a:lnTo>
                    <a:pt x="123591" y="1499192"/>
                  </a:lnTo>
                  <a:lnTo>
                    <a:pt x="139020" y="1454980"/>
                  </a:lnTo>
                  <a:lnTo>
                    <a:pt x="155292" y="1411207"/>
                  </a:lnTo>
                  <a:lnTo>
                    <a:pt x="172398" y="1367884"/>
                  </a:lnTo>
                  <a:lnTo>
                    <a:pt x="190327" y="1325022"/>
                  </a:lnTo>
                  <a:lnTo>
                    <a:pt x="209069" y="1282632"/>
                  </a:lnTo>
                  <a:lnTo>
                    <a:pt x="228613" y="1240725"/>
                  </a:lnTo>
                  <a:lnTo>
                    <a:pt x="248948" y="1199313"/>
                  </a:lnTo>
                  <a:lnTo>
                    <a:pt x="270064" y="1158405"/>
                  </a:lnTo>
                  <a:lnTo>
                    <a:pt x="291951" y="1118013"/>
                  </a:lnTo>
                  <a:lnTo>
                    <a:pt x="314599" y="1078149"/>
                  </a:lnTo>
                  <a:lnTo>
                    <a:pt x="337996" y="1038823"/>
                  </a:lnTo>
                  <a:lnTo>
                    <a:pt x="362133" y="1000046"/>
                  </a:lnTo>
                  <a:lnTo>
                    <a:pt x="386999" y="961829"/>
                  </a:lnTo>
                  <a:lnTo>
                    <a:pt x="412583" y="924184"/>
                  </a:lnTo>
                  <a:lnTo>
                    <a:pt x="438875" y="887120"/>
                  </a:lnTo>
                  <a:lnTo>
                    <a:pt x="465865" y="850650"/>
                  </a:lnTo>
                  <a:lnTo>
                    <a:pt x="493543" y="814784"/>
                  </a:lnTo>
                  <a:lnTo>
                    <a:pt x="521897" y="779534"/>
                  </a:lnTo>
                  <a:lnTo>
                    <a:pt x="550918" y="744910"/>
                  </a:lnTo>
                  <a:lnTo>
                    <a:pt x="580594" y="710923"/>
                  </a:lnTo>
                  <a:lnTo>
                    <a:pt x="610916" y="677584"/>
                  </a:lnTo>
                  <a:lnTo>
                    <a:pt x="641873" y="644905"/>
                  </a:lnTo>
                  <a:lnTo>
                    <a:pt x="673455" y="612896"/>
                  </a:lnTo>
                  <a:lnTo>
                    <a:pt x="705651" y="581569"/>
                  </a:lnTo>
                  <a:lnTo>
                    <a:pt x="738450" y="550934"/>
                  </a:lnTo>
                  <a:lnTo>
                    <a:pt x="771843" y="521002"/>
                  </a:lnTo>
                  <a:lnTo>
                    <a:pt x="805819" y="491785"/>
                  </a:lnTo>
                  <a:lnTo>
                    <a:pt x="840368" y="463294"/>
                  </a:lnTo>
                  <a:lnTo>
                    <a:pt x="875478" y="435538"/>
                  </a:lnTo>
                  <a:lnTo>
                    <a:pt x="911140" y="408531"/>
                  </a:lnTo>
                  <a:lnTo>
                    <a:pt x="947343" y="382282"/>
                  </a:lnTo>
                  <a:lnTo>
                    <a:pt x="984077" y="356802"/>
                  </a:lnTo>
                  <a:lnTo>
                    <a:pt x="1021331" y="332103"/>
                  </a:lnTo>
                  <a:lnTo>
                    <a:pt x="1059095" y="308196"/>
                  </a:lnTo>
                  <a:lnTo>
                    <a:pt x="1097358" y="285091"/>
                  </a:lnTo>
                  <a:lnTo>
                    <a:pt x="1136110" y="262799"/>
                  </a:lnTo>
                  <a:lnTo>
                    <a:pt x="1175341" y="241333"/>
                  </a:lnTo>
                  <a:lnTo>
                    <a:pt x="1215040" y="220702"/>
                  </a:lnTo>
                  <a:lnTo>
                    <a:pt x="1255197" y="200918"/>
                  </a:lnTo>
                  <a:lnTo>
                    <a:pt x="1295800" y="181991"/>
                  </a:lnTo>
                  <a:lnTo>
                    <a:pt x="1336841" y="163933"/>
                  </a:lnTo>
                  <a:lnTo>
                    <a:pt x="1378308" y="146755"/>
                  </a:lnTo>
                  <a:lnTo>
                    <a:pt x="1420190" y="130468"/>
                  </a:lnTo>
                  <a:lnTo>
                    <a:pt x="1462479" y="115082"/>
                  </a:lnTo>
                  <a:lnTo>
                    <a:pt x="1505162" y="100609"/>
                  </a:lnTo>
                  <a:lnTo>
                    <a:pt x="1548230" y="87060"/>
                  </a:lnTo>
                  <a:lnTo>
                    <a:pt x="1591672" y="74445"/>
                  </a:lnTo>
                  <a:lnTo>
                    <a:pt x="1635478" y="62777"/>
                  </a:lnTo>
                  <a:lnTo>
                    <a:pt x="1679637" y="52065"/>
                  </a:lnTo>
                  <a:lnTo>
                    <a:pt x="1724139" y="42322"/>
                  </a:lnTo>
                  <a:lnTo>
                    <a:pt x="1768973" y="33557"/>
                  </a:lnTo>
                  <a:lnTo>
                    <a:pt x="1814129" y="25782"/>
                  </a:lnTo>
                  <a:lnTo>
                    <a:pt x="1859597" y="19008"/>
                  </a:lnTo>
                  <a:lnTo>
                    <a:pt x="1905366" y="13246"/>
                  </a:lnTo>
                  <a:lnTo>
                    <a:pt x="1951426" y="8506"/>
                  </a:lnTo>
                  <a:lnTo>
                    <a:pt x="1997765" y="4801"/>
                  </a:lnTo>
                  <a:lnTo>
                    <a:pt x="2044375" y="2141"/>
                  </a:lnTo>
                  <a:lnTo>
                    <a:pt x="2091244" y="537"/>
                  </a:lnTo>
                  <a:lnTo>
                    <a:pt x="2138362" y="0"/>
                  </a:lnTo>
                  <a:lnTo>
                    <a:pt x="2138362" y="2257298"/>
                  </a:lnTo>
                  <a:lnTo>
                    <a:pt x="2138362" y="451478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81401" y="1919287"/>
              <a:ext cx="7696200" cy="4533900"/>
            </a:xfrm>
            <a:custGeom>
              <a:avLst/>
              <a:gdLst/>
              <a:ahLst/>
              <a:cxnLst/>
              <a:rect l="l" t="t" r="r" b="b"/>
              <a:pathLst>
                <a:path w="7696200" h="4533900">
                  <a:moveTo>
                    <a:pt x="7696200" y="0"/>
                  </a:moveTo>
                  <a:lnTo>
                    <a:pt x="0" y="0"/>
                  </a:lnTo>
                  <a:lnTo>
                    <a:pt x="0" y="4533900"/>
                  </a:lnTo>
                  <a:lnTo>
                    <a:pt x="7696200" y="4533900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81401" y="1919287"/>
              <a:ext cx="7696200" cy="4533900"/>
            </a:xfrm>
            <a:custGeom>
              <a:avLst/>
              <a:gdLst/>
              <a:ahLst/>
              <a:cxnLst/>
              <a:rect l="l" t="t" r="r" b="b"/>
              <a:pathLst>
                <a:path w="7696200" h="4533900">
                  <a:moveTo>
                    <a:pt x="0" y="4533900"/>
                  </a:moveTo>
                  <a:lnTo>
                    <a:pt x="7696200" y="4533900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4533900"/>
                  </a:lnTo>
                  <a:close/>
                </a:path>
              </a:pathLst>
            </a:custGeom>
            <a:ln w="12700">
              <a:solidFill>
                <a:srgbClr val="AFD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47060" y="2134235"/>
            <a:ext cx="3373754" cy="12261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455"/>
              </a:lnSpc>
              <a:spcBef>
                <a:spcPts val="130"/>
              </a:spcBef>
            </a:pP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Further</a:t>
            </a:r>
            <a:r>
              <a:rPr sz="2150" b="1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4493"/>
                </a:solidFill>
                <a:latin typeface="Arial"/>
                <a:cs typeface="Arial"/>
              </a:rPr>
              <a:t>SUSTAINABILITY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150" b="1" dirty="0">
                <a:solidFill>
                  <a:srgbClr val="004493"/>
                </a:solidFill>
                <a:latin typeface="Arial"/>
                <a:cs typeface="Arial"/>
              </a:rPr>
              <a:t>CONSOLIDATION</a:t>
            </a:r>
            <a:r>
              <a:rPr sz="2150" b="1" spc="19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004493"/>
                </a:solidFill>
                <a:latin typeface="Arial"/>
                <a:cs typeface="Arial"/>
              </a:rPr>
              <a:t>and</a:t>
            </a:r>
            <a:endParaRPr sz="2150">
              <a:latin typeface="Arial"/>
              <a:cs typeface="Arial"/>
            </a:endParaRPr>
          </a:p>
          <a:p>
            <a:pPr marL="12700" marR="111760">
              <a:lnSpc>
                <a:spcPts val="2250"/>
              </a:lnSpc>
              <a:spcBef>
                <a:spcPts val="185"/>
              </a:spcBef>
            </a:pPr>
            <a:r>
              <a:rPr sz="2150" b="1" dirty="0">
                <a:solidFill>
                  <a:srgbClr val="004493"/>
                </a:solidFill>
                <a:latin typeface="Arial"/>
                <a:cs typeface="Arial"/>
              </a:rPr>
              <a:t>EVOLUTION</a:t>
            </a:r>
            <a:r>
              <a:rPr sz="2150" b="1" spc="16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150" b="1" spc="1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European</a:t>
            </a:r>
            <a:r>
              <a:rPr sz="2150" b="1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150" b="1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4D4D4D"/>
                </a:solidFill>
                <a:latin typeface="Arial"/>
                <a:cs typeface="Arial"/>
              </a:rPr>
              <a:t>landscape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03451" y="3370262"/>
            <a:ext cx="9090025" cy="2765425"/>
            <a:chOff x="1703451" y="3370262"/>
            <a:chExt cx="9090025" cy="2765425"/>
          </a:xfrm>
        </p:grpSpPr>
        <p:sp>
          <p:nvSpPr>
            <p:cNvPr id="14" name="object 14"/>
            <p:cNvSpPr/>
            <p:nvPr/>
          </p:nvSpPr>
          <p:spPr>
            <a:xfrm>
              <a:off x="1709801" y="3376675"/>
              <a:ext cx="1376680" cy="2752725"/>
            </a:xfrm>
            <a:custGeom>
              <a:avLst/>
              <a:gdLst/>
              <a:ahLst/>
              <a:cxnLst/>
              <a:rect l="l" t="t" r="r" b="b"/>
              <a:pathLst>
                <a:path w="1376680" h="2752725">
                  <a:moveTo>
                    <a:pt x="1376299" y="0"/>
                  </a:moveTo>
                  <a:lnTo>
                    <a:pt x="1327982" y="832"/>
                  </a:lnTo>
                  <a:lnTo>
                    <a:pt x="1280083" y="3311"/>
                  </a:lnTo>
                  <a:lnTo>
                    <a:pt x="1232630" y="7408"/>
                  </a:lnTo>
                  <a:lnTo>
                    <a:pt x="1185649" y="13098"/>
                  </a:lnTo>
                  <a:lnTo>
                    <a:pt x="1139169" y="20352"/>
                  </a:lnTo>
                  <a:lnTo>
                    <a:pt x="1093216" y="29144"/>
                  </a:lnTo>
                  <a:lnTo>
                    <a:pt x="1047817" y="39445"/>
                  </a:lnTo>
                  <a:lnTo>
                    <a:pt x="1003001" y="51229"/>
                  </a:lnTo>
                  <a:lnTo>
                    <a:pt x="958793" y="64468"/>
                  </a:lnTo>
                  <a:lnTo>
                    <a:pt x="915222" y="79136"/>
                  </a:lnTo>
                  <a:lnTo>
                    <a:pt x="872315" y="95204"/>
                  </a:lnTo>
                  <a:lnTo>
                    <a:pt x="830099" y="112646"/>
                  </a:lnTo>
                  <a:lnTo>
                    <a:pt x="788601" y="131433"/>
                  </a:lnTo>
                  <a:lnTo>
                    <a:pt x="747849" y="151540"/>
                  </a:lnTo>
                  <a:lnTo>
                    <a:pt x="707870" y="172938"/>
                  </a:lnTo>
                  <a:lnTo>
                    <a:pt x="668691" y="195601"/>
                  </a:lnTo>
                  <a:lnTo>
                    <a:pt x="630340" y="219500"/>
                  </a:lnTo>
                  <a:lnTo>
                    <a:pt x="592844" y="244609"/>
                  </a:lnTo>
                  <a:lnTo>
                    <a:pt x="556229" y="270901"/>
                  </a:lnTo>
                  <a:lnTo>
                    <a:pt x="520524" y="298348"/>
                  </a:lnTo>
                  <a:lnTo>
                    <a:pt x="485756" y="326922"/>
                  </a:lnTo>
                  <a:lnTo>
                    <a:pt x="451952" y="356597"/>
                  </a:lnTo>
                  <a:lnTo>
                    <a:pt x="419139" y="387345"/>
                  </a:lnTo>
                  <a:lnTo>
                    <a:pt x="387345" y="419139"/>
                  </a:lnTo>
                  <a:lnTo>
                    <a:pt x="356597" y="451952"/>
                  </a:lnTo>
                  <a:lnTo>
                    <a:pt x="326922" y="485756"/>
                  </a:lnTo>
                  <a:lnTo>
                    <a:pt x="298348" y="520524"/>
                  </a:lnTo>
                  <a:lnTo>
                    <a:pt x="270901" y="556229"/>
                  </a:lnTo>
                  <a:lnTo>
                    <a:pt x="244609" y="592844"/>
                  </a:lnTo>
                  <a:lnTo>
                    <a:pt x="219500" y="630340"/>
                  </a:lnTo>
                  <a:lnTo>
                    <a:pt x="195601" y="668691"/>
                  </a:lnTo>
                  <a:lnTo>
                    <a:pt x="172938" y="707870"/>
                  </a:lnTo>
                  <a:lnTo>
                    <a:pt x="151540" y="747849"/>
                  </a:lnTo>
                  <a:lnTo>
                    <a:pt x="131433" y="788601"/>
                  </a:lnTo>
                  <a:lnTo>
                    <a:pt x="112646" y="830099"/>
                  </a:lnTo>
                  <a:lnTo>
                    <a:pt x="95204" y="872315"/>
                  </a:lnTo>
                  <a:lnTo>
                    <a:pt x="79136" y="915222"/>
                  </a:lnTo>
                  <a:lnTo>
                    <a:pt x="64468" y="958793"/>
                  </a:lnTo>
                  <a:lnTo>
                    <a:pt x="51229" y="1003001"/>
                  </a:lnTo>
                  <a:lnTo>
                    <a:pt x="39445" y="1047817"/>
                  </a:lnTo>
                  <a:lnTo>
                    <a:pt x="29144" y="1093216"/>
                  </a:lnTo>
                  <a:lnTo>
                    <a:pt x="20352" y="1139169"/>
                  </a:lnTo>
                  <a:lnTo>
                    <a:pt x="13098" y="1185649"/>
                  </a:lnTo>
                  <a:lnTo>
                    <a:pt x="7408" y="1232630"/>
                  </a:lnTo>
                  <a:lnTo>
                    <a:pt x="3311" y="1280083"/>
                  </a:lnTo>
                  <a:lnTo>
                    <a:pt x="832" y="1327982"/>
                  </a:lnTo>
                  <a:lnTo>
                    <a:pt x="0" y="1376299"/>
                  </a:lnTo>
                  <a:lnTo>
                    <a:pt x="832" y="1424615"/>
                  </a:lnTo>
                  <a:lnTo>
                    <a:pt x="3311" y="1472514"/>
                  </a:lnTo>
                  <a:lnTo>
                    <a:pt x="7408" y="1519968"/>
                  </a:lnTo>
                  <a:lnTo>
                    <a:pt x="13098" y="1566949"/>
                  </a:lnTo>
                  <a:lnTo>
                    <a:pt x="20352" y="1613430"/>
                  </a:lnTo>
                  <a:lnTo>
                    <a:pt x="29144" y="1659384"/>
                  </a:lnTo>
                  <a:lnTo>
                    <a:pt x="39445" y="1704783"/>
                  </a:lnTo>
                  <a:lnTo>
                    <a:pt x="51229" y="1749601"/>
                  </a:lnTo>
                  <a:lnTo>
                    <a:pt x="64468" y="1793810"/>
                  </a:lnTo>
                  <a:lnTo>
                    <a:pt x="79136" y="1837382"/>
                  </a:lnTo>
                  <a:lnTo>
                    <a:pt x="95204" y="1880291"/>
                  </a:lnTo>
                  <a:lnTo>
                    <a:pt x="112646" y="1922508"/>
                  </a:lnTo>
                  <a:lnTo>
                    <a:pt x="131433" y="1964008"/>
                  </a:lnTo>
                  <a:lnTo>
                    <a:pt x="151540" y="2004761"/>
                  </a:lnTo>
                  <a:lnTo>
                    <a:pt x="172938" y="2044742"/>
                  </a:lnTo>
                  <a:lnTo>
                    <a:pt x="195601" y="2083923"/>
                  </a:lnTo>
                  <a:lnTo>
                    <a:pt x="219500" y="2122276"/>
                  </a:lnTo>
                  <a:lnTo>
                    <a:pt x="244609" y="2159774"/>
                  </a:lnTo>
                  <a:lnTo>
                    <a:pt x="270901" y="2196391"/>
                  </a:lnTo>
                  <a:lnTo>
                    <a:pt x="298348" y="2232097"/>
                  </a:lnTo>
                  <a:lnTo>
                    <a:pt x="326922" y="2266867"/>
                  </a:lnTo>
                  <a:lnTo>
                    <a:pt x="356597" y="2300673"/>
                  </a:lnTo>
                  <a:lnTo>
                    <a:pt x="387345" y="2333488"/>
                  </a:lnTo>
                  <a:lnTo>
                    <a:pt x="419139" y="2365284"/>
                  </a:lnTo>
                  <a:lnTo>
                    <a:pt x="451952" y="2396035"/>
                  </a:lnTo>
                  <a:lnTo>
                    <a:pt x="485756" y="2425712"/>
                  </a:lnTo>
                  <a:lnTo>
                    <a:pt x="520524" y="2454288"/>
                  </a:lnTo>
                  <a:lnTo>
                    <a:pt x="556229" y="2481737"/>
                  </a:lnTo>
                  <a:lnTo>
                    <a:pt x="592844" y="2508030"/>
                  </a:lnTo>
                  <a:lnTo>
                    <a:pt x="630340" y="2533141"/>
                  </a:lnTo>
                  <a:lnTo>
                    <a:pt x="668691" y="2557043"/>
                  </a:lnTo>
                  <a:lnTo>
                    <a:pt x="707870" y="2579707"/>
                  </a:lnTo>
                  <a:lnTo>
                    <a:pt x="747849" y="2601107"/>
                  </a:lnTo>
                  <a:lnTo>
                    <a:pt x="788601" y="2621215"/>
                  </a:lnTo>
                  <a:lnTo>
                    <a:pt x="830099" y="2640005"/>
                  </a:lnTo>
                  <a:lnTo>
                    <a:pt x="872315" y="2657448"/>
                  </a:lnTo>
                  <a:lnTo>
                    <a:pt x="915222" y="2673517"/>
                  </a:lnTo>
                  <a:lnTo>
                    <a:pt x="958793" y="2688186"/>
                  </a:lnTo>
                  <a:lnTo>
                    <a:pt x="1003001" y="2701427"/>
                  </a:lnTo>
                  <a:lnTo>
                    <a:pt x="1047817" y="2713212"/>
                  </a:lnTo>
                  <a:lnTo>
                    <a:pt x="1093216" y="2723514"/>
                  </a:lnTo>
                  <a:lnTo>
                    <a:pt x="1139169" y="2732306"/>
                  </a:lnTo>
                  <a:lnTo>
                    <a:pt x="1185649" y="2739561"/>
                  </a:lnTo>
                  <a:lnTo>
                    <a:pt x="1232630" y="2745251"/>
                  </a:lnTo>
                  <a:lnTo>
                    <a:pt x="1280083" y="2749350"/>
                  </a:lnTo>
                  <a:lnTo>
                    <a:pt x="1327982" y="2751829"/>
                  </a:lnTo>
                  <a:lnTo>
                    <a:pt x="1376299" y="2752661"/>
                  </a:lnTo>
                  <a:lnTo>
                    <a:pt x="1376299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9801" y="3376675"/>
              <a:ext cx="1376680" cy="2752725"/>
            </a:xfrm>
            <a:custGeom>
              <a:avLst/>
              <a:gdLst/>
              <a:ahLst/>
              <a:cxnLst/>
              <a:rect l="l" t="t" r="r" b="b"/>
              <a:pathLst>
                <a:path w="1376680" h="2752725">
                  <a:moveTo>
                    <a:pt x="1376299" y="2752661"/>
                  </a:moveTo>
                  <a:lnTo>
                    <a:pt x="1327982" y="2751829"/>
                  </a:lnTo>
                  <a:lnTo>
                    <a:pt x="1280083" y="2749350"/>
                  </a:lnTo>
                  <a:lnTo>
                    <a:pt x="1232630" y="2745251"/>
                  </a:lnTo>
                  <a:lnTo>
                    <a:pt x="1185649" y="2739561"/>
                  </a:lnTo>
                  <a:lnTo>
                    <a:pt x="1139169" y="2732306"/>
                  </a:lnTo>
                  <a:lnTo>
                    <a:pt x="1093216" y="2723514"/>
                  </a:lnTo>
                  <a:lnTo>
                    <a:pt x="1047817" y="2713212"/>
                  </a:lnTo>
                  <a:lnTo>
                    <a:pt x="1003001" y="2701427"/>
                  </a:lnTo>
                  <a:lnTo>
                    <a:pt x="958793" y="2688186"/>
                  </a:lnTo>
                  <a:lnTo>
                    <a:pt x="915222" y="2673517"/>
                  </a:lnTo>
                  <a:lnTo>
                    <a:pt x="872315" y="2657448"/>
                  </a:lnTo>
                  <a:lnTo>
                    <a:pt x="830099" y="2640005"/>
                  </a:lnTo>
                  <a:lnTo>
                    <a:pt x="788601" y="2621215"/>
                  </a:lnTo>
                  <a:lnTo>
                    <a:pt x="747849" y="2601107"/>
                  </a:lnTo>
                  <a:lnTo>
                    <a:pt x="707870" y="2579707"/>
                  </a:lnTo>
                  <a:lnTo>
                    <a:pt x="668691" y="2557043"/>
                  </a:lnTo>
                  <a:lnTo>
                    <a:pt x="630340" y="2533141"/>
                  </a:lnTo>
                  <a:lnTo>
                    <a:pt x="592844" y="2508030"/>
                  </a:lnTo>
                  <a:lnTo>
                    <a:pt x="556229" y="2481737"/>
                  </a:lnTo>
                  <a:lnTo>
                    <a:pt x="520524" y="2454288"/>
                  </a:lnTo>
                  <a:lnTo>
                    <a:pt x="485756" y="2425712"/>
                  </a:lnTo>
                  <a:lnTo>
                    <a:pt x="451952" y="2396035"/>
                  </a:lnTo>
                  <a:lnTo>
                    <a:pt x="419139" y="2365284"/>
                  </a:lnTo>
                  <a:lnTo>
                    <a:pt x="387345" y="2333488"/>
                  </a:lnTo>
                  <a:lnTo>
                    <a:pt x="356597" y="2300673"/>
                  </a:lnTo>
                  <a:lnTo>
                    <a:pt x="326922" y="2266867"/>
                  </a:lnTo>
                  <a:lnTo>
                    <a:pt x="298348" y="2232097"/>
                  </a:lnTo>
                  <a:lnTo>
                    <a:pt x="270901" y="2196391"/>
                  </a:lnTo>
                  <a:lnTo>
                    <a:pt x="244609" y="2159774"/>
                  </a:lnTo>
                  <a:lnTo>
                    <a:pt x="219500" y="2122276"/>
                  </a:lnTo>
                  <a:lnTo>
                    <a:pt x="195601" y="2083923"/>
                  </a:lnTo>
                  <a:lnTo>
                    <a:pt x="172938" y="2044742"/>
                  </a:lnTo>
                  <a:lnTo>
                    <a:pt x="151540" y="2004761"/>
                  </a:lnTo>
                  <a:lnTo>
                    <a:pt x="131433" y="1964008"/>
                  </a:lnTo>
                  <a:lnTo>
                    <a:pt x="112646" y="1922508"/>
                  </a:lnTo>
                  <a:lnTo>
                    <a:pt x="95204" y="1880291"/>
                  </a:lnTo>
                  <a:lnTo>
                    <a:pt x="79136" y="1837382"/>
                  </a:lnTo>
                  <a:lnTo>
                    <a:pt x="64468" y="1793810"/>
                  </a:lnTo>
                  <a:lnTo>
                    <a:pt x="51229" y="1749601"/>
                  </a:lnTo>
                  <a:lnTo>
                    <a:pt x="39445" y="1704783"/>
                  </a:lnTo>
                  <a:lnTo>
                    <a:pt x="29144" y="1659384"/>
                  </a:lnTo>
                  <a:lnTo>
                    <a:pt x="20352" y="1613430"/>
                  </a:lnTo>
                  <a:lnTo>
                    <a:pt x="13098" y="1566949"/>
                  </a:lnTo>
                  <a:lnTo>
                    <a:pt x="7408" y="1519968"/>
                  </a:lnTo>
                  <a:lnTo>
                    <a:pt x="3311" y="1472514"/>
                  </a:lnTo>
                  <a:lnTo>
                    <a:pt x="832" y="1424615"/>
                  </a:lnTo>
                  <a:lnTo>
                    <a:pt x="0" y="1376299"/>
                  </a:lnTo>
                  <a:lnTo>
                    <a:pt x="832" y="1327982"/>
                  </a:lnTo>
                  <a:lnTo>
                    <a:pt x="3311" y="1280083"/>
                  </a:lnTo>
                  <a:lnTo>
                    <a:pt x="7408" y="1232630"/>
                  </a:lnTo>
                  <a:lnTo>
                    <a:pt x="13098" y="1185649"/>
                  </a:lnTo>
                  <a:lnTo>
                    <a:pt x="20352" y="1139169"/>
                  </a:lnTo>
                  <a:lnTo>
                    <a:pt x="29144" y="1093216"/>
                  </a:lnTo>
                  <a:lnTo>
                    <a:pt x="39445" y="1047817"/>
                  </a:lnTo>
                  <a:lnTo>
                    <a:pt x="51229" y="1003001"/>
                  </a:lnTo>
                  <a:lnTo>
                    <a:pt x="64468" y="958793"/>
                  </a:lnTo>
                  <a:lnTo>
                    <a:pt x="79136" y="915222"/>
                  </a:lnTo>
                  <a:lnTo>
                    <a:pt x="95204" y="872315"/>
                  </a:lnTo>
                  <a:lnTo>
                    <a:pt x="112646" y="830099"/>
                  </a:lnTo>
                  <a:lnTo>
                    <a:pt x="131433" y="788601"/>
                  </a:lnTo>
                  <a:lnTo>
                    <a:pt x="151540" y="747849"/>
                  </a:lnTo>
                  <a:lnTo>
                    <a:pt x="172938" y="707870"/>
                  </a:lnTo>
                  <a:lnTo>
                    <a:pt x="195601" y="668691"/>
                  </a:lnTo>
                  <a:lnTo>
                    <a:pt x="219500" y="630340"/>
                  </a:lnTo>
                  <a:lnTo>
                    <a:pt x="244609" y="592844"/>
                  </a:lnTo>
                  <a:lnTo>
                    <a:pt x="270901" y="556229"/>
                  </a:lnTo>
                  <a:lnTo>
                    <a:pt x="298348" y="520524"/>
                  </a:lnTo>
                  <a:lnTo>
                    <a:pt x="326922" y="485756"/>
                  </a:lnTo>
                  <a:lnTo>
                    <a:pt x="356597" y="451952"/>
                  </a:lnTo>
                  <a:lnTo>
                    <a:pt x="387345" y="419139"/>
                  </a:lnTo>
                  <a:lnTo>
                    <a:pt x="419139" y="387345"/>
                  </a:lnTo>
                  <a:lnTo>
                    <a:pt x="451952" y="356597"/>
                  </a:lnTo>
                  <a:lnTo>
                    <a:pt x="485756" y="326922"/>
                  </a:lnTo>
                  <a:lnTo>
                    <a:pt x="520524" y="298348"/>
                  </a:lnTo>
                  <a:lnTo>
                    <a:pt x="556229" y="270901"/>
                  </a:lnTo>
                  <a:lnTo>
                    <a:pt x="592844" y="244609"/>
                  </a:lnTo>
                  <a:lnTo>
                    <a:pt x="630340" y="219500"/>
                  </a:lnTo>
                  <a:lnTo>
                    <a:pt x="668691" y="195601"/>
                  </a:lnTo>
                  <a:lnTo>
                    <a:pt x="707870" y="172938"/>
                  </a:lnTo>
                  <a:lnTo>
                    <a:pt x="747849" y="151540"/>
                  </a:lnTo>
                  <a:lnTo>
                    <a:pt x="788601" y="131433"/>
                  </a:lnTo>
                  <a:lnTo>
                    <a:pt x="830099" y="112646"/>
                  </a:lnTo>
                  <a:lnTo>
                    <a:pt x="872315" y="95204"/>
                  </a:lnTo>
                  <a:lnTo>
                    <a:pt x="915222" y="79136"/>
                  </a:lnTo>
                  <a:lnTo>
                    <a:pt x="958793" y="64468"/>
                  </a:lnTo>
                  <a:lnTo>
                    <a:pt x="1003001" y="51229"/>
                  </a:lnTo>
                  <a:lnTo>
                    <a:pt x="1047817" y="39445"/>
                  </a:lnTo>
                  <a:lnTo>
                    <a:pt x="1093216" y="29144"/>
                  </a:lnTo>
                  <a:lnTo>
                    <a:pt x="1139169" y="20352"/>
                  </a:lnTo>
                  <a:lnTo>
                    <a:pt x="1185649" y="13098"/>
                  </a:lnTo>
                  <a:lnTo>
                    <a:pt x="1232630" y="7408"/>
                  </a:lnTo>
                  <a:lnTo>
                    <a:pt x="1280083" y="3311"/>
                  </a:lnTo>
                  <a:lnTo>
                    <a:pt x="1327982" y="832"/>
                  </a:lnTo>
                  <a:lnTo>
                    <a:pt x="1376299" y="0"/>
                  </a:lnTo>
                  <a:lnTo>
                    <a:pt x="1376299" y="1376299"/>
                  </a:lnTo>
                  <a:lnTo>
                    <a:pt x="1376299" y="27526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90926" y="3376612"/>
              <a:ext cx="7696200" cy="2752725"/>
            </a:xfrm>
            <a:custGeom>
              <a:avLst/>
              <a:gdLst/>
              <a:ahLst/>
              <a:cxnLst/>
              <a:rect l="l" t="t" r="r" b="b"/>
              <a:pathLst>
                <a:path w="7696200" h="2752725">
                  <a:moveTo>
                    <a:pt x="7696200" y="0"/>
                  </a:moveTo>
                  <a:lnTo>
                    <a:pt x="0" y="0"/>
                  </a:lnTo>
                  <a:lnTo>
                    <a:pt x="0" y="2752725"/>
                  </a:lnTo>
                  <a:lnTo>
                    <a:pt x="7696200" y="2752725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0926" y="3376612"/>
              <a:ext cx="7696200" cy="2752725"/>
            </a:xfrm>
            <a:custGeom>
              <a:avLst/>
              <a:gdLst/>
              <a:ahLst/>
              <a:cxnLst/>
              <a:rect l="l" t="t" r="r" b="b"/>
              <a:pathLst>
                <a:path w="7696200" h="2752725">
                  <a:moveTo>
                    <a:pt x="0" y="2752725"/>
                  </a:moveTo>
                  <a:lnTo>
                    <a:pt x="7696200" y="2752725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2752725"/>
                  </a:lnTo>
                  <a:close/>
                </a:path>
              </a:pathLst>
            </a:custGeom>
            <a:ln w="12700">
              <a:solidFill>
                <a:srgbClr val="AFD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56585" y="3496627"/>
            <a:ext cx="2450465" cy="12350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72720">
              <a:lnSpc>
                <a:spcPts val="2330"/>
              </a:lnSpc>
              <a:spcBef>
                <a:spcPts val="409"/>
              </a:spcBef>
            </a:pPr>
            <a:r>
              <a:rPr sz="2150" b="1" spc="-10" dirty="0">
                <a:solidFill>
                  <a:srgbClr val="4D4D4D"/>
                </a:solidFill>
                <a:latin typeface="Arial"/>
                <a:cs typeface="Arial"/>
              </a:rPr>
              <a:t>Reinforced </a:t>
            </a:r>
            <a:r>
              <a:rPr sz="2150" b="1" spc="-10" dirty="0">
                <a:solidFill>
                  <a:srgbClr val="004493"/>
                </a:solidFill>
                <a:latin typeface="Arial"/>
                <a:cs typeface="Arial"/>
              </a:rPr>
              <a:t>INTERNATIONAL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sz="2150" b="1" dirty="0">
                <a:solidFill>
                  <a:srgbClr val="004493"/>
                </a:solidFill>
                <a:latin typeface="Arial"/>
                <a:cs typeface="Arial"/>
              </a:rPr>
              <a:t>DIMENSION</a:t>
            </a:r>
            <a:r>
              <a:rPr sz="2150" b="1" spc="15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150" b="1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2455"/>
              </a:lnSpc>
            </a:pP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European</a:t>
            </a:r>
            <a:r>
              <a:rPr sz="2150" b="1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74976" y="5075237"/>
            <a:ext cx="8318500" cy="993775"/>
            <a:chOff x="2474976" y="5075237"/>
            <a:chExt cx="8318500" cy="993775"/>
          </a:xfrm>
        </p:grpSpPr>
        <p:sp>
          <p:nvSpPr>
            <p:cNvPr id="20" name="object 20"/>
            <p:cNvSpPr/>
            <p:nvPr/>
          </p:nvSpPr>
          <p:spPr>
            <a:xfrm>
              <a:off x="2481326" y="5100574"/>
              <a:ext cx="614680" cy="962660"/>
            </a:xfrm>
            <a:custGeom>
              <a:avLst/>
              <a:gdLst/>
              <a:ahLst/>
              <a:cxnLst/>
              <a:rect l="l" t="t" r="r" b="b"/>
              <a:pathLst>
                <a:path w="614680" h="962660">
                  <a:moveTo>
                    <a:pt x="614299" y="0"/>
                  </a:moveTo>
                  <a:lnTo>
                    <a:pt x="561284" y="1765"/>
                  </a:lnTo>
                  <a:lnTo>
                    <a:pt x="509523" y="6967"/>
                  </a:lnTo>
                  <a:lnTo>
                    <a:pt x="459201" y="15459"/>
                  </a:lnTo>
                  <a:lnTo>
                    <a:pt x="410502" y="27098"/>
                  </a:lnTo>
                  <a:lnTo>
                    <a:pt x="363610" y="41740"/>
                  </a:lnTo>
                  <a:lnTo>
                    <a:pt x="318709" y="59239"/>
                  </a:lnTo>
                  <a:lnTo>
                    <a:pt x="275983" y="79451"/>
                  </a:lnTo>
                  <a:lnTo>
                    <a:pt x="235617" y="102233"/>
                  </a:lnTo>
                  <a:lnTo>
                    <a:pt x="197795" y="127439"/>
                  </a:lnTo>
                  <a:lnTo>
                    <a:pt x="162700" y="154925"/>
                  </a:lnTo>
                  <a:lnTo>
                    <a:pt x="130518" y="184547"/>
                  </a:lnTo>
                  <a:lnTo>
                    <a:pt x="101432" y="216160"/>
                  </a:lnTo>
                  <a:lnTo>
                    <a:pt x="75626" y="249620"/>
                  </a:lnTo>
                  <a:lnTo>
                    <a:pt x="53286" y="284782"/>
                  </a:lnTo>
                  <a:lnTo>
                    <a:pt x="34594" y="321503"/>
                  </a:lnTo>
                  <a:lnTo>
                    <a:pt x="19735" y="359637"/>
                  </a:lnTo>
                  <a:lnTo>
                    <a:pt x="8894" y="399040"/>
                  </a:lnTo>
                  <a:lnTo>
                    <a:pt x="2254" y="439567"/>
                  </a:lnTo>
                  <a:lnTo>
                    <a:pt x="0" y="481075"/>
                  </a:lnTo>
                  <a:lnTo>
                    <a:pt x="2254" y="522579"/>
                  </a:lnTo>
                  <a:lnTo>
                    <a:pt x="8894" y="563103"/>
                  </a:lnTo>
                  <a:lnTo>
                    <a:pt x="19735" y="602502"/>
                  </a:lnTo>
                  <a:lnTo>
                    <a:pt x="34594" y="640631"/>
                  </a:lnTo>
                  <a:lnTo>
                    <a:pt x="53286" y="677347"/>
                  </a:lnTo>
                  <a:lnTo>
                    <a:pt x="75626" y="712505"/>
                  </a:lnTo>
                  <a:lnTo>
                    <a:pt x="101432" y="745960"/>
                  </a:lnTo>
                  <a:lnTo>
                    <a:pt x="130518" y="777569"/>
                  </a:lnTo>
                  <a:lnTo>
                    <a:pt x="162700" y="807187"/>
                  </a:lnTo>
                  <a:lnTo>
                    <a:pt x="197795" y="834669"/>
                  </a:lnTo>
                  <a:lnTo>
                    <a:pt x="235617" y="859871"/>
                  </a:lnTo>
                  <a:lnTo>
                    <a:pt x="275983" y="882649"/>
                  </a:lnTo>
                  <a:lnTo>
                    <a:pt x="318709" y="902858"/>
                  </a:lnTo>
                  <a:lnTo>
                    <a:pt x="363610" y="920355"/>
                  </a:lnTo>
                  <a:lnTo>
                    <a:pt x="410502" y="934994"/>
                  </a:lnTo>
                  <a:lnTo>
                    <a:pt x="459201" y="946631"/>
                  </a:lnTo>
                  <a:lnTo>
                    <a:pt x="509523" y="955122"/>
                  </a:lnTo>
                  <a:lnTo>
                    <a:pt x="561284" y="960322"/>
                  </a:lnTo>
                  <a:lnTo>
                    <a:pt x="614299" y="962088"/>
                  </a:lnTo>
                  <a:lnTo>
                    <a:pt x="614299" y="0"/>
                  </a:lnTo>
                  <a:close/>
                </a:path>
              </a:pathLst>
            </a:custGeom>
            <a:solidFill>
              <a:srgbClr val="AFD1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81326" y="5100574"/>
              <a:ext cx="614680" cy="962660"/>
            </a:xfrm>
            <a:custGeom>
              <a:avLst/>
              <a:gdLst/>
              <a:ahLst/>
              <a:cxnLst/>
              <a:rect l="l" t="t" r="r" b="b"/>
              <a:pathLst>
                <a:path w="614680" h="962660">
                  <a:moveTo>
                    <a:pt x="614299" y="962088"/>
                  </a:moveTo>
                  <a:lnTo>
                    <a:pt x="561284" y="960322"/>
                  </a:lnTo>
                  <a:lnTo>
                    <a:pt x="509523" y="955122"/>
                  </a:lnTo>
                  <a:lnTo>
                    <a:pt x="459201" y="946631"/>
                  </a:lnTo>
                  <a:lnTo>
                    <a:pt x="410502" y="934994"/>
                  </a:lnTo>
                  <a:lnTo>
                    <a:pt x="363610" y="920355"/>
                  </a:lnTo>
                  <a:lnTo>
                    <a:pt x="318709" y="902858"/>
                  </a:lnTo>
                  <a:lnTo>
                    <a:pt x="275983" y="882649"/>
                  </a:lnTo>
                  <a:lnTo>
                    <a:pt x="235617" y="859871"/>
                  </a:lnTo>
                  <a:lnTo>
                    <a:pt x="197795" y="834669"/>
                  </a:lnTo>
                  <a:lnTo>
                    <a:pt x="162700" y="807187"/>
                  </a:lnTo>
                  <a:lnTo>
                    <a:pt x="130518" y="777569"/>
                  </a:lnTo>
                  <a:lnTo>
                    <a:pt x="101432" y="745960"/>
                  </a:lnTo>
                  <a:lnTo>
                    <a:pt x="75626" y="712505"/>
                  </a:lnTo>
                  <a:lnTo>
                    <a:pt x="53286" y="677347"/>
                  </a:lnTo>
                  <a:lnTo>
                    <a:pt x="34594" y="640631"/>
                  </a:lnTo>
                  <a:lnTo>
                    <a:pt x="19735" y="602502"/>
                  </a:lnTo>
                  <a:lnTo>
                    <a:pt x="8894" y="563103"/>
                  </a:lnTo>
                  <a:lnTo>
                    <a:pt x="2254" y="522579"/>
                  </a:lnTo>
                  <a:lnTo>
                    <a:pt x="0" y="481075"/>
                  </a:lnTo>
                  <a:lnTo>
                    <a:pt x="2254" y="439567"/>
                  </a:lnTo>
                  <a:lnTo>
                    <a:pt x="8894" y="399040"/>
                  </a:lnTo>
                  <a:lnTo>
                    <a:pt x="19735" y="359637"/>
                  </a:lnTo>
                  <a:lnTo>
                    <a:pt x="34594" y="321503"/>
                  </a:lnTo>
                  <a:lnTo>
                    <a:pt x="53286" y="284782"/>
                  </a:lnTo>
                  <a:lnTo>
                    <a:pt x="75626" y="249620"/>
                  </a:lnTo>
                  <a:lnTo>
                    <a:pt x="101432" y="216160"/>
                  </a:lnTo>
                  <a:lnTo>
                    <a:pt x="130518" y="184547"/>
                  </a:lnTo>
                  <a:lnTo>
                    <a:pt x="162700" y="154925"/>
                  </a:lnTo>
                  <a:lnTo>
                    <a:pt x="197795" y="127439"/>
                  </a:lnTo>
                  <a:lnTo>
                    <a:pt x="235617" y="102233"/>
                  </a:lnTo>
                  <a:lnTo>
                    <a:pt x="275983" y="79451"/>
                  </a:lnTo>
                  <a:lnTo>
                    <a:pt x="318709" y="59239"/>
                  </a:lnTo>
                  <a:lnTo>
                    <a:pt x="363610" y="41740"/>
                  </a:lnTo>
                  <a:lnTo>
                    <a:pt x="410502" y="27098"/>
                  </a:lnTo>
                  <a:lnTo>
                    <a:pt x="459201" y="15459"/>
                  </a:lnTo>
                  <a:lnTo>
                    <a:pt x="509523" y="6967"/>
                  </a:lnTo>
                  <a:lnTo>
                    <a:pt x="561284" y="1765"/>
                  </a:lnTo>
                  <a:lnTo>
                    <a:pt x="614299" y="0"/>
                  </a:lnTo>
                  <a:lnTo>
                    <a:pt x="614299" y="481075"/>
                  </a:lnTo>
                  <a:lnTo>
                    <a:pt x="614299" y="9620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90926" y="5081587"/>
              <a:ext cx="7696200" cy="971550"/>
            </a:xfrm>
            <a:custGeom>
              <a:avLst/>
              <a:gdLst/>
              <a:ahLst/>
              <a:cxnLst/>
              <a:rect l="l" t="t" r="r" b="b"/>
              <a:pathLst>
                <a:path w="7696200" h="971550">
                  <a:moveTo>
                    <a:pt x="0" y="971550"/>
                  </a:moveTo>
                  <a:lnTo>
                    <a:pt x="7696200" y="971550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971550"/>
                  </a:lnTo>
                  <a:close/>
                </a:path>
              </a:pathLst>
            </a:custGeom>
            <a:ln w="12700">
              <a:solidFill>
                <a:srgbClr val="AFD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56585" y="5078158"/>
            <a:ext cx="3473450" cy="9391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just">
              <a:lnSpc>
                <a:spcPct val="88800"/>
              </a:lnSpc>
              <a:spcBef>
                <a:spcPts val="415"/>
              </a:spcBef>
            </a:pPr>
            <a:r>
              <a:rPr sz="2150" b="1" dirty="0">
                <a:solidFill>
                  <a:srgbClr val="004493"/>
                </a:solidFill>
                <a:latin typeface="Arial"/>
                <a:cs typeface="Arial"/>
              </a:rPr>
              <a:t>Strengthened</a:t>
            </a:r>
            <a:r>
              <a:rPr sz="2150" b="1" spc="19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4493"/>
                </a:solidFill>
                <a:latin typeface="Arial"/>
                <a:cs typeface="Arial"/>
              </a:rPr>
              <a:t>UKRAINIAN </a:t>
            </a:r>
            <a:r>
              <a:rPr sz="2150" b="1" dirty="0">
                <a:solidFill>
                  <a:srgbClr val="004493"/>
                </a:solidFill>
                <a:latin typeface="Arial"/>
                <a:cs typeface="Arial"/>
              </a:rPr>
              <a:t>RIs</a:t>
            </a:r>
            <a:r>
              <a:rPr sz="2150" b="1" spc="17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4493"/>
                </a:solidFill>
                <a:latin typeface="Arial"/>
                <a:cs typeface="Arial"/>
              </a:rPr>
              <a:t>COMMUNITY</a:t>
            </a:r>
            <a:r>
              <a:rPr sz="2150" b="1" spc="9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150" b="1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4D4D4D"/>
                </a:solidFill>
                <a:latin typeface="Arial"/>
                <a:cs typeface="Arial"/>
              </a:rPr>
              <a:t>users </a:t>
            </a:r>
            <a:r>
              <a:rPr sz="215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150" b="1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4D4D4D"/>
                </a:solidFill>
                <a:latin typeface="Arial"/>
                <a:cs typeface="Arial"/>
              </a:rPr>
              <a:t>staff</a:t>
            </a:r>
            <a:endParaRPr sz="2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4416" y="1167828"/>
            <a:ext cx="3649345" cy="6858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81610" marR="5080" indent="-169545">
              <a:lnSpc>
                <a:spcPts val="1650"/>
              </a:lnSpc>
              <a:spcBef>
                <a:spcPts val="355"/>
              </a:spcBef>
              <a:buClr>
                <a:srgbClr val="921680"/>
              </a:buClr>
              <a:buChar char="•"/>
              <a:tabLst>
                <a:tab pos="18415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European</a:t>
            </a:r>
            <a:r>
              <a:rPr sz="1550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portfolio</a:t>
            </a:r>
            <a:r>
              <a:rPr sz="1550" spc="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pc="1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user-</a:t>
            </a:r>
            <a:r>
              <a:rPr sz="1550" b="1" spc="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4D4D4D"/>
                </a:solidFill>
                <a:latin typeface="Arial"/>
                <a:cs typeface="Arial"/>
              </a:rPr>
              <a:t>and 	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challenge-driven</a:t>
            </a:r>
            <a:r>
              <a:rPr sz="1550" b="1" spc="2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complementary</a:t>
            </a:r>
            <a:r>
              <a:rPr sz="1550" spc="3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R&amp;I 	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services</a:t>
            </a:r>
            <a:r>
              <a:rPr sz="155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1550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interest</a:t>
            </a:r>
            <a:endParaRPr sz="1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8733" y="1948497"/>
            <a:ext cx="3704590" cy="12103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82245" marR="5080" indent="-169545">
              <a:lnSpc>
                <a:spcPts val="1650"/>
              </a:lnSpc>
              <a:spcBef>
                <a:spcPts val="355"/>
              </a:spcBef>
              <a:buClr>
                <a:srgbClr val="921680"/>
              </a:buClr>
              <a:buChar char="•"/>
              <a:tabLst>
                <a:tab pos="18415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15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55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continuum</a:t>
            </a:r>
            <a:r>
              <a:rPr sz="15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155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and 	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15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needs</a:t>
            </a:r>
            <a:endParaRPr sz="1550">
              <a:latin typeface="Arial"/>
              <a:cs typeface="Arial"/>
            </a:endParaRPr>
          </a:p>
          <a:p>
            <a:pPr marL="182245" indent="-169545">
              <a:lnSpc>
                <a:spcPct val="100000"/>
              </a:lnSpc>
              <a:buClr>
                <a:srgbClr val="921680"/>
              </a:buClr>
              <a:buFont typeface="Arial"/>
              <a:buChar char="•"/>
              <a:tabLst>
                <a:tab pos="182245" algn="l"/>
              </a:tabLst>
            </a:pP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Closing</a:t>
            </a:r>
            <a:r>
              <a:rPr sz="1550" b="1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550" b="1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1550" b="1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4D4D4D"/>
                </a:solidFill>
                <a:latin typeface="Arial"/>
                <a:cs typeface="Arial"/>
              </a:rPr>
              <a:t>gap</a:t>
            </a:r>
            <a:endParaRPr sz="1550">
              <a:latin typeface="Arial"/>
              <a:cs typeface="Arial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921680"/>
              </a:buClr>
              <a:buChar char="•"/>
              <a:tabLst>
                <a:tab pos="182245" algn="l"/>
              </a:tabLst>
            </a:pP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Digitalisation</a:t>
            </a:r>
            <a:endParaRPr sz="1550">
              <a:latin typeface="Arial"/>
              <a:cs typeface="Arial"/>
            </a:endParaRPr>
          </a:p>
          <a:p>
            <a:pPr marL="182245" indent="-169545">
              <a:lnSpc>
                <a:spcPct val="100000"/>
              </a:lnSpc>
              <a:spcBef>
                <a:spcPts val="90"/>
              </a:spcBef>
              <a:buClr>
                <a:srgbClr val="921680"/>
              </a:buClr>
              <a:buChar char="•"/>
              <a:tabLst>
                <a:tab pos="182245" algn="l"/>
              </a:tabLst>
            </a:pP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Environment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51650" y="3414712"/>
            <a:ext cx="3798570" cy="1668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25"/>
              </a:spcBef>
              <a:buClr>
                <a:srgbClr val="921680"/>
              </a:buClr>
              <a:buFont typeface="Arial"/>
              <a:buChar char="•"/>
              <a:tabLst>
                <a:tab pos="182245" algn="l"/>
              </a:tabLst>
            </a:pP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1550" b="1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priorities</a:t>
            </a:r>
            <a:r>
              <a:rPr sz="1550" b="1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5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targeted</a:t>
            </a:r>
            <a:r>
              <a:rPr sz="15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objectives</a:t>
            </a:r>
            <a:endParaRPr sz="1550">
              <a:latin typeface="Arial"/>
              <a:cs typeface="Arial"/>
            </a:endParaRPr>
          </a:p>
          <a:p>
            <a:pPr marL="182245" indent="-169545">
              <a:lnSpc>
                <a:spcPct val="100000"/>
              </a:lnSpc>
              <a:spcBef>
                <a:spcPts val="20"/>
              </a:spcBef>
              <a:buClr>
                <a:srgbClr val="921680"/>
              </a:buClr>
              <a:buChar char="•"/>
              <a:tabLst>
                <a:tab pos="182245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Addressing</a:t>
            </a:r>
            <a:r>
              <a:rPr sz="155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global</a:t>
            </a:r>
            <a:r>
              <a:rPr sz="1550" b="1" spc="1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D4D4D"/>
                </a:solidFill>
                <a:latin typeface="Arial"/>
                <a:cs typeface="Arial"/>
              </a:rPr>
              <a:t>challenges</a:t>
            </a:r>
            <a:endParaRPr sz="1550">
              <a:latin typeface="Arial"/>
              <a:cs typeface="Arial"/>
            </a:endParaRPr>
          </a:p>
          <a:p>
            <a:pPr marL="182245" marR="5080" indent="-169545">
              <a:lnSpc>
                <a:spcPts val="1650"/>
              </a:lnSpc>
              <a:spcBef>
                <a:spcPts val="320"/>
              </a:spcBef>
              <a:buClr>
                <a:srgbClr val="921680"/>
              </a:buClr>
              <a:buChar char="•"/>
              <a:tabLst>
                <a:tab pos="18415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Taking</a:t>
            </a:r>
            <a:r>
              <a:rPr sz="155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account</a:t>
            </a:r>
            <a:r>
              <a:rPr sz="1550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global</a:t>
            </a:r>
            <a:r>
              <a:rPr sz="15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initiatives</a:t>
            </a:r>
            <a:r>
              <a:rPr sz="15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and 	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relevant</a:t>
            </a:r>
            <a:r>
              <a:rPr sz="15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lead</a:t>
            </a:r>
            <a:r>
              <a:rPr sz="1550" spc="1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ESFRI/ERICs</a:t>
            </a:r>
            <a:r>
              <a:rPr sz="15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involvement</a:t>
            </a:r>
            <a:endParaRPr sz="1550">
              <a:latin typeface="Arial"/>
              <a:cs typeface="Arial"/>
            </a:endParaRPr>
          </a:p>
          <a:p>
            <a:pPr marL="182245" marR="25400" indent="-169545">
              <a:lnSpc>
                <a:spcPts val="1650"/>
              </a:lnSpc>
              <a:spcBef>
                <a:spcPts val="305"/>
              </a:spcBef>
              <a:buClr>
                <a:srgbClr val="921680"/>
              </a:buClr>
              <a:buChar char="•"/>
              <a:tabLst>
                <a:tab pos="18415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Cooperation</a:t>
            </a:r>
            <a:r>
              <a:rPr sz="15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15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other</a:t>
            </a:r>
            <a:r>
              <a:rPr sz="15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World</a:t>
            </a:r>
            <a:r>
              <a:rPr sz="15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regions</a:t>
            </a:r>
            <a:r>
              <a:rPr sz="1550" spc="1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of 	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specific</a:t>
            </a:r>
            <a:r>
              <a:rPr sz="155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interest</a:t>
            </a:r>
            <a:endParaRPr sz="1550">
              <a:latin typeface="Arial"/>
              <a:cs typeface="Arial"/>
            </a:endParaRPr>
          </a:p>
          <a:p>
            <a:pPr marL="182245" indent="-169545">
              <a:lnSpc>
                <a:spcPct val="100000"/>
              </a:lnSpc>
              <a:spcBef>
                <a:spcPts val="75"/>
              </a:spcBef>
              <a:buClr>
                <a:srgbClr val="921680"/>
              </a:buClr>
              <a:buChar char="•"/>
              <a:tabLst>
                <a:tab pos="182245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Attention</a:t>
            </a:r>
            <a:r>
              <a:rPr sz="1550" spc="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550" b="1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1550" b="1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D4D4D"/>
                </a:solidFill>
                <a:latin typeface="Arial"/>
                <a:cs typeface="Arial"/>
              </a:rPr>
              <a:t>security</a:t>
            </a:r>
            <a:endParaRPr sz="155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7685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921680"/>
                </a:solidFill>
              </a:rPr>
              <a:t>INFRADEV</a:t>
            </a:r>
            <a:r>
              <a:rPr sz="3600" spc="-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Destination</a:t>
            </a:r>
            <a:r>
              <a:rPr sz="3600" spc="-3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35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Impacts</a:t>
            </a:r>
            <a:endParaRPr sz="3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079" y="400685"/>
            <a:ext cx="76574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921680"/>
                </a:solidFill>
              </a:rPr>
              <a:t>INFRASERV</a:t>
            </a:r>
            <a:r>
              <a:rPr sz="3600" spc="-65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Topic</a:t>
            </a:r>
            <a:r>
              <a:rPr sz="3600" spc="-10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2026</a:t>
            </a:r>
            <a:r>
              <a:rPr sz="3600" spc="-10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95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Overview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9461" y="2325370"/>
          <a:ext cx="11685268" cy="2124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4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Topic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05410">
                        <a:lnSpc>
                          <a:spcPct val="100899"/>
                        </a:lnSpc>
                        <a:spcBef>
                          <a:spcPts val="2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7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</a:t>
                      </a:r>
                      <a:r>
                        <a:rPr sz="2750" spc="-3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SERV-</a:t>
                      </a:r>
                      <a:r>
                        <a:rPr sz="27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01-01:</a:t>
                      </a:r>
                      <a:r>
                        <a:rPr sz="2750" spc="-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Implementing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91440" marR="996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sz="2750" b="1" spc="1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2750" b="1" spc="254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750" b="1" spc="17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empower</a:t>
                      </a:r>
                      <a:r>
                        <a:rPr sz="2750" b="1" spc="1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neuroscience</a:t>
                      </a:r>
                      <a:r>
                        <a:rPr sz="2750" b="1" spc="16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r>
                        <a:rPr sz="2750" b="1" spc="17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2750" b="1" spc="2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750" b="1" spc="1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brain</a:t>
                      </a:r>
                      <a:r>
                        <a:rPr sz="2750" b="1" spc="1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inspired</a:t>
                      </a:r>
                      <a:r>
                        <a:rPr sz="2750" b="1" spc="1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r>
                        <a:rPr sz="2750" b="1" spc="21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via</a:t>
                      </a:r>
                      <a:r>
                        <a:rPr sz="2750" b="1" spc="1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EBRAINS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750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RIA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750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32M€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91916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90" dirty="0">
                <a:solidFill>
                  <a:srgbClr val="006CAE"/>
                </a:solidFill>
                <a:latin typeface="Arial"/>
                <a:cs typeface="Arial"/>
              </a:rPr>
              <a:t>SERV-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01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40885"/>
            <a:ext cx="9349740" cy="612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3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Implementing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digital</a:t>
            </a:r>
            <a:r>
              <a:rPr sz="2000" b="1" spc="-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services</a:t>
            </a:r>
            <a:r>
              <a:rPr sz="2000" b="1" spc="-6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to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empower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neuroscience</a:t>
            </a:r>
            <a:r>
              <a:rPr sz="2000" b="1" spc="-7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20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health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b="1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brain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inspired</a:t>
            </a:r>
            <a:r>
              <a:rPr sz="2000" b="1" spc="-3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technology</a:t>
            </a:r>
            <a:r>
              <a:rPr sz="2000" b="1" spc="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via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EBRAINS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9459" y="3513137"/>
            <a:ext cx="25927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9035" y="3822128"/>
            <a:ext cx="2671445" cy="18567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32.00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around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32.00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215" y="3364293"/>
            <a:ext cx="2321560" cy="155130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2286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 (RIA)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8051" y="3757676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0"/>
                </a:moveTo>
                <a:lnTo>
                  <a:pt x="0" y="2120303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3757676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0"/>
                </a:moveTo>
                <a:lnTo>
                  <a:pt x="0" y="2120303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497117"/>
            <a:ext cx="877264" cy="8772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0450" y="345186"/>
            <a:ext cx="10045700" cy="189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ts val="4125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</a:t>
            </a:r>
            <a:r>
              <a:rPr sz="3600" spc="-65" dirty="0">
                <a:solidFill>
                  <a:srgbClr val="F39E0C"/>
                </a:solidFill>
              </a:rPr>
              <a:t>SERV-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marL="12700" marR="5080" indent="1270" algn="ctr">
              <a:lnSpc>
                <a:spcPts val="3460"/>
              </a:lnSpc>
              <a:spcBef>
                <a:spcPts val="235"/>
              </a:spcBef>
            </a:pPr>
            <a:r>
              <a:rPr dirty="0"/>
              <a:t>Implementing</a:t>
            </a:r>
            <a:r>
              <a:rPr spc="-20" dirty="0"/>
              <a:t> </a:t>
            </a:r>
            <a:r>
              <a:rPr dirty="0"/>
              <a:t>digital services</a:t>
            </a:r>
            <a:r>
              <a:rPr spc="-60" dirty="0"/>
              <a:t> </a:t>
            </a:r>
            <a:r>
              <a:rPr dirty="0"/>
              <a:t>to</a:t>
            </a:r>
            <a:r>
              <a:rPr spc="-90" dirty="0"/>
              <a:t> </a:t>
            </a:r>
            <a:r>
              <a:rPr spc="-10" dirty="0"/>
              <a:t>empower </a:t>
            </a:r>
            <a:r>
              <a:rPr dirty="0"/>
              <a:t>neuroscience</a:t>
            </a:r>
            <a:r>
              <a:rPr spc="-85" dirty="0"/>
              <a:t> </a:t>
            </a:r>
            <a:r>
              <a:rPr dirty="0"/>
              <a:t>research</a:t>
            </a:r>
            <a:r>
              <a:rPr spc="-25" dirty="0"/>
              <a:t> </a:t>
            </a:r>
            <a:r>
              <a:rPr dirty="0"/>
              <a:t>for health</a:t>
            </a:r>
            <a:r>
              <a:rPr spc="-3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brain</a:t>
            </a:r>
            <a:r>
              <a:rPr spc="-35" dirty="0"/>
              <a:t> </a:t>
            </a:r>
            <a:r>
              <a:rPr spc="-10" dirty="0"/>
              <a:t>inspired </a:t>
            </a:r>
            <a:r>
              <a:rPr dirty="0"/>
              <a:t>technology</a:t>
            </a:r>
            <a:r>
              <a:rPr spc="-40" dirty="0"/>
              <a:t> </a:t>
            </a:r>
            <a:r>
              <a:rPr dirty="0"/>
              <a:t>via</a:t>
            </a:r>
            <a:r>
              <a:rPr spc="-35" dirty="0"/>
              <a:t> </a:t>
            </a:r>
            <a:r>
              <a:rPr spc="-10" dirty="0"/>
              <a:t>EBRAINS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505075"/>
            <a:ext cx="857250" cy="86677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329801" y="3757676"/>
            <a:ext cx="0" cy="2120900"/>
          </a:xfrm>
          <a:custGeom>
            <a:avLst/>
            <a:gdLst/>
            <a:ahLst/>
            <a:cxnLst/>
            <a:rect l="l" t="t" r="r" b="b"/>
            <a:pathLst>
              <a:path h="2120900">
                <a:moveTo>
                  <a:pt x="0" y="0"/>
                </a:moveTo>
                <a:lnTo>
                  <a:pt x="0" y="2120303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91000" y="2543175"/>
            <a:ext cx="857250" cy="857250"/>
            <a:chOff x="4191000" y="2543175"/>
            <a:chExt cx="857250" cy="857250"/>
          </a:xfrm>
        </p:grpSpPr>
        <p:sp>
          <p:nvSpPr>
            <p:cNvPr id="12" name="object 12"/>
            <p:cNvSpPr/>
            <p:nvPr/>
          </p:nvSpPr>
          <p:spPr>
            <a:xfrm>
              <a:off x="4191000" y="2543175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0"/>
                  </a:moveTo>
                  <a:lnTo>
                    <a:pt x="381920" y="2515"/>
                  </a:lnTo>
                  <a:lnTo>
                    <a:pt x="336673" y="9885"/>
                  </a:lnTo>
                  <a:lnTo>
                    <a:pt x="293144" y="21851"/>
                  </a:lnTo>
                  <a:lnTo>
                    <a:pt x="251595" y="38149"/>
                  </a:lnTo>
                  <a:lnTo>
                    <a:pt x="212287" y="58518"/>
                  </a:lnTo>
                  <a:lnTo>
                    <a:pt x="175482" y="82698"/>
                  </a:lnTo>
                  <a:lnTo>
                    <a:pt x="141441" y="110426"/>
                  </a:lnTo>
                  <a:lnTo>
                    <a:pt x="110426" y="141441"/>
                  </a:lnTo>
                  <a:lnTo>
                    <a:pt x="82698" y="175482"/>
                  </a:lnTo>
                  <a:lnTo>
                    <a:pt x="58518" y="212287"/>
                  </a:lnTo>
                  <a:lnTo>
                    <a:pt x="38149" y="251595"/>
                  </a:lnTo>
                  <a:lnTo>
                    <a:pt x="21851" y="293144"/>
                  </a:lnTo>
                  <a:lnTo>
                    <a:pt x="9885" y="336673"/>
                  </a:lnTo>
                  <a:lnTo>
                    <a:pt x="2515" y="381920"/>
                  </a:lnTo>
                  <a:lnTo>
                    <a:pt x="0" y="428625"/>
                  </a:lnTo>
                  <a:lnTo>
                    <a:pt x="2515" y="475329"/>
                  </a:lnTo>
                  <a:lnTo>
                    <a:pt x="9885" y="520576"/>
                  </a:lnTo>
                  <a:lnTo>
                    <a:pt x="21851" y="564105"/>
                  </a:lnTo>
                  <a:lnTo>
                    <a:pt x="38149" y="605654"/>
                  </a:lnTo>
                  <a:lnTo>
                    <a:pt x="58518" y="644962"/>
                  </a:lnTo>
                  <a:lnTo>
                    <a:pt x="82698" y="681767"/>
                  </a:lnTo>
                  <a:lnTo>
                    <a:pt x="110426" y="715808"/>
                  </a:lnTo>
                  <a:lnTo>
                    <a:pt x="141441" y="746823"/>
                  </a:lnTo>
                  <a:lnTo>
                    <a:pt x="175482" y="774551"/>
                  </a:lnTo>
                  <a:lnTo>
                    <a:pt x="212287" y="798731"/>
                  </a:lnTo>
                  <a:lnTo>
                    <a:pt x="251595" y="819100"/>
                  </a:lnTo>
                  <a:lnTo>
                    <a:pt x="293144" y="835398"/>
                  </a:lnTo>
                  <a:lnTo>
                    <a:pt x="336673" y="847364"/>
                  </a:lnTo>
                  <a:lnTo>
                    <a:pt x="381920" y="854734"/>
                  </a:lnTo>
                  <a:lnTo>
                    <a:pt x="428625" y="857250"/>
                  </a:lnTo>
                  <a:lnTo>
                    <a:pt x="475329" y="854734"/>
                  </a:lnTo>
                  <a:lnTo>
                    <a:pt x="520576" y="847364"/>
                  </a:lnTo>
                  <a:lnTo>
                    <a:pt x="564105" y="835398"/>
                  </a:lnTo>
                  <a:lnTo>
                    <a:pt x="605654" y="819100"/>
                  </a:lnTo>
                  <a:lnTo>
                    <a:pt x="644962" y="798731"/>
                  </a:lnTo>
                  <a:lnTo>
                    <a:pt x="681767" y="774551"/>
                  </a:lnTo>
                  <a:lnTo>
                    <a:pt x="715808" y="746823"/>
                  </a:lnTo>
                  <a:lnTo>
                    <a:pt x="746823" y="715808"/>
                  </a:lnTo>
                  <a:lnTo>
                    <a:pt x="774551" y="681767"/>
                  </a:lnTo>
                  <a:lnTo>
                    <a:pt x="798731" y="644962"/>
                  </a:lnTo>
                  <a:lnTo>
                    <a:pt x="819100" y="605654"/>
                  </a:lnTo>
                  <a:lnTo>
                    <a:pt x="835398" y="564105"/>
                  </a:lnTo>
                  <a:lnTo>
                    <a:pt x="847364" y="520576"/>
                  </a:lnTo>
                  <a:lnTo>
                    <a:pt x="854734" y="475329"/>
                  </a:lnTo>
                  <a:lnTo>
                    <a:pt x="857250" y="428625"/>
                  </a:lnTo>
                  <a:lnTo>
                    <a:pt x="854734" y="381920"/>
                  </a:lnTo>
                  <a:lnTo>
                    <a:pt x="847364" y="336673"/>
                  </a:lnTo>
                  <a:lnTo>
                    <a:pt x="835398" y="293144"/>
                  </a:lnTo>
                  <a:lnTo>
                    <a:pt x="819100" y="251595"/>
                  </a:lnTo>
                  <a:lnTo>
                    <a:pt x="798731" y="212287"/>
                  </a:lnTo>
                  <a:lnTo>
                    <a:pt x="774551" y="175482"/>
                  </a:lnTo>
                  <a:lnTo>
                    <a:pt x="746823" y="141441"/>
                  </a:lnTo>
                  <a:lnTo>
                    <a:pt x="715808" y="110426"/>
                  </a:lnTo>
                  <a:lnTo>
                    <a:pt x="681767" y="82698"/>
                  </a:lnTo>
                  <a:lnTo>
                    <a:pt x="644962" y="58518"/>
                  </a:lnTo>
                  <a:lnTo>
                    <a:pt x="605654" y="38149"/>
                  </a:lnTo>
                  <a:lnTo>
                    <a:pt x="564105" y="21851"/>
                  </a:lnTo>
                  <a:lnTo>
                    <a:pt x="520576" y="9885"/>
                  </a:lnTo>
                  <a:lnTo>
                    <a:pt x="475329" y="251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600325"/>
              <a:ext cx="742950" cy="7429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191375" y="2505075"/>
            <a:ext cx="866775" cy="866775"/>
            <a:chOff x="7191375" y="2505075"/>
            <a:chExt cx="866775" cy="866775"/>
          </a:xfrm>
        </p:grpSpPr>
        <p:sp>
          <p:nvSpPr>
            <p:cNvPr id="15" name="object 15"/>
            <p:cNvSpPr/>
            <p:nvPr/>
          </p:nvSpPr>
          <p:spPr>
            <a:xfrm>
              <a:off x="7191375" y="2505075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950" y="2543175"/>
              <a:ext cx="800100" cy="79057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239255" y="3406494"/>
            <a:ext cx="2893695" cy="326136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55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marR="297815" indent="-343535">
              <a:lnSpc>
                <a:spcPct val="101000"/>
              </a:lnSpc>
              <a:spcBef>
                <a:spcPts val="65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Indicative</a:t>
            </a:r>
            <a:r>
              <a:rPr sz="15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N°</a:t>
            </a:r>
            <a:r>
              <a:rPr sz="15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projects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15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55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55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funded:</a:t>
            </a:r>
            <a:r>
              <a:rPr sz="15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D4D4D"/>
                </a:solidFill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Max</a:t>
            </a:r>
            <a:r>
              <a:rPr sz="1550" spc="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100</a:t>
            </a:r>
            <a:r>
              <a:rPr sz="15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D4D4D"/>
                </a:solidFill>
                <a:latin typeface="Arial"/>
                <a:cs typeface="Arial"/>
              </a:rPr>
              <a:t>pages</a:t>
            </a:r>
            <a:endParaRPr sz="1550">
              <a:latin typeface="Arial"/>
              <a:cs typeface="Arial"/>
            </a:endParaRPr>
          </a:p>
          <a:p>
            <a:pPr marL="355600" marR="51435" indent="-343535">
              <a:lnSpc>
                <a:spcPct val="101000"/>
              </a:lnSpc>
              <a:spcBef>
                <a:spcPts val="67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Subject</a:t>
            </a:r>
            <a:r>
              <a:rPr sz="15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550" spc="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restrictions</a:t>
            </a:r>
            <a:r>
              <a:rPr sz="15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protect</a:t>
            </a:r>
            <a:r>
              <a:rPr sz="15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15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Comm</a:t>
            </a:r>
            <a:r>
              <a:rPr sz="15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networks</a:t>
            </a:r>
            <a:endParaRPr sz="1550">
              <a:latin typeface="Arial"/>
              <a:cs typeface="Arial"/>
            </a:endParaRPr>
          </a:p>
          <a:p>
            <a:pPr marL="355600" marR="30480" indent="-343535">
              <a:lnSpc>
                <a:spcPct val="103000"/>
              </a:lnSpc>
              <a:spcBef>
                <a:spcPts val="64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Additional</a:t>
            </a:r>
            <a:r>
              <a:rPr sz="15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award</a:t>
            </a:r>
            <a:r>
              <a:rPr sz="15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criteria</a:t>
            </a:r>
            <a:r>
              <a:rPr sz="15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in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Excellence</a:t>
            </a:r>
            <a:r>
              <a:rPr sz="15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(RI</a:t>
            </a:r>
            <a:r>
              <a:rPr sz="1550" spc="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services</a:t>
            </a:r>
            <a:r>
              <a:rPr sz="1550" spc="1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access</a:t>
            </a:r>
            <a:r>
              <a:rPr sz="155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quality)</a:t>
            </a:r>
            <a:endParaRPr sz="1550">
              <a:latin typeface="Arial"/>
              <a:cs typeface="Arial"/>
            </a:endParaRPr>
          </a:p>
          <a:p>
            <a:pPr marL="355600" marR="5080" indent="-343535">
              <a:lnSpc>
                <a:spcPct val="100899"/>
              </a:lnSpc>
              <a:spcBef>
                <a:spcPts val="67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Eligible</a:t>
            </a:r>
            <a:r>
              <a:rPr sz="155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costs</a:t>
            </a:r>
            <a:r>
              <a:rPr sz="1550" spc="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may</a:t>
            </a:r>
            <a:r>
              <a:rPr sz="155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take</a:t>
            </a:r>
            <a:r>
              <a:rPr sz="15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D4D4D"/>
                </a:solidFill>
                <a:latin typeface="Arial"/>
                <a:cs typeface="Arial"/>
              </a:rPr>
              <a:t>form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TNA</a:t>
            </a:r>
            <a:r>
              <a:rPr sz="155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550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4D4D4D"/>
                </a:solidFill>
                <a:latin typeface="Arial"/>
                <a:cs typeface="Arial"/>
              </a:rPr>
              <a:t>VA</a:t>
            </a:r>
            <a:r>
              <a:rPr sz="155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550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74200" y="3364293"/>
            <a:ext cx="2065020" cy="20091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55650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5734" y="283844"/>
            <a:ext cx="3931920" cy="10140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4">
              <a:lnSpc>
                <a:spcPts val="4125"/>
              </a:lnSpc>
              <a:spcBef>
                <a:spcPts val="105"/>
              </a:spcBef>
            </a:pPr>
            <a:r>
              <a:rPr sz="3600" spc="-40" dirty="0">
                <a:solidFill>
                  <a:srgbClr val="F39E0C"/>
                </a:solidFill>
              </a:rPr>
              <a:t>INFRASERV-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marL="12700">
              <a:lnSpc>
                <a:spcPts val="3645"/>
              </a:lnSpc>
            </a:pPr>
            <a:r>
              <a:rPr dirty="0"/>
              <a:t>Expected</a:t>
            </a:r>
            <a:r>
              <a:rPr spc="-75" dirty="0"/>
              <a:t> </a:t>
            </a:r>
            <a:r>
              <a:rPr spc="-10"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81615" y="779780"/>
            <a:ext cx="5956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25" dirty="0">
                <a:solidFill>
                  <a:srgbClr val="004493"/>
                </a:solidFill>
                <a:latin typeface="Arial"/>
                <a:cs typeface="Arial"/>
              </a:rPr>
              <a:t>1/2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1650" y="1643126"/>
            <a:ext cx="9239250" cy="847725"/>
          </a:xfrm>
          <a:custGeom>
            <a:avLst/>
            <a:gdLst/>
            <a:ahLst/>
            <a:cxnLst/>
            <a:rect l="l" t="t" r="r" b="b"/>
            <a:pathLst>
              <a:path w="9239250" h="847725">
                <a:moveTo>
                  <a:pt x="0" y="141224"/>
                </a:moveTo>
                <a:lnTo>
                  <a:pt x="7201" y="96593"/>
                </a:lnTo>
                <a:lnTo>
                  <a:pt x="27253" y="57826"/>
                </a:lnTo>
                <a:lnTo>
                  <a:pt x="57826" y="27253"/>
                </a:lnTo>
                <a:lnTo>
                  <a:pt x="96593" y="7201"/>
                </a:lnTo>
                <a:lnTo>
                  <a:pt x="141224" y="0"/>
                </a:lnTo>
                <a:lnTo>
                  <a:pt x="9097899" y="0"/>
                </a:lnTo>
                <a:lnTo>
                  <a:pt x="9142543" y="7201"/>
                </a:lnTo>
                <a:lnTo>
                  <a:pt x="9181341" y="27253"/>
                </a:lnTo>
                <a:lnTo>
                  <a:pt x="9211952" y="57826"/>
                </a:lnTo>
                <a:lnTo>
                  <a:pt x="9232035" y="96593"/>
                </a:lnTo>
                <a:lnTo>
                  <a:pt x="9239250" y="141224"/>
                </a:lnTo>
                <a:lnTo>
                  <a:pt x="9239250" y="706374"/>
                </a:lnTo>
                <a:lnTo>
                  <a:pt x="9232035" y="751018"/>
                </a:lnTo>
                <a:lnTo>
                  <a:pt x="9211952" y="789816"/>
                </a:lnTo>
                <a:lnTo>
                  <a:pt x="9181341" y="820427"/>
                </a:lnTo>
                <a:lnTo>
                  <a:pt x="9142543" y="840510"/>
                </a:lnTo>
                <a:lnTo>
                  <a:pt x="9097899" y="847725"/>
                </a:lnTo>
                <a:lnTo>
                  <a:pt x="141224" y="847725"/>
                </a:lnTo>
                <a:lnTo>
                  <a:pt x="96593" y="840510"/>
                </a:lnTo>
                <a:lnTo>
                  <a:pt x="57826" y="820427"/>
                </a:lnTo>
                <a:lnTo>
                  <a:pt x="27253" y="789816"/>
                </a:lnTo>
                <a:lnTo>
                  <a:pt x="7201" y="751018"/>
                </a:lnTo>
                <a:lnTo>
                  <a:pt x="0" y="706374"/>
                </a:lnTo>
                <a:lnTo>
                  <a:pt x="0" y="141224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1650" y="3671951"/>
            <a:ext cx="9239250" cy="1276350"/>
          </a:xfrm>
          <a:custGeom>
            <a:avLst/>
            <a:gdLst/>
            <a:ahLst/>
            <a:cxnLst/>
            <a:rect l="l" t="t" r="r" b="b"/>
            <a:pathLst>
              <a:path w="9239250" h="1276350">
                <a:moveTo>
                  <a:pt x="0" y="212725"/>
                </a:moveTo>
                <a:lnTo>
                  <a:pt x="5612" y="163912"/>
                </a:lnTo>
                <a:lnTo>
                  <a:pt x="21601" y="119122"/>
                </a:lnTo>
                <a:lnTo>
                  <a:pt x="46696" y="79627"/>
                </a:lnTo>
                <a:lnTo>
                  <a:pt x="79627" y="46696"/>
                </a:lnTo>
                <a:lnTo>
                  <a:pt x="119122" y="21601"/>
                </a:lnTo>
                <a:lnTo>
                  <a:pt x="163912" y="5612"/>
                </a:lnTo>
                <a:lnTo>
                  <a:pt x="212725" y="0"/>
                </a:lnTo>
                <a:lnTo>
                  <a:pt x="9026398" y="0"/>
                </a:lnTo>
                <a:lnTo>
                  <a:pt x="9075217" y="5612"/>
                </a:lnTo>
                <a:lnTo>
                  <a:pt x="9120025" y="21601"/>
                </a:lnTo>
                <a:lnTo>
                  <a:pt x="9159545" y="46696"/>
                </a:lnTo>
                <a:lnTo>
                  <a:pt x="9192503" y="79627"/>
                </a:lnTo>
                <a:lnTo>
                  <a:pt x="9217623" y="119122"/>
                </a:lnTo>
                <a:lnTo>
                  <a:pt x="9233630" y="163912"/>
                </a:lnTo>
                <a:lnTo>
                  <a:pt x="9239250" y="212725"/>
                </a:lnTo>
                <a:lnTo>
                  <a:pt x="9239250" y="1063498"/>
                </a:lnTo>
                <a:lnTo>
                  <a:pt x="9233630" y="1112317"/>
                </a:lnTo>
                <a:lnTo>
                  <a:pt x="9217623" y="1157125"/>
                </a:lnTo>
                <a:lnTo>
                  <a:pt x="9192503" y="1196645"/>
                </a:lnTo>
                <a:lnTo>
                  <a:pt x="9159545" y="1229603"/>
                </a:lnTo>
                <a:lnTo>
                  <a:pt x="9120025" y="1254723"/>
                </a:lnTo>
                <a:lnTo>
                  <a:pt x="9075217" y="1270730"/>
                </a:lnTo>
                <a:lnTo>
                  <a:pt x="9026398" y="1276350"/>
                </a:lnTo>
                <a:lnTo>
                  <a:pt x="212725" y="1276350"/>
                </a:lnTo>
                <a:lnTo>
                  <a:pt x="163912" y="1270730"/>
                </a:lnTo>
                <a:lnTo>
                  <a:pt x="119122" y="1254723"/>
                </a:lnTo>
                <a:lnTo>
                  <a:pt x="79627" y="1229603"/>
                </a:lnTo>
                <a:lnTo>
                  <a:pt x="46696" y="1196645"/>
                </a:lnTo>
                <a:lnTo>
                  <a:pt x="21601" y="1157125"/>
                </a:lnTo>
                <a:lnTo>
                  <a:pt x="5612" y="1112317"/>
                </a:lnTo>
                <a:lnTo>
                  <a:pt x="0" y="1063498"/>
                </a:lnTo>
                <a:lnTo>
                  <a:pt x="0" y="21272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1650" y="5138801"/>
            <a:ext cx="9239250" cy="800100"/>
          </a:xfrm>
          <a:custGeom>
            <a:avLst/>
            <a:gdLst/>
            <a:ahLst/>
            <a:cxnLst/>
            <a:rect l="l" t="t" r="r" b="b"/>
            <a:pathLst>
              <a:path w="9239250" h="800100">
                <a:moveTo>
                  <a:pt x="0" y="133350"/>
                </a:moveTo>
                <a:lnTo>
                  <a:pt x="6797" y="91196"/>
                </a:lnTo>
                <a:lnTo>
                  <a:pt x="25725" y="54589"/>
                </a:lnTo>
                <a:lnTo>
                  <a:pt x="54589" y="25725"/>
                </a:lnTo>
                <a:lnTo>
                  <a:pt x="91196" y="6797"/>
                </a:lnTo>
                <a:lnTo>
                  <a:pt x="133350" y="0"/>
                </a:lnTo>
                <a:lnTo>
                  <a:pt x="9105773" y="0"/>
                </a:lnTo>
                <a:lnTo>
                  <a:pt x="9147940" y="6797"/>
                </a:lnTo>
                <a:lnTo>
                  <a:pt x="9184578" y="25725"/>
                </a:lnTo>
                <a:lnTo>
                  <a:pt x="9213480" y="54589"/>
                </a:lnTo>
                <a:lnTo>
                  <a:pt x="9232439" y="91196"/>
                </a:lnTo>
                <a:lnTo>
                  <a:pt x="9239250" y="133350"/>
                </a:lnTo>
                <a:lnTo>
                  <a:pt x="9239250" y="666686"/>
                </a:lnTo>
                <a:lnTo>
                  <a:pt x="9232439" y="708835"/>
                </a:lnTo>
                <a:lnTo>
                  <a:pt x="9213480" y="745441"/>
                </a:lnTo>
                <a:lnTo>
                  <a:pt x="9184578" y="774307"/>
                </a:lnTo>
                <a:lnTo>
                  <a:pt x="9147940" y="793238"/>
                </a:lnTo>
                <a:lnTo>
                  <a:pt x="9105773" y="800036"/>
                </a:lnTo>
                <a:lnTo>
                  <a:pt x="133350" y="800036"/>
                </a:lnTo>
                <a:lnTo>
                  <a:pt x="91196" y="793238"/>
                </a:lnTo>
                <a:lnTo>
                  <a:pt x="54589" y="774307"/>
                </a:lnTo>
                <a:lnTo>
                  <a:pt x="25725" y="745441"/>
                </a:lnTo>
                <a:lnTo>
                  <a:pt x="6797" y="708835"/>
                </a:lnTo>
                <a:lnTo>
                  <a:pt x="0" y="666686"/>
                </a:lnTo>
                <a:lnTo>
                  <a:pt x="0" y="133350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3919" y="1680527"/>
            <a:ext cx="8851265" cy="418147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3970" marR="549275">
              <a:lnSpc>
                <a:spcPts val="2480"/>
              </a:lnSpc>
              <a:spcBef>
                <a:spcPts val="515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</a:t>
            </a:r>
            <a:r>
              <a:rPr sz="2400" b="1" spc="-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state-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of-the-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art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1680"/>
                </a:solidFill>
                <a:latin typeface="Arial"/>
                <a:cs typeface="Arial"/>
              </a:rPr>
              <a:t>EBRAINS</a:t>
            </a:r>
            <a:r>
              <a:rPr sz="2400" b="1" spc="-6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digital</a:t>
            </a:r>
            <a:r>
              <a:rPr sz="24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infrastructure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921680"/>
                </a:solidFill>
                <a:latin typeface="Arial"/>
                <a:cs typeface="Arial"/>
              </a:rPr>
              <a:t>brain research</a:t>
            </a:r>
            <a:endParaRPr sz="2400">
              <a:latin typeface="Arial"/>
              <a:cs typeface="Arial"/>
            </a:endParaRPr>
          </a:p>
          <a:p>
            <a:pPr marL="539115" marR="5080" indent="-363855">
              <a:lnSpc>
                <a:spcPts val="1880"/>
              </a:lnSpc>
              <a:spcBef>
                <a:spcPts val="1360"/>
              </a:spcBef>
              <a:buClr>
                <a:srgbClr val="921680"/>
              </a:buClr>
              <a:buFont typeface="Wingdings"/>
              <a:buChar char=""/>
              <a:tabLst>
                <a:tab pos="539115" algn="l"/>
                <a:tab pos="2782570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providing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data,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digital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tools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services</a:t>
            </a:r>
            <a:r>
              <a:rPr sz="18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European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communities</a:t>
            </a:r>
            <a:r>
              <a:rPr sz="18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neurosciences,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brain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	medicine,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brain-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inspired</a:t>
            </a:r>
            <a:r>
              <a:rPr sz="18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technologies</a:t>
            </a:r>
            <a:endParaRPr sz="1800">
              <a:latin typeface="Arial"/>
              <a:cs typeface="Arial"/>
            </a:endParaRPr>
          </a:p>
          <a:p>
            <a:pPr marL="539115" indent="-363855">
              <a:lnSpc>
                <a:spcPct val="100000"/>
              </a:lnSpc>
              <a:spcBef>
                <a:spcPts val="75"/>
              </a:spcBef>
              <a:buClr>
                <a:srgbClr val="921680"/>
              </a:buClr>
              <a:buFont typeface="Wingdings"/>
              <a:buChar char=""/>
              <a:tabLst>
                <a:tab pos="53911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platform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sz="18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8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powered</a:t>
            </a:r>
            <a:r>
              <a:rPr sz="18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1800" b="1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D4D4D"/>
                </a:solidFill>
                <a:latin typeface="Arial"/>
                <a:cs typeface="Arial"/>
              </a:rPr>
              <a:t>AI</a:t>
            </a:r>
            <a:r>
              <a:rPr sz="18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integrate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innovative</a:t>
            </a:r>
            <a:r>
              <a:rPr sz="18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AI</a:t>
            </a:r>
            <a:r>
              <a:rPr sz="180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tools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89"/>
              </a:spcBef>
            </a:pPr>
            <a:endParaRPr sz="1800">
              <a:latin typeface="Arial"/>
              <a:cs typeface="Arial"/>
            </a:endParaRPr>
          </a:p>
          <a:p>
            <a:pPr marL="35560" marR="30480">
              <a:lnSpc>
                <a:spcPct val="8740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NEN</a:t>
            </a:r>
            <a:r>
              <a:rPr sz="24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r>
              <a:rPr sz="2400" b="1" spc="-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1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APPLICATIONS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4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A79AC"/>
                </a:solidFill>
                <a:latin typeface="Arial"/>
                <a:cs typeface="Arial"/>
              </a:rPr>
              <a:t>neuroscience,</a:t>
            </a:r>
            <a:r>
              <a:rPr sz="2400" b="1" spc="-1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A79AC"/>
                </a:solidFill>
                <a:latin typeface="Arial"/>
                <a:cs typeface="Arial"/>
              </a:rPr>
              <a:t>brain </a:t>
            </a:r>
            <a:r>
              <a:rPr sz="2400" b="1" dirty="0">
                <a:solidFill>
                  <a:srgbClr val="1A79AC"/>
                </a:solidFill>
                <a:latin typeface="Arial"/>
                <a:cs typeface="Arial"/>
              </a:rPr>
              <a:t>health</a:t>
            </a:r>
            <a:r>
              <a:rPr sz="2400" b="1" spc="-7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A79AC"/>
                </a:solidFill>
                <a:latin typeface="Arial"/>
                <a:cs typeface="Arial"/>
              </a:rPr>
              <a:t>and cognitive</a:t>
            </a:r>
            <a:r>
              <a:rPr sz="2400" b="1" spc="-9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A79AC"/>
                </a:solidFill>
                <a:latin typeface="Arial"/>
                <a:cs typeface="Arial"/>
              </a:rPr>
              <a:t>technologies</a:t>
            </a:r>
            <a:r>
              <a:rPr sz="2400" dirty="0">
                <a:solidFill>
                  <a:srgbClr val="1A79AC"/>
                </a:solidFill>
                <a:latin typeface="Arial"/>
                <a:cs typeface="Arial"/>
              </a:rPr>
              <a:t>,</a:t>
            </a:r>
            <a:r>
              <a:rPr sz="2400" spc="-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A79AC"/>
                </a:solidFill>
                <a:latin typeface="Arial"/>
                <a:cs typeface="Arial"/>
              </a:rPr>
              <a:t>aligned</a:t>
            </a:r>
            <a:r>
              <a:rPr sz="2400" spc="-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A79AC"/>
                </a:solidFill>
                <a:latin typeface="Arial"/>
                <a:cs typeface="Arial"/>
              </a:rPr>
              <a:t>with</a:t>
            </a:r>
            <a:r>
              <a:rPr sz="2400" spc="-1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A79AC"/>
                </a:solidFill>
                <a:latin typeface="Arial"/>
                <a:cs typeface="Arial"/>
              </a:rPr>
              <a:t>nationa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l</a:t>
            </a:r>
            <a:r>
              <a:rPr sz="24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4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priorities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400">
              <a:latin typeface="Arial"/>
              <a:cs typeface="Arial"/>
            </a:endParaRPr>
          </a:p>
          <a:p>
            <a:pPr marL="12700" marR="10795">
              <a:lnSpc>
                <a:spcPts val="248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Innovative</a:t>
            </a:r>
            <a:r>
              <a:rPr sz="24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brain-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inspired</a:t>
            </a:r>
            <a:r>
              <a:rPr sz="2400" b="1" spc="-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AI</a:t>
            </a:r>
            <a:r>
              <a:rPr sz="24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tools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24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based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on</a:t>
            </a:r>
            <a:r>
              <a:rPr sz="2400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insights</a:t>
            </a:r>
            <a:r>
              <a:rPr sz="24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from</a:t>
            </a:r>
            <a:r>
              <a:rPr sz="24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brain research.</a:t>
            </a:r>
            <a:r>
              <a:rPr sz="2400" spc="-1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Application</a:t>
            </a:r>
            <a:r>
              <a:rPr sz="24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robotics</a:t>
            </a:r>
            <a:r>
              <a:rPr sz="24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AE"/>
                </a:solidFill>
                <a:latin typeface="Arial"/>
                <a:cs typeface="Arial"/>
              </a:rPr>
              <a:t>neurotech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9412" y="5161026"/>
            <a:ext cx="793750" cy="708025"/>
            <a:chOff x="379412" y="5161026"/>
            <a:chExt cx="793750" cy="708025"/>
          </a:xfrm>
        </p:grpSpPr>
        <p:sp>
          <p:nvSpPr>
            <p:cNvPr id="9" name="object 9"/>
            <p:cNvSpPr/>
            <p:nvPr/>
          </p:nvSpPr>
          <p:spPr>
            <a:xfrm>
              <a:off x="385762" y="5167376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84"/>
                  </a:lnTo>
                  <a:lnTo>
                    <a:pt x="747109" y="661320"/>
                  </a:lnTo>
                  <a:lnTo>
                    <a:pt x="710273" y="686155"/>
                  </a:lnTo>
                  <a:lnTo>
                    <a:pt x="665162" y="695261"/>
                  </a:lnTo>
                  <a:lnTo>
                    <a:pt x="115887" y="695261"/>
                  </a:lnTo>
                  <a:lnTo>
                    <a:pt x="70782" y="686155"/>
                  </a:lnTo>
                  <a:lnTo>
                    <a:pt x="33945" y="661320"/>
                  </a:lnTo>
                  <a:lnTo>
                    <a:pt x="9108" y="62448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954" y="5314709"/>
              <a:ext cx="100851" cy="1484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8959" y="5218600"/>
              <a:ext cx="480695" cy="570230"/>
            </a:xfrm>
            <a:custGeom>
              <a:avLst/>
              <a:gdLst/>
              <a:ahLst/>
              <a:cxnLst/>
              <a:rect l="l" t="t" r="r" b="b"/>
              <a:pathLst>
                <a:path w="480694" h="570229">
                  <a:moveTo>
                    <a:pt x="219952" y="0"/>
                  </a:moveTo>
                  <a:lnTo>
                    <a:pt x="164488" y="5163"/>
                  </a:lnTo>
                  <a:lnTo>
                    <a:pt x="120708" y="20387"/>
                  </a:lnTo>
                  <a:lnTo>
                    <a:pt x="81858" y="44360"/>
                  </a:lnTo>
                  <a:lnTo>
                    <a:pt x="49150" y="75914"/>
                  </a:lnTo>
                  <a:lnTo>
                    <a:pt x="23797" y="113878"/>
                  </a:lnTo>
                  <a:lnTo>
                    <a:pt x="7009" y="157084"/>
                  </a:lnTo>
                  <a:lnTo>
                    <a:pt x="0" y="204361"/>
                  </a:lnTo>
                  <a:lnTo>
                    <a:pt x="3" y="219941"/>
                  </a:lnTo>
                  <a:lnTo>
                    <a:pt x="5483" y="269104"/>
                  </a:lnTo>
                  <a:lnTo>
                    <a:pt x="21779" y="315182"/>
                  </a:lnTo>
                  <a:lnTo>
                    <a:pt x="48039" y="356405"/>
                  </a:lnTo>
                  <a:lnTo>
                    <a:pt x="83415" y="391033"/>
                  </a:lnTo>
                  <a:lnTo>
                    <a:pt x="83415" y="569917"/>
                  </a:lnTo>
                  <a:lnTo>
                    <a:pt x="306798" y="569917"/>
                  </a:lnTo>
                  <a:lnTo>
                    <a:pt x="306798" y="555702"/>
                  </a:lnTo>
                  <a:lnTo>
                    <a:pt x="97553" y="555702"/>
                  </a:lnTo>
                  <a:lnTo>
                    <a:pt x="97553" y="384087"/>
                  </a:lnTo>
                  <a:lnTo>
                    <a:pt x="58957" y="347516"/>
                  </a:lnTo>
                  <a:lnTo>
                    <a:pt x="34398" y="308991"/>
                  </a:lnTo>
                  <a:lnTo>
                    <a:pt x="19191" y="265910"/>
                  </a:lnTo>
                  <a:lnTo>
                    <a:pt x="14141" y="219941"/>
                  </a:lnTo>
                  <a:lnTo>
                    <a:pt x="14175" y="204361"/>
                  </a:lnTo>
                  <a:lnTo>
                    <a:pt x="20642" y="160486"/>
                  </a:lnTo>
                  <a:lnTo>
                    <a:pt x="36296" y="120165"/>
                  </a:lnTo>
                  <a:lnTo>
                    <a:pt x="59961" y="84746"/>
                  </a:lnTo>
                  <a:lnTo>
                    <a:pt x="90502" y="55326"/>
                  </a:lnTo>
                  <a:lnTo>
                    <a:pt x="126781" y="33001"/>
                  </a:lnTo>
                  <a:lnTo>
                    <a:pt x="167661" y="18865"/>
                  </a:lnTo>
                  <a:lnTo>
                    <a:pt x="210800" y="14146"/>
                  </a:lnTo>
                  <a:lnTo>
                    <a:pt x="285580" y="14146"/>
                  </a:lnTo>
                  <a:lnTo>
                    <a:pt x="268460" y="7335"/>
                  </a:lnTo>
                  <a:lnTo>
                    <a:pt x="219952" y="0"/>
                  </a:lnTo>
                  <a:close/>
                </a:path>
                <a:path w="480694" h="570229">
                  <a:moveTo>
                    <a:pt x="285580" y="14146"/>
                  </a:moveTo>
                  <a:lnTo>
                    <a:pt x="219349" y="14146"/>
                  </a:lnTo>
                  <a:lnTo>
                    <a:pt x="264619" y="21017"/>
                  </a:lnTo>
                  <a:lnTo>
                    <a:pt x="305821" y="37419"/>
                  </a:lnTo>
                  <a:lnTo>
                    <a:pt x="341810" y="62123"/>
                  </a:lnTo>
                  <a:lnTo>
                    <a:pt x="371441" y="93901"/>
                  </a:lnTo>
                  <a:lnTo>
                    <a:pt x="393570" y="131526"/>
                  </a:lnTo>
                  <a:lnTo>
                    <a:pt x="407052" y="173770"/>
                  </a:lnTo>
                  <a:lnTo>
                    <a:pt x="410742" y="219404"/>
                  </a:lnTo>
                  <a:lnTo>
                    <a:pt x="410742" y="227227"/>
                  </a:lnTo>
                  <a:lnTo>
                    <a:pt x="461593" y="315652"/>
                  </a:lnTo>
                  <a:lnTo>
                    <a:pt x="461800" y="315963"/>
                  </a:lnTo>
                  <a:lnTo>
                    <a:pt x="466390" y="321514"/>
                  </a:lnTo>
                  <a:lnTo>
                    <a:pt x="467748" y="329064"/>
                  </a:lnTo>
                  <a:lnTo>
                    <a:pt x="465431" y="335690"/>
                  </a:lnTo>
                  <a:lnTo>
                    <a:pt x="463336" y="339968"/>
                  </a:lnTo>
                  <a:lnTo>
                    <a:pt x="459491" y="342862"/>
                  </a:lnTo>
                  <a:lnTo>
                    <a:pt x="454995" y="343644"/>
                  </a:lnTo>
                  <a:lnTo>
                    <a:pt x="410714" y="343644"/>
                  </a:lnTo>
                  <a:lnTo>
                    <a:pt x="410699" y="401683"/>
                  </a:lnTo>
                  <a:lnTo>
                    <a:pt x="405243" y="428551"/>
                  </a:lnTo>
                  <a:lnTo>
                    <a:pt x="390394" y="450559"/>
                  </a:lnTo>
                  <a:lnTo>
                    <a:pt x="368386" y="465409"/>
                  </a:lnTo>
                  <a:lnTo>
                    <a:pt x="341437" y="470881"/>
                  </a:lnTo>
                  <a:lnTo>
                    <a:pt x="292660" y="470881"/>
                  </a:lnTo>
                  <a:lnTo>
                    <a:pt x="292660" y="555702"/>
                  </a:lnTo>
                  <a:lnTo>
                    <a:pt x="306798" y="555702"/>
                  </a:lnTo>
                  <a:lnTo>
                    <a:pt x="306798" y="485094"/>
                  </a:lnTo>
                  <a:lnTo>
                    <a:pt x="341437" y="485094"/>
                  </a:lnTo>
                  <a:lnTo>
                    <a:pt x="373874" y="478493"/>
                  </a:lnTo>
                  <a:lnTo>
                    <a:pt x="400368" y="460612"/>
                  </a:lnTo>
                  <a:lnTo>
                    <a:pt x="418251" y="434118"/>
                  </a:lnTo>
                  <a:lnTo>
                    <a:pt x="424852" y="401683"/>
                  </a:lnTo>
                  <a:lnTo>
                    <a:pt x="424852" y="357857"/>
                  </a:lnTo>
                  <a:lnTo>
                    <a:pt x="455956" y="357857"/>
                  </a:lnTo>
                  <a:lnTo>
                    <a:pt x="468857" y="352869"/>
                  </a:lnTo>
                  <a:lnTo>
                    <a:pt x="478047" y="342066"/>
                  </a:lnTo>
                  <a:lnTo>
                    <a:pt x="480610" y="326770"/>
                  </a:lnTo>
                  <a:lnTo>
                    <a:pt x="473629" y="308300"/>
                  </a:lnTo>
                  <a:lnTo>
                    <a:pt x="424852" y="223475"/>
                  </a:lnTo>
                  <a:lnTo>
                    <a:pt x="424810" y="219404"/>
                  </a:lnTo>
                  <a:lnTo>
                    <a:pt x="420968" y="171038"/>
                  </a:lnTo>
                  <a:lnTo>
                    <a:pt x="406571" y="125762"/>
                  </a:lnTo>
                  <a:lnTo>
                    <a:pt x="382891" y="85433"/>
                  </a:lnTo>
                  <a:lnTo>
                    <a:pt x="351160" y="51372"/>
                  </a:lnTo>
                  <a:lnTo>
                    <a:pt x="312606" y="24900"/>
                  </a:lnTo>
                  <a:lnTo>
                    <a:pt x="285580" y="14146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8959" y="5218459"/>
              <a:ext cx="480695" cy="570230"/>
            </a:xfrm>
            <a:custGeom>
              <a:avLst/>
              <a:gdLst/>
              <a:ahLst/>
              <a:cxnLst/>
              <a:rect l="l" t="t" r="r" b="b"/>
              <a:pathLst>
                <a:path w="480694" h="570229">
                  <a:moveTo>
                    <a:pt x="473629" y="308442"/>
                  </a:moveTo>
                  <a:lnTo>
                    <a:pt x="424852" y="223617"/>
                  </a:lnTo>
                  <a:lnTo>
                    <a:pt x="424852" y="220082"/>
                  </a:lnTo>
                  <a:lnTo>
                    <a:pt x="420968" y="171179"/>
                  </a:lnTo>
                  <a:lnTo>
                    <a:pt x="406571" y="125903"/>
                  </a:lnTo>
                  <a:lnTo>
                    <a:pt x="382891" y="85574"/>
                  </a:lnTo>
                  <a:lnTo>
                    <a:pt x="351160" y="51514"/>
                  </a:lnTo>
                  <a:lnTo>
                    <a:pt x="312606" y="25041"/>
                  </a:lnTo>
                  <a:lnTo>
                    <a:pt x="268460" y="7477"/>
                  </a:lnTo>
                  <a:lnTo>
                    <a:pt x="219952" y="141"/>
                  </a:lnTo>
                  <a:lnTo>
                    <a:pt x="217219" y="56"/>
                  </a:lnTo>
                  <a:lnTo>
                    <a:pt x="214598" y="9"/>
                  </a:lnTo>
                  <a:lnTo>
                    <a:pt x="164488" y="5304"/>
                  </a:lnTo>
                  <a:lnTo>
                    <a:pt x="120708" y="20528"/>
                  </a:lnTo>
                  <a:lnTo>
                    <a:pt x="81858" y="44502"/>
                  </a:lnTo>
                  <a:lnTo>
                    <a:pt x="49150" y="76055"/>
                  </a:lnTo>
                  <a:lnTo>
                    <a:pt x="23797" y="114020"/>
                  </a:lnTo>
                  <a:lnTo>
                    <a:pt x="7009" y="157225"/>
                  </a:lnTo>
                  <a:lnTo>
                    <a:pt x="0" y="204503"/>
                  </a:lnTo>
                  <a:lnTo>
                    <a:pt x="0" y="220054"/>
                  </a:lnTo>
                  <a:lnTo>
                    <a:pt x="5483" y="269245"/>
                  </a:lnTo>
                  <a:lnTo>
                    <a:pt x="21779" y="315323"/>
                  </a:lnTo>
                  <a:lnTo>
                    <a:pt x="48039" y="356547"/>
                  </a:lnTo>
                  <a:lnTo>
                    <a:pt x="83415" y="391174"/>
                  </a:lnTo>
                  <a:lnTo>
                    <a:pt x="83415" y="570059"/>
                  </a:lnTo>
                  <a:lnTo>
                    <a:pt x="306798" y="570059"/>
                  </a:lnTo>
                  <a:lnTo>
                    <a:pt x="306798" y="485236"/>
                  </a:lnTo>
                  <a:lnTo>
                    <a:pt x="341437" y="485236"/>
                  </a:lnTo>
                  <a:lnTo>
                    <a:pt x="373874" y="478635"/>
                  </a:lnTo>
                  <a:lnTo>
                    <a:pt x="400368" y="460753"/>
                  </a:lnTo>
                  <a:lnTo>
                    <a:pt x="418251" y="434260"/>
                  </a:lnTo>
                  <a:lnTo>
                    <a:pt x="424852" y="401824"/>
                  </a:lnTo>
                  <a:lnTo>
                    <a:pt x="424852" y="357998"/>
                  </a:lnTo>
                  <a:lnTo>
                    <a:pt x="455956" y="357998"/>
                  </a:lnTo>
                  <a:lnTo>
                    <a:pt x="468857" y="353011"/>
                  </a:lnTo>
                  <a:lnTo>
                    <a:pt x="478047" y="342208"/>
                  </a:lnTo>
                  <a:lnTo>
                    <a:pt x="480610" y="326911"/>
                  </a:lnTo>
                  <a:lnTo>
                    <a:pt x="473629" y="308442"/>
                  </a:lnTo>
                  <a:close/>
                </a:path>
                <a:path w="480694" h="570229">
                  <a:moveTo>
                    <a:pt x="465344" y="336010"/>
                  </a:moveTo>
                  <a:lnTo>
                    <a:pt x="463336" y="340110"/>
                  </a:lnTo>
                  <a:lnTo>
                    <a:pt x="459491" y="343003"/>
                  </a:lnTo>
                  <a:lnTo>
                    <a:pt x="454995" y="343785"/>
                  </a:lnTo>
                  <a:lnTo>
                    <a:pt x="410714" y="343785"/>
                  </a:lnTo>
                  <a:lnTo>
                    <a:pt x="410714" y="401749"/>
                  </a:lnTo>
                  <a:lnTo>
                    <a:pt x="405243" y="428692"/>
                  </a:lnTo>
                  <a:lnTo>
                    <a:pt x="390394" y="450700"/>
                  </a:lnTo>
                  <a:lnTo>
                    <a:pt x="368386" y="465551"/>
                  </a:lnTo>
                  <a:lnTo>
                    <a:pt x="341437" y="471023"/>
                  </a:lnTo>
                  <a:lnTo>
                    <a:pt x="292660" y="471023"/>
                  </a:lnTo>
                  <a:lnTo>
                    <a:pt x="292660" y="555844"/>
                  </a:lnTo>
                  <a:lnTo>
                    <a:pt x="97553" y="555844"/>
                  </a:lnTo>
                  <a:lnTo>
                    <a:pt x="97553" y="384228"/>
                  </a:lnTo>
                  <a:lnTo>
                    <a:pt x="92067" y="379987"/>
                  </a:lnTo>
                  <a:lnTo>
                    <a:pt x="58957" y="347657"/>
                  </a:lnTo>
                  <a:lnTo>
                    <a:pt x="34398" y="309132"/>
                  </a:lnTo>
                  <a:lnTo>
                    <a:pt x="19191" y="266051"/>
                  </a:lnTo>
                  <a:lnTo>
                    <a:pt x="14138" y="220054"/>
                  </a:lnTo>
                  <a:lnTo>
                    <a:pt x="14138" y="204757"/>
                  </a:lnTo>
                  <a:lnTo>
                    <a:pt x="20642" y="160628"/>
                  </a:lnTo>
                  <a:lnTo>
                    <a:pt x="36296" y="120306"/>
                  </a:lnTo>
                  <a:lnTo>
                    <a:pt x="59961" y="84887"/>
                  </a:lnTo>
                  <a:lnTo>
                    <a:pt x="90502" y="55468"/>
                  </a:lnTo>
                  <a:lnTo>
                    <a:pt x="126781" y="33142"/>
                  </a:lnTo>
                  <a:lnTo>
                    <a:pt x="167661" y="19006"/>
                  </a:lnTo>
                  <a:lnTo>
                    <a:pt x="212006" y="14156"/>
                  </a:lnTo>
                  <a:lnTo>
                    <a:pt x="214448" y="14156"/>
                  </a:lnTo>
                  <a:lnTo>
                    <a:pt x="264619" y="21159"/>
                  </a:lnTo>
                  <a:lnTo>
                    <a:pt x="305821" y="37560"/>
                  </a:lnTo>
                  <a:lnTo>
                    <a:pt x="341810" y="62264"/>
                  </a:lnTo>
                  <a:lnTo>
                    <a:pt x="371441" y="94042"/>
                  </a:lnTo>
                  <a:lnTo>
                    <a:pt x="393570" y="131667"/>
                  </a:lnTo>
                  <a:lnTo>
                    <a:pt x="407052" y="173911"/>
                  </a:lnTo>
                  <a:lnTo>
                    <a:pt x="410742" y="219545"/>
                  </a:lnTo>
                  <a:lnTo>
                    <a:pt x="410742" y="227368"/>
                  </a:lnTo>
                  <a:lnTo>
                    <a:pt x="412627" y="230638"/>
                  </a:lnTo>
                  <a:lnTo>
                    <a:pt x="461404" y="315463"/>
                  </a:lnTo>
                  <a:lnTo>
                    <a:pt x="461593" y="315793"/>
                  </a:lnTo>
                  <a:lnTo>
                    <a:pt x="461800" y="316104"/>
                  </a:lnTo>
                  <a:lnTo>
                    <a:pt x="466390" y="321655"/>
                  </a:lnTo>
                  <a:lnTo>
                    <a:pt x="467748" y="329205"/>
                  </a:lnTo>
                  <a:lnTo>
                    <a:pt x="465372" y="336000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584" y="5259222"/>
              <a:ext cx="67132" cy="9792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6440" y="5261685"/>
              <a:ext cx="207010" cy="311150"/>
            </a:xfrm>
            <a:custGeom>
              <a:avLst/>
              <a:gdLst/>
              <a:ahLst/>
              <a:cxnLst/>
              <a:rect l="l" t="t" r="r" b="b"/>
              <a:pathLst>
                <a:path w="207009" h="311150">
                  <a:moveTo>
                    <a:pt x="125501" y="0"/>
                  </a:moveTo>
                  <a:lnTo>
                    <a:pt x="118642" y="1476"/>
                  </a:lnTo>
                  <a:lnTo>
                    <a:pt x="112892" y="5505"/>
                  </a:lnTo>
                  <a:lnTo>
                    <a:pt x="109257" y="11224"/>
                  </a:lnTo>
                  <a:lnTo>
                    <a:pt x="108031" y="17887"/>
                  </a:lnTo>
                  <a:lnTo>
                    <a:pt x="109508" y="24747"/>
                  </a:lnTo>
                  <a:lnTo>
                    <a:pt x="111290" y="28828"/>
                  </a:lnTo>
                  <a:lnTo>
                    <a:pt x="114551" y="32089"/>
                  </a:lnTo>
                  <a:lnTo>
                    <a:pt x="118642" y="33870"/>
                  </a:lnTo>
                  <a:lnTo>
                    <a:pt x="118642" y="154887"/>
                  </a:lnTo>
                  <a:lnTo>
                    <a:pt x="141970" y="178987"/>
                  </a:lnTo>
                  <a:lnTo>
                    <a:pt x="104503" y="216451"/>
                  </a:lnTo>
                  <a:lnTo>
                    <a:pt x="104503" y="251050"/>
                  </a:lnTo>
                  <a:lnTo>
                    <a:pt x="61872" y="251050"/>
                  </a:lnTo>
                  <a:lnTo>
                    <a:pt x="34614" y="219033"/>
                  </a:lnTo>
                  <a:lnTo>
                    <a:pt x="36318" y="212024"/>
                  </a:lnTo>
                  <a:lnTo>
                    <a:pt x="35242" y="205142"/>
                  </a:lnTo>
                  <a:lnTo>
                    <a:pt x="31664" y="199167"/>
                  </a:lnTo>
                  <a:lnTo>
                    <a:pt x="25867" y="194877"/>
                  </a:lnTo>
                  <a:lnTo>
                    <a:pt x="18858" y="193167"/>
                  </a:lnTo>
                  <a:lnTo>
                    <a:pt x="11978" y="194241"/>
                  </a:lnTo>
                  <a:lnTo>
                    <a:pt x="6004" y="197817"/>
                  </a:lnTo>
                  <a:lnTo>
                    <a:pt x="1709" y="203614"/>
                  </a:lnTo>
                  <a:lnTo>
                    <a:pt x="0" y="210622"/>
                  </a:lnTo>
                  <a:lnTo>
                    <a:pt x="1073" y="217502"/>
                  </a:lnTo>
                  <a:lnTo>
                    <a:pt x="4649" y="223476"/>
                  </a:lnTo>
                  <a:lnTo>
                    <a:pt x="10447" y="227770"/>
                  </a:lnTo>
                  <a:lnTo>
                    <a:pt x="14632" y="229731"/>
                  </a:lnTo>
                  <a:lnTo>
                    <a:pt x="19401" y="230023"/>
                  </a:lnTo>
                  <a:lnTo>
                    <a:pt x="23784" y="228600"/>
                  </a:lnTo>
                  <a:lnTo>
                    <a:pt x="55246" y="265188"/>
                  </a:lnTo>
                  <a:lnTo>
                    <a:pt x="104503" y="265188"/>
                  </a:lnTo>
                  <a:lnTo>
                    <a:pt x="104503" y="277204"/>
                  </a:lnTo>
                  <a:lnTo>
                    <a:pt x="98754" y="281233"/>
                  </a:lnTo>
                  <a:lnTo>
                    <a:pt x="95119" y="286952"/>
                  </a:lnTo>
                  <a:lnTo>
                    <a:pt x="111782" y="311077"/>
                  </a:lnTo>
                  <a:lnTo>
                    <a:pt x="118642" y="309598"/>
                  </a:lnTo>
                  <a:lnTo>
                    <a:pt x="124390" y="305575"/>
                  </a:lnTo>
                  <a:lnTo>
                    <a:pt x="128021" y="299859"/>
                  </a:lnTo>
                  <a:lnTo>
                    <a:pt x="129244" y="293196"/>
                  </a:lnTo>
                  <a:lnTo>
                    <a:pt x="127765" y="286337"/>
                  </a:lnTo>
                  <a:lnTo>
                    <a:pt x="125984" y="282247"/>
                  </a:lnTo>
                  <a:lnTo>
                    <a:pt x="122723" y="278986"/>
                  </a:lnTo>
                  <a:lnTo>
                    <a:pt x="118642" y="277204"/>
                  </a:lnTo>
                  <a:lnTo>
                    <a:pt x="118642" y="222031"/>
                  </a:lnTo>
                  <a:lnTo>
                    <a:pt x="151866" y="188807"/>
                  </a:lnTo>
                  <a:lnTo>
                    <a:pt x="172706" y="209797"/>
                  </a:lnTo>
                  <a:lnTo>
                    <a:pt x="171763" y="216735"/>
                  </a:lnTo>
                  <a:lnTo>
                    <a:pt x="173492" y="223269"/>
                  </a:lnTo>
                  <a:lnTo>
                    <a:pt x="177545" y="228677"/>
                  </a:lnTo>
                  <a:lnTo>
                    <a:pt x="183574" y="232238"/>
                  </a:lnTo>
                  <a:lnTo>
                    <a:pt x="190512" y="233187"/>
                  </a:lnTo>
                  <a:lnTo>
                    <a:pt x="197046" y="231460"/>
                  </a:lnTo>
                  <a:lnTo>
                    <a:pt x="202455" y="227408"/>
                  </a:lnTo>
                  <a:lnTo>
                    <a:pt x="206016" y="221380"/>
                  </a:lnTo>
                  <a:lnTo>
                    <a:pt x="206959" y="214442"/>
                  </a:lnTo>
                  <a:lnTo>
                    <a:pt x="205231" y="207908"/>
                  </a:lnTo>
                  <a:lnTo>
                    <a:pt x="187023" y="197959"/>
                  </a:lnTo>
                  <a:lnTo>
                    <a:pt x="184742" y="198421"/>
                  </a:lnTo>
                  <a:lnTo>
                    <a:pt x="182612" y="199307"/>
                  </a:lnTo>
                  <a:lnTo>
                    <a:pt x="132780" y="149298"/>
                  </a:lnTo>
                  <a:lnTo>
                    <a:pt x="132780" y="67235"/>
                  </a:lnTo>
                  <a:lnTo>
                    <a:pt x="175194" y="67235"/>
                  </a:lnTo>
                  <a:lnTo>
                    <a:pt x="175194" y="100458"/>
                  </a:lnTo>
                  <a:lnTo>
                    <a:pt x="169445" y="104480"/>
                  </a:lnTo>
                  <a:lnTo>
                    <a:pt x="165810" y="110197"/>
                  </a:lnTo>
                  <a:lnTo>
                    <a:pt x="182472" y="134328"/>
                  </a:lnTo>
                  <a:lnTo>
                    <a:pt x="189333" y="132851"/>
                  </a:lnTo>
                  <a:lnTo>
                    <a:pt x="195081" y="128823"/>
                  </a:lnTo>
                  <a:lnTo>
                    <a:pt x="198712" y="123104"/>
                  </a:lnTo>
                  <a:lnTo>
                    <a:pt x="199935" y="116440"/>
                  </a:lnTo>
                  <a:lnTo>
                    <a:pt x="198456" y="109581"/>
                  </a:lnTo>
                  <a:lnTo>
                    <a:pt x="196675" y="105500"/>
                  </a:lnTo>
                  <a:lnTo>
                    <a:pt x="193414" y="102239"/>
                  </a:lnTo>
                  <a:lnTo>
                    <a:pt x="189333" y="100458"/>
                  </a:lnTo>
                  <a:lnTo>
                    <a:pt x="189333" y="53088"/>
                  </a:lnTo>
                  <a:lnTo>
                    <a:pt x="132780" y="53088"/>
                  </a:lnTo>
                  <a:lnTo>
                    <a:pt x="132780" y="33870"/>
                  </a:lnTo>
                  <a:lnTo>
                    <a:pt x="138528" y="29847"/>
                  </a:lnTo>
                  <a:lnTo>
                    <a:pt x="142159" y="24131"/>
                  </a:lnTo>
                  <a:lnTo>
                    <a:pt x="143382" y="17468"/>
                  </a:lnTo>
                  <a:lnTo>
                    <a:pt x="141904" y="10609"/>
                  </a:lnTo>
                  <a:lnTo>
                    <a:pt x="137881" y="4860"/>
                  </a:lnTo>
                  <a:lnTo>
                    <a:pt x="132164" y="1225"/>
                  </a:lnTo>
                  <a:lnTo>
                    <a:pt x="125501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6440" y="5261685"/>
              <a:ext cx="207010" cy="311150"/>
            </a:xfrm>
            <a:custGeom>
              <a:avLst/>
              <a:gdLst/>
              <a:ahLst/>
              <a:cxnLst/>
              <a:rect l="l" t="t" r="r" b="b"/>
              <a:pathLst>
                <a:path w="207009" h="311150">
                  <a:moveTo>
                    <a:pt x="189333" y="197959"/>
                  </a:moveTo>
                  <a:lnTo>
                    <a:pt x="187023" y="197959"/>
                  </a:lnTo>
                  <a:lnTo>
                    <a:pt x="184742" y="198421"/>
                  </a:lnTo>
                  <a:lnTo>
                    <a:pt x="182612" y="199307"/>
                  </a:lnTo>
                  <a:lnTo>
                    <a:pt x="132780" y="149298"/>
                  </a:lnTo>
                  <a:lnTo>
                    <a:pt x="132780" y="67235"/>
                  </a:lnTo>
                  <a:lnTo>
                    <a:pt x="175194" y="67235"/>
                  </a:lnTo>
                  <a:lnTo>
                    <a:pt x="175194" y="100458"/>
                  </a:lnTo>
                  <a:lnTo>
                    <a:pt x="169445" y="104480"/>
                  </a:lnTo>
                  <a:lnTo>
                    <a:pt x="165810" y="110197"/>
                  </a:lnTo>
                  <a:lnTo>
                    <a:pt x="182472" y="134328"/>
                  </a:lnTo>
                  <a:lnTo>
                    <a:pt x="189333" y="132851"/>
                  </a:lnTo>
                  <a:lnTo>
                    <a:pt x="195081" y="128823"/>
                  </a:lnTo>
                  <a:lnTo>
                    <a:pt x="198712" y="123104"/>
                  </a:lnTo>
                  <a:lnTo>
                    <a:pt x="199935" y="116440"/>
                  </a:lnTo>
                  <a:lnTo>
                    <a:pt x="198456" y="109581"/>
                  </a:lnTo>
                  <a:lnTo>
                    <a:pt x="196675" y="105500"/>
                  </a:lnTo>
                  <a:lnTo>
                    <a:pt x="193414" y="102239"/>
                  </a:lnTo>
                  <a:lnTo>
                    <a:pt x="189333" y="100458"/>
                  </a:lnTo>
                  <a:lnTo>
                    <a:pt x="189333" y="53088"/>
                  </a:lnTo>
                  <a:lnTo>
                    <a:pt x="132780" y="53088"/>
                  </a:lnTo>
                  <a:lnTo>
                    <a:pt x="132780" y="33870"/>
                  </a:lnTo>
                  <a:lnTo>
                    <a:pt x="138528" y="29847"/>
                  </a:lnTo>
                  <a:lnTo>
                    <a:pt x="142159" y="24131"/>
                  </a:lnTo>
                  <a:lnTo>
                    <a:pt x="125501" y="0"/>
                  </a:lnTo>
                  <a:lnTo>
                    <a:pt x="118642" y="1476"/>
                  </a:lnTo>
                  <a:lnTo>
                    <a:pt x="112892" y="5505"/>
                  </a:lnTo>
                  <a:lnTo>
                    <a:pt x="109257" y="11224"/>
                  </a:lnTo>
                  <a:lnTo>
                    <a:pt x="108031" y="17887"/>
                  </a:lnTo>
                  <a:lnTo>
                    <a:pt x="109508" y="24747"/>
                  </a:lnTo>
                  <a:lnTo>
                    <a:pt x="111290" y="28828"/>
                  </a:lnTo>
                  <a:lnTo>
                    <a:pt x="114551" y="32089"/>
                  </a:lnTo>
                  <a:lnTo>
                    <a:pt x="118642" y="33870"/>
                  </a:lnTo>
                  <a:lnTo>
                    <a:pt x="118642" y="154887"/>
                  </a:lnTo>
                  <a:lnTo>
                    <a:pt x="141970" y="178987"/>
                  </a:lnTo>
                  <a:lnTo>
                    <a:pt x="104503" y="216451"/>
                  </a:lnTo>
                  <a:lnTo>
                    <a:pt x="104503" y="251050"/>
                  </a:lnTo>
                  <a:lnTo>
                    <a:pt x="61872" y="251050"/>
                  </a:lnTo>
                  <a:lnTo>
                    <a:pt x="34614" y="219033"/>
                  </a:lnTo>
                  <a:lnTo>
                    <a:pt x="36318" y="212024"/>
                  </a:lnTo>
                  <a:lnTo>
                    <a:pt x="35242" y="205142"/>
                  </a:lnTo>
                  <a:lnTo>
                    <a:pt x="31664" y="199167"/>
                  </a:lnTo>
                  <a:lnTo>
                    <a:pt x="25867" y="194877"/>
                  </a:lnTo>
                  <a:lnTo>
                    <a:pt x="18858" y="193167"/>
                  </a:lnTo>
                  <a:lnTo>
                    <a:pt x="11978" y="194241"/>
                  </a:lnTo>
                  <a:lnTo>
                    <a:pt x="6004" y="197817"/>
                  </a:lnTo>
                  <a:lnTo>
                    <a:pt x="1709" y="203614"/>
                  </a:lnTo>
                  <a:lnTo>
                    <a:pt x="0" y="210622"/>
                  </a:lnTo>
                  <a:lnTo>
                    <a:pt x="1073" y="217502"/>
                  </a:lnTo>
                  <a:lnTo>
                    <a:pt x="4649" y="223476"/>
                  </a:lnTo>
                  <a:lnTo>
                    <a:pt x="10447" y="227770"/>
                  </a:lnTo>
                  <a:lnTo>
                    <a:pt x="14632" y="229731"/>
                  </a:lnTo>
                  <a:lnTo>
                    <a:pt x="19401" y="230023"/>
                  </a:lnTo>
                  <a:lnTo>
                    <a:pt x="23784" y="228600"/>
                  </a:lnTo>
                  <a:lnTo>
                    <a:pt x="55246" y="265188"/>
                  </a:lnTo>
                  <a:lnTo>
                    <a:pt x="104503" y="265188"/>
                  </a:lnTo>
                  <a:lnTo>
                    <a:pt x="104503" y="277204"/>
                  </a:lnTo>
                  <a:lnTo>
                    <a:pt x="98754" y="281233"/>
                  </a:lnTo>
                  <a:lnTo>
                    <a:pt x="95119" y="286952"/>
                  </a:lnTo>
                  <a:lnTo>
                    <a:pt x="111782" y="311077"/>
                  </a:lnTo>
                  <a:lnTo>
                    <a:pt x="118642" y="309598"/>
                  </a:lnTo>
                  <a:lnTo>
                    <a:pt x="124390" y="305575"/>
                  </a:lnTo>
                  <a:lnTo>
                    <a:pt x="128021" y="299859"/>
                  </a:lnTo>
                  <a:lnTo>
                    <a:pt x="129244" y="293196"/>
                  </a:lnTo>
                  <a:lnTo>
                    <a:pt x="127765" y="286337"/>
                  </a:lnTo>
                  <a:lnTo>
                    <a:pt x="125984" y="282247"/>
                  </a:lnTo>
                  <a:lnTo>
                    <a:pt x="122723" y="278986"/>
                  </a:lnTo>
                  <a:lnTo>
                    <a:pt x="118642" y="277204"/>
                  </a:lnTo>
                  <a:lnTo>
                    <a:pt x="118642" y="222031"/>
                  </a:lnTo>
                  <a:lnTo>
                    <a:pt x="151866" y="188807"/>
                  </a:lnTo>
                  <a:lnTo>
                    <a:pt x="172706" y="209797"/>
                  </a:lnTo>
                  <a:lnTo>
                    <a:pt x="171763" y="216735"/>
                  </a:lnTo>
                  <a:lnTo>
                    <a:pt x="173492" y="223269"/>
                  </a:lnTo>
                  <a:lnTo>
                    <a:pt x="177545" y="228677"/>
                  </a:lnTo>
                  <a:lnTo>
                    <a:pt x="183574" y="232238"/>
                  </a:lnTo>
                  <a:lnTo>
                    <a:pt x="190512" y="233187"/>
                  </a:lnTo>
                  <a:lnTo>
                    <a:pt x="197046" y="231460"/>
                  </a:lnTo>
                  <a:lnTo>
                    <a:pt x="202455" y="227408"/>
                  </a:lnTo>
                  <a:lnTo>
                    <a:pt x="206016" y="221380"/>
                  </a:lnTo>
                  <a:lnTo>
                    <a:pt x="206959" y="214442"/>
                  </a:lnTo>
                  <a:lnTo>
                    <a:pt x="205231" y="207908"/>
                  </a:lnTo>
                  <a:lnTo>
                    <a:pt x="201180" y="202500"/>
                  </a:lnTo>
                  <a:lnTo>
                    <a:pt x="195158" y="198939"/>
                  </a:lnTo>
                  <a:lnTo>
                    <a:pt x="193282" y="198289"/>
                  </a:lnTo>
                  <a:lnTo>
                    <a:pt x="191312" y="197959"/>
                  </a:lnTo>
                  <a:lnTo>
                    <a:pt x="189333" y="197959"/>
                  </a:lnTo>
                  <a:close/>
                </a:path>
              </a:pathLst>
            </a:custGeom>
            <a:ln w="706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79412" y="1760601"/>
            <a:ext cx="793750" cy="708025"/>
            <a:chOff x="379412" y="1760601"/>
            <a:chExt cx="793750" cy="708025"/>
          </a:xfrm>
        </p:grpSpPr>
        <p:sp>
          <p:nvSpPr>
            <p:cNvPr id="17" name="object 17"/>
            <p:cNvSpPr/>
            <p:nvPr/>
          </p:nvSpPr>
          <p:spPr>
            <a:xfrm>
              <a:off x="385762" y="1766951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6565" y="1836578"/>
              <a:ext cx="507365" cy="595630"/>
            </a:xfrm>
            <a:custGeom>
              <a:avLst/>
              <a:gdLst/>
              <a:ahLst/>
              <a:cxnLst/>
              <a:rect l="l" t="t" r="r" b="b"/>
              <a:pathLst>
                <a:path w="507365" h="595630">
                  <a:moveTo>
                    <a:pt x="247924" y="0"/>
                  </a:moveTo>
                  <a:lnTo>
                    <a:pt x="200532" y="0"/>
                  </a:lnTo>
                  <a:lnTo>
                    <a:pt x="153929" y="10159"/>
                  </a:lnTo>
                  <a:lnTo>
                    <a:pt x="109689" y="30479"/>
                  </a:lnTo>
                  <a:lnTo>
                    <a:pt x="70774" y="59689"/>
                  </a:lnTo>
                  <a:lnTo>
                    <a:pt x="39595" y="95249"/>
                  </a:lnTo>
                  <a:lnTo>
                    <a:pt x="16905" y="137159"/>
                  </a:lnTo>
                  <a:lnTo>
                    <a:pt x="3456" y="182879"/>
                  </a:lnTo>
                  <a:lnTo>
                    <a:pt x="454" y="224789"/>
                  </a:lnTo>
                  <a:lnTo>
                    <a:pt x="363" y="226059"/>
                  </a:lnTo>
                  <a:lnTo>
                    <a:pt x="272" y="227329"/>
                  </a:lnTo>
                  <a:lnTo>
                    <a:pt x="181" y="228599"/>
                  </a:lnTo>
                  <a:lnTo>
                    <a:pt x="90" y="229869"/>
                  </a:lnTo>
                  <a:lnTo>
                    <a:pt x="0" y="231139"/>
                  </a:lnTo>
                  <a:lnTo>
                    <a:pt x="5887" y="281939"/>
                  </a:lnTo>
                  <a:lnTo>
                    <a:pt x="23038" y="330199"/>
                  </a:lnTo>
                  <a:lnTo>
                    <a:pt x="50682" y="373379"/>
                  </a:lnTo>
                  <a:lnTo>
                    <a:pt x="88049" y="410209"/>
                  </a:lnTo>
                  <a:lnTo>
                    <a:pt x="88049" y="595629"/>
                  </a:lnTo>
                  <a:lnTo>
                    <a:pt x="323844" y="595630"/>
                  </a:lnTo>
                  <a:lnTo>
                    <a:pt x="323844" y="508000"/>
                  </a:lnTo>
                  <a:lnTo>
                    <a:pt x="360407" y="508000"/>
                  </a:lnTo>
                  <a:lnTo>
                    <a:pt x="409725" y="492760"/>
                  </a:lnTo>
                  <a:lnTo>
                    <a:pt x="441928" y="452120"/>
                  </a:lnTo>
                  <a:lnTo>
                    <a:pt x="448457" y="419100"/>
                  </a:lnTo>
                  <a:lnTo>
                    <a:pt x="448457" y="373380"/>
                  </a:lnTo>
                  <a:lnTo>
                    <a:pt x="481289" y="373380"/>
                  </a:lnTo>
                  <a:lnTo>
                    <a:pt x="494907" y="369570"/>
                  </a:lnTo>
                  <a:lnTo>
                    <a:pt x="504608" y="358140"/>
                  </a:lnTo>
                  <a:lnTo>
                    <a:pt x="505856" y="350520"/>
                  </a:lnTo>
                  <a:lnTo>
                    <a:pt x="141775" y="350519"/>
                  </a:lnTo>
                  <a:lnTo>
                    <a:pt x="137531" y="317499"/>
                  </a:lnTo>
                  <a:lnTo>
                    <a:pt x="127970" y="299719"/>
                  </a:lnTo>
                  <a:lnTo>
                    <a:pt x="117850" y="292099"/>
                  </a:lnTo>
                  <a:lnTo>
                    <a:pt x="111927" y="290829"/>
                  </a:lnTo>
                  <a:lnTo>
                    <a:pt x="100805" y="285749"/>
                  </a:lnTo>
                  <a:lnTo>
                    <a:pt x="86744" y="275589"/>
                  </a:lnTo>
                  <a:lnTo>
                    <a:pt x="73522" y="260349"/>
                  </a:lnTo>
                  <a:lnTo>
                    <a:pt x="64918" y="240029"/>
                  </a:lnTo>
                  <a:lnTo>
                    <a:pt x="64171" y="238759"/>
                  </a:lnTo>
                  <a:lnTo>
                    <a:pt x="64171" y="234949"/>
                  </a:lnTo>
                  <a:lnTo>
                    <a:pt x="57176" y="220979"/>
                  </a:lnTo>
                  <a:lnTo>
                    <a:pt x="55217" y="204469"/>
                  </a:lnTo>
                  <a:lnTo>
                    <a:pt x="58295" y="189229"/>
                  </a:lnTo>
                  <a:lnTo>
                    <a:pt x="66410" y="175259"/>
                  </a:lnTo>
                  <a:lnTo>
                    <a:pt x="64918" y="170179"/>
                  </a:lnTo>
                  <a:lnTo>
                    <a:pt x="64171" y="165099"/>
                  </a:lnTo>
                  <a:lnTo>
                    <a:pt x="64171" y="160019"/>
                  </a:lnTo>
                  <a:lnTo>
                    <a:pt x="67226" y="142239"/>
                  </a:lnTo>
                  <a:lnTo>
                    <a:pt x="75737" y="128269"/>
                  </a:lnTo>
                  <a:lnTo>
                    <a:pt x="88726" y="116839"/>
                  </a:lnTo>
                  <a:lnTo>
                    <a:pt x="105212" y="110489"/>
                  </a:lnTo>
                  <a:lnTo>
                    <a:pt x="112895" y="96519"/>
                  </a:lnTo>
                  <a:lnTo>
                    <a:pt x="124146" y="85089"/>
                  </a:lnTo>
                  <a:lnTo>
                    <a:pt x="138056" y="78739"/>
                  </a:lnTo>
                  <a:lnTo>
                    <a:pt x="153714" y="76199"/>
                  </a:lnTo>
                  <a:lnTo>
                    <a:pt x="167129" y="76199"/>
                  </a:lnTo>
                  <a:lnTo>
                    <a:pt x="173033" y="71119"/>
                  </a:lnTo>
                  <a:lnTo>
                    <a:pt x="181602" y="64769"/>
                  </a:lnTo>
                  <a:lnTo>
                    <a:pt x="191151" y="62229"/>
                  </a:lnTo>
                  <a:lnTo>
                    <a:pt x="201470" y="59690"/>
                  </a:lnTo>
                  <a:lnTo>
                    <a:pt x="377683" y="59690"/>
                  </a:lnTo>
                  <a:lnTo>
                    <a:pt x="338768" y="30480"/>
                  </a:lnTo>
                  <a:lnTo>
                    <a:pt x="294528" y="10160"/>
                  </a:lnTo>
                  <a:lnTo>
                    <a:pt x="247924" y="0"/>
                  </a:lnTo>
                  <a:close/>
                </a:path>
                <a:path w="507365" h="595630">
                  <a:moveTo>
                    <a:pt x="161211" y="241299"/>
                  </a:moveTo>
                  <a:lnTo>
                    <a:pt x="136551" y="241299"/>
                  </a:lnTo>
                  <a:lnTo>
                    <a:pt x="141029" y="245109"/>
                  </a:lnTo>
                  <a:lnTo>
                    <a:pt x="155323" y="255269"/>
                  </a:lnTo>
                  <a:lnTo>
                    <a:pt x="160243" y="259079"/>
                  </a:lnTo>
                  <a:lnTo>
                    <a:pt x="175811" y="292099"/>
                  </a:lnTo>
                  <a:lnTo>
                    <a:pt x="175903" y="293369"/>
                  </a:lnTo>
                  <a:lnTo>
                    <a:pt x="175994" y="294639"/>
                  </a:lnTo>
                  <a:lnTo>
                    <a:pt x="176099" y="350519"/>
                  </a:lnTo>
                  <a:lnTo>
                    <a:pt x="189531" y="350520"/>
                  </a:lnTo>
                  <a:lnTo>
                    <a:pt x="189472" y="293370"/>
                  </a:lnTo>
                  <a:lnTo>
                    <a:pt x="173907" y="252729"/>
                  </a:lnTo>
                  <a:lnTo>
                    <a:pt x="162715" y="242569"/>
                  </a:lnTo>
                  <a:lnTo>
                    <a:pt x="161211" y="241299"/>
                  </a:lnTo>
                  <a:close/>
                </a:path>
                <a:path w="507365" h="595630">
                  <a:moveTo>
                    <a:pt x="382137" y="64770"/>
                  </a:moveTo>
                  <a:lnTo>
                    <a:pt x="272894" y="64770"/>
                  </a:lnTo>
                  <a:lnTo>
                    <a:pt x="284296" y="66040"/>
                  </a:lnTo>
                  <a:lnTo>
                    <a:pt x="295302" y="71120"/>
                  </a:lnTo>
                  <a:lnTo>
                    <a:pt x="304630" y="78740"/>
                  </a:lnTo>
                  <a:lnTo>
                    <a:pt x="311998" y="87630"/>
                  </a:lnTo>
                  <a:lnTo>
                    <a:pt x="317128" y="97790"/>
                  </a:lnTo>
                  <a:lnTo>
                    <a:pt x="320113" y="97790"/>
                  </a:lnTo>
                  <a:lnTo>
                    <a:pt x="356210" y="113030"/>
                  </a:lnTo>
                  <a:lnTo>
                    <a:pt x="371600" y="148590"/>
                  </a:lnTo>
                  <a:lnTo>
                    <a:pt x="371600" y="151130"/>
                  </a:lnTo>
                  <a:lnTo>
                    <a:pt x="383014" y="160020"/>
                  </a:lnTo>
                  <a:lnTo>
                    <a:pt x="391281" y="171450"/>
                  </a:lnTo>
                  <a:lnTo>
                    <a:pt x="396049" y="184150"/>
                  </a:lnTo>
                  <a:lnTo>
                    <a:pt x="396552" y="191770"/>
                  </a:lnTo>
                  <a:lnTo>
                    <a:pt x="396635" y="193040"/>
                  </a:lnTo>
                  <a:lnTo>
                    <a:pt x="396719" y="194310"/>
                  </a:lnTo>
                  <a:lnTo>
                    <a:pt x="396803" y="195580"/>
                  </a:lnTo>
                  <a:lnTo>
                    <a:pt x="396887" y="196850"/>
                  </a:lnTo>
                  <a:lnTo>
                    <a:pt x="396970" y="198120"/>
                  </a:lnTo>
                  <a:lnTo>
                    <a:pt x="389485" y="217170"/>
                  </a:lnTo>
                  <a:lnTo>
                    <a:pt x="376823" y="231140"/>
                  </a:lnTo>
                  <a:lnTo>
                    <a:pt x="360244" y="241300"/>
                  </a:lnTo>
                  <a:lnTo>
                    <a:pt x="341006" y="243840"/>
                  </a:lnTo>
                  <a:lnTo>
                    <a:pt x="274596" y="243840"/>
                  </a:lnTo>
                  <a:lnTo>
                    <a:pt x="254589" y="247650"/>
                  </a:lnTo>
                  <a:lnTo>
                    <a:pt x="238219" y="259080"/>
                  </a:lnTo>
                  <a:lnTo>
                    <a:pt x="227166" y="274320"/>
                  </a:lnTo>
                  <a:lnTo>
                    <a:pt x="223109" y="294640"/>
                  </a:lnTo>
                  <a:lnTo>
                    <a:pt x="223109" y="350520"/>
                  </a:lnTo>
                  <a:lnTo>
                    <a:pt x="505856" y="350520"/>
                  </a:lnTo>
                  <a:lnTo>
                    <a:pt x="507312" y="341630"/>
                  </a:lnTo>
                  <a:lnTo>
                    <a:pt x="499944" y="322580"/>
                  </a:lnTo>
                  <a:lnTo>
                    <a:pt x="448457" y="233680"/>
                  </a:lnTo>
                  <a:lnTo>
                    <a:pt x="448366" y="229870"/>
                  </a:lnTo>
                  <a:lnTo>
                    <a:pt x="445183" y="185420"/>
                  </a:lnTo>
                  <a:lnTo>
                    <a:pt x="445092" y="184150"/>
                  </a:lnTo>
                  <a:lnTo>
                    <a:pt x="445001" y="182880"/>
                  </a:lnTo>
                  <a:lnTo>
                    <a:pt x="431552" y="137160"/>
                  </a:lnTo>
                  <a:lnTo>
                    <a:pt x="408861" y="95250"/>
                  </a:lnTo>
                  <a:lnTo>
                    <a:pt x="382137" y="64770"/>
                  </a:lnTo>
                  <a:close/>
                </a:path>
                <a:path w="507365" h="595630">
                  <a:moveTo>
                    <a:pt x="98496" y="144779"/>
                  </a:moveTo>
                  <a:lnTo>
                    <a:pt x="95511" y="146049"/>
                  </a:lnTo>
                  <a:lnTo>
                    <a:pt x="91034" y="149859"/>
                  </a:lnTo>
                  <a:lnTo>
                    <a:pt x="89542" y="153669"/>
                  </a:lnTo>
                  <a:lnTo>
                    <a:pt x="91034" y="156209"/>
                  </a:lnTo>
                  <a:lnTo>
                    <a:pt x="92317" y="162559"/>
                  </a:lnTo>
                  <a:lnTo>
                    <a:pt x="117897" y="198119"/>
                  </a:lnTo>
                  <a:lnTo>
                    <a:pt x="118993" y="205739"/>
                  </a:lnTo>
                  <a:lnTo>
                    <a:pt x="121068" y="213359"/>
                  </a:lnTo>
                  <a:lnTo>
                    <a:pt x="123983" y="220979"/>
                  </a:lnTo>
                  <a:lnTo>
                    <a:pt x="127597" y="228599"/>
                  </a:lnTo>
                  <a:lnTo>
                    <a:pt x="123412" y="233679"/>
                  </a:lnTo>
                  <a:lnTo>
                    <a:pt x="118736" y="237489"/>
                  </a:lnTo>
                  <a:lnTo>
                    <a:pt x="113641" y="241299"/>
                  </a:lnTo>
                  <a:lnTo>
                    <a:pt x="108196" y="245109"/>
                  </a:lnTo>
                  <a:lnTo>
                    <a:pt x="105958" y="246379"/>
                  </a:lnTo>
                  <a:lnTo>
                    <a:pt x="104465" y="248919"/>
                  </a:lnTo>
                  <a:lnTo>
                    <a:pt x="103719" y="252729"/>
                  </a:lnTo>
                  <a:lnTo>
                    <a:pt x="103719" y="255269"/>
                  </a:lnTo>
                  <a:lnTo>
                    <a:pt x="105212" y="257809"/>
                  </a:lnTo>
                  <a:lnTo>
                    <a:pt x="111181" y="261619"/>
                  </a:lnTo>
                  <a:lnTo>
                    <a:pt x="114166" y="261619"/>
                  </a:lnTo>
                  <a:lnTo>
                    <a:pt x="116404" y="259079"/>
                  </a:lnTo>
                  <a:lnTo>
                    <a:pt x="121861" y="255269"/>
                  </a:lnTo>
                  <a:lnTo>
                    <a:pt x="127038" y="251459"/>
                  </a:lnTo>
                  <a:lnTo>
                    <a:pt x="131934" y="246379"/>
                  </a:lnTo>
                  <a:lnTo>
                    <a:pt x="136551" y="241299"/>
                  </a:lnTo>
                  <a:lnTo>
                    <a:pt x="161211" y="241299"/>
                  </a:lnTo>
                  <a:lnTo>
                    <a:pt x="156698" y="237489"/>
                  </a:lnTo>
                  <a:lnTo>
                    <a:pt x="150729" y="234949"/>
                  </a:lnTo>
                  <a:lnTo>
                    <a:pt x="144760" y="229869"/>
                  </a:lnTo>
                  <a:lnTo>
                    <a:pt x="138044" y="220979"/>
                  </a:lnTo>
                  <a:lnTo>
                    <a:pt x="135059" y="213359"/>
                  </a:lnTo>
                  <a:lnTo>
                    <a:pt x="141891" y="210819"/>
                  </a:lnTo>
                  <a:lnTo>
                    <a:pt x="148864" y="209549"/>
                  </a:lnTo>
                  <a:lnTo>
                    <a:pt x="167145" y="209549"/>
                  </a:lnTo>
                  <a:lnTo>
                    <a:pt x="170876" y="207009"/>
                  </a:lnTo>
                  <a:lnTo>
                    <a:pt x="170876" y="201929"/>
                  </a:lnTo>
                  <a:lnTo>
                    <a:pt x="171622" y="198119"/>
                  </a:lnTo>
                  <a:lnTo>
                    <a:pt x="170627" y="196849"/>
                  </a:lnTo>
                  <a:lnTo>
                    <a:pt x="130582" y="196849"/>
                  </a:lnTo>
                  <a:lnTo>
                    <a:pt x="130582" y="193039"/>
                  </a:lnTo>
                  <a:lnTo>
                    <a:pt x="129836" y="193039"/>
                  </a:lnTo>
                  <a:lnTo>
                    <a:pt x="129090" y="185419"/>
                  </a:lnTo>
                  <a:lnTo>
                    <a:pt x="130880" y="177799"/>
                  </a:lnTo>
                  <a:lnTo>
                    <a:pt x="116404" y="177799"/>
                  </a:lnTo>
                  <a:lnTo>
                    <a:pt x="113420" y="175259"/>
                  </a:lnTo>
                  <a:lnTo>
                    <a:pt x="112674" y="172719"/>
                  </a:lnTo>
                  <a:lnTo>
                    <a:pt x="109689" y="167639"/>
                  </a:lnTo>
                  <a:lnTo>
                    <a:pt x="107450" y="160019"/>
                  </a:lnTo>
                  <a:lnTo>
                    <a:pt x="106704" y="153669"/>
                  </a:lnTo>
                  <a:lnTo>
                    <a:pt x="105958" y="149859"/>
                  </a:lnTo>
                  <a:lnTo>
                    <a:pt x="103719" y="147319"/>
                  </a:lnTo>
                  <a:lnTo>
                    <a:pt x="101481" y="146049"/>
                  </a:lnTo>
                  <a:lnTo>
                    <a:pt x="98496" y="144779"/>
                  </a:lnTo>
                  <a:close/>
                </a:path>
                <a:path w="507365" h="595630">
                  <a:moveTo>
                    <a:pt x="279341" y="151130"/>
                  </a:moveTo>
                  <a:lnTo>
                    <a:pt x="252956" y="151130"/>
                  </a:lnTo>
                  <a:lnTo>
                    <a:pt x="260780" y="158750"/>
                  </a:lnTo>
                  <a:lnTo>
                    <a:pt x="269652" y="166370"/>
                  </a:lnTo>
                  <a:lnTo>
                    <a:pt x="279504" y="171450"/>
                  </a:lnTo>
                  <a:lnTo>
                    <a:pt x="290266" y="175260"/>
                  </a:lnTo>
                  <a:lnTo>
                    <a:pt x="304280" y="182880"/>
                  </a:lnTo>
                  <a:lnTo>
                    <a:pt x="316196" y="191770"/>
                  </a:lnTo>
                  <a:lnTo>
                    <a:pt x="324474" y="203200"/>
                  </a:lnTo>
                  <a:lnTo>
                    <a:pt x="327575" y="218440"/>
                  </a:lnTo>
                  <a:lnTo>
                    <a:pt x="327575" y="220980"/>
                  </a:lnTo>
                  <a:lnTo>
                    <a:pt x="329067" y="224790"/>
                  </a:lnTo>
                  <a:lnTo>
                    <a:pt x="331306" y="226060"/>
                  </a:lnTo>
                  <a:lnTo>
                    <a:pt x="334291" y="227330"/>
                  </a:lnTo>
                  <a:lnTo>
                    <a:pt x="337275" y="227330"/>
                  </a:lnTo>
                  <a:lnTo>
                    <a:pt x="343245" y="224790"/>
                  </a:lnTo>
                  <a:lnTo>
                    <a:pt x="344737" y="220980"/>
                  </a:lnTo>
                  <a:lnTo>
                    <a:pt x="343991" y="218440"/>
                  </a:lnTo>
                  <a:lnTo>
                    <a:pt x="342627" y="205740"/>
                  </a:lnTo>
                  <a:lnTo>
                    <a:pt x="338675" y="194310"/>
                  </a:lnTo>
                  <a:lnTo>
                    <a:pt x="332344" y="185420"/>
                  </a:lnTo>
                  <a:lnTo>
                    <a:pt x="323844" y="176530"/>
                  </a:lnTo>
                  <a:lnTo>
                    <a:pt x="331388" y="175260"/>
                  </a:lnTo>
                  <a:lnTo>
                    <a:pt x="338301" y="172720"/>
                  </a:lnTo>
                  <a:lnTo>
                    <a:pt x="344516" y="168910"/>
                  </a:lnTo>
                  <a:lnTo>
                    <a:pt x="349961" y="163830"/>
                  </a:lnTo>
                  <a:lnTo>
                    <a:pt x="352945" y="160020"/>
                  </a:lnTo>
                  <a:lnTo>
                    <a:pt x="309667" y="160020"/>
                  </a:lnTo>
                  <a:lnTo>
                    <a:pt x="299092" y="158750"/>
                  </a:lnTo>
                  <a:lnTo>
                    <a:pt x="288867" y="156210"/>
                  </a:lnTo>
                  <a:lnTo>
                    <a:pt x="279341" y="151130"/>
                  </a:lnTo>
                  <a:close/>
                </a:path>
                <a:path w="507365" h="595630">
                  <a:moveTo>
                    <a:pt x="277344" y="142240"/>
                  </a:moveTo>
                  <a:lnTo>
                    <a:pt x="182815" y="142239"/>
                  </a:lnTo>
                  <a:lnTo>
                    <a:pt x="188784" y="143509"/>
                  </a:lnTo>
                  <a:lnTo>
                    <a:pt x="192515" y="144780"/>
                  </a:lnTo>
                  <a:lnTo>
                    <a:pt x="207216" y="170180"/>
                  </a:lnTo>
                  <a:lnTo>
                    <a:pt x="207305" y="172720"/>
                  </a:lnTo>
                  <a:lnTo>
                    <a:pt x="207394" y="175260"/>
                  </a:lnTo>
                  <a:lnTo>
                    <a:pt x="207439" y="176530"/>
                  </a:lnTo>
                  <a:lnTo>
                    <a:pt x="206052" y="185420"/>
                  </a:lnTo>
                  <a:lnTo>
                    <a:pt x="203055" y="193040"/>
                  </a:lnTo>
                  <a:lnTo>
                    <a:pt x="198520" y="199390"/>
                  </a:lnTo>
                  <a:lnTo>
                    <a:pt x="192515" y="205740"/>
                  </a:lnTo>
                  <a:lnTo>
                    <a:pt x="189531" y="209550"/>
                  </a:lnTo>
                  <a:lnTo>
                    <a:pt x="188784" y="214630"/>
                  </a:lnTo>
                  <a:lnTo>
                    <a:pt x="191769" y="218440"/>
                  </a:lnTo>
                  <a:lnTo>
                    <a:pt x="194754" y="220980"/>
                  </a:lnTo>
                  <a:lnTo>
                    <a:pt x="199231" y="222250"/>
                  </a:lnTo>
                  <a:lnTo>
                    <a:pt x="202962" y="218440"/>
                  </a:lnTo>
                  <a:lnTo>
                    <a:pt x="208185" y="214630"/>
                  </a:lnTo>
                  <a:lnTo>
                    <a:pt x="212662" y="209550"/>
                  </a:lnTo>
                  <a:lnTo>
                    <a:pt x="215647" y="203200"/>
                  </a:lnTo>
                  <a:lnTo>
                    <a:pt x="216393" y="203200"/>
                  </a:lnTo>
                  <a:lnTo>
                    <a:pt x="252956" y="191770"/>
                  </a:lnTo>
                  <a:lnTo>
                    <a:pt x="257060" y="185420"/>
                  </a:lnTo>
                  <a:lnTo>
                    <a:pt x="222363" y="185420"/>
                  </a:lnTo>
                  <a:lnTo>
                    <a:pt x="223109" y="184150"/>
                  </a:lnTo>
                  <a:lnTo>
                    <a:pt x="223855" y="180340"/>
                  </a:lnTo>
                  <a:lnTo>
                    <a:pt x="223762" y="168910"/>
                  </a:lnTo>
                  <a:lnTo>
                    <a:pt x="223645" y="167640"/>
                  </a:lnTo>
                  <a:lnTo>
                    <a:pt x="223529" y="166370"/>
                  </a:lnTo>
                  <a:lnTo>
                    <a:pt x="223412" y="165100"/>
                  </a:lnTo>
                  <a:lnTo>
                    <a:pt x="223296" y="163830"/>
                  </a:lnTo>
                  <a:lnTo>
                    <a:pt x="221757" y="157480"/>
                  </a:lnTo>
                  <a:lnTo>
                    <a:pt x="219378" y="151130"/>
                  </a:lnTo>
                  <a:lnTo>
                    <a:pt x="279341" y="151130"/>
                  </a:lnTo>
                  <a:lnTo>
                    <a:pt x="270865" y="146050"/>
                  </a:lnTo>
                  <a:lnTo>
                    <a:pt x="277344" y="142240"/>
                  </a:lnTo>
                  <a:close/>
                </a:path>
                <a:path w="507365" h="595630">
                  <a:moveTo>
                    <a:pt x="156395" y="191769"/>
                  </a:moveTo>
                  <a:lnTo>
                    <a:pt x="139093" y="194309"/>
                  </a:lnTo>
                  <a:lnTo>
                    <a:pt x="130582" y="196849"/>
                  </a:lnTo>
                  <a:lnTo>
                    <a:pt x="170627" y="196849"/>
                  </a:lnTo>
                  <a:lnTo>
                    <a:pt x="168637" y="194309"/>
                  </a:lnTo>
                  <a:lnTo>
                    <a:pt x="164907" y="193039"/>
                  </a:lnTo>
                  <a:lnTo>
                    <a:pt x="156395" y="191769"/>
                  </a:lnTo>
                  <a:close/>
                </a:path>
                <a:path w="507365" h="595630">
                  <a:moveTo>
                    <a:pt x="252210" y="176530"/>
                  </a:moveTo>
                  <a:lnTo>
                    <a:pt x="247733" y="176530"/>
                  </a:lnTo>
                  <a:lnTo>
                    <a:pt x="244002" y="177800"/>
                  </a:lnTo>
                  <a:lnTo>
                    <a:pt x="230571" y="185420"/>
                  </a:lnTo>
                  <a:lnTo>
                    <a:pt x="257060" y="185420"/>
                  </a:lnTo>
                  <a:lnTo>
                    <a:pt x="257434" y="184150"/>
                  </a:lnTo>
                  <a:lnTo>
                    <a:pt x="256687" y="181610"/>
                  </a:lnTo>
                  <a:lnTo>
                    <a:pt x="255195" y="180340"/>
                  </a:lnTo>
                  <a:lnTo>
                    <a:pt x="252210" y="176530"/>
                  </a:lnTo>
                  <a:close/>
                </a:path>
                <a:path w="507365" h="595630">
                  <a:moveTo>
                    <a:pt x="136551" y="106679"/>
                  </a:moveTo>
                  <a:lnTo>
                    <a:pt x="133567" y="107949"/>
                  </a:lnTo>
                  <a:lnTo>
                    <a:pt x="129090" y="111759"/>
                  </a:lnTo>
                  <a:lnTo>
                    <a:pt x="128343" y="115569"/>
                  </a:lnTo>
                  <a:lnTo>
                    <a:pt x="129090" y="118109"/>
                  </a:lnTo>
                  <a:lnTo>
                    <a:pt x="129836" y="121919"/>
                  </a:lnTo>
                  <a:lnTo>
                    <a:pt x="132074" y="124459"/>
                  </a:lnTo>
                  <a:lnTo>
                    <a:pt x="135805" y="124459"/>
                  </a:lnTo>
                  <a:lnTo>
                    <a:pt x="141775" y="125729"/>
                  </a:lnTo>
                  <a:lnTo>
                    <a:pt x="146252" y="130809"/>
                  </a:lnTo>
                  <a:lnTo>
                    <a:pt x="149237" y="135889"/>
                  </a:lnTo>
                  <a:lnTo>
                    <a:pt x="149237" y="137159"/>
                  </a:lnTo>
                  <a:lnTo>
                    <a:pt x="139210" y="142239"/>
                  </a:lnTo>
                  <a:lnTo>
                    <a:pt x="130582" y="149859"/>
                  </a:lnTo>
                  <a:lnTo>
                    <a:pt x="123633" y="157479"/>
                  </a:lnTo>
                  <a:lnTo>
                    <a:pt x="117151" y="171449"/>
                  </a:lnTo>
                  <a:lnTo>
                    <a:pt x="116404" y="175259"/>
                  </a:lnTo>
                  <a:lnTo>
                    <a:pt x="116404" y="177799"/>
                  </a:lnTo>
                  <a:lnTo>
                    <a:pt x="130880" y="177799"/>
                  </a:lnTo>
                  <a:lnTo>
                    <a:pt x="132074" y="172719"/>
                  </a:lnTo>
                  <a:lnTo>
                    <a:pt x="138079" y="162559"/>
                  </a:lnTo>
                  <a:lnTo>
                    <a:pt x="146532" y="154939"/>
                  </a:lnTo>
                  <a:lnTo>
                    <a:pt x="156524" y="148589"/>
                  </a:lnTo>
                  <a:lnTo>
                    <a:pt x="167145" y="144779"/>
                  </a:lnTo>
                  <a:lnTo>
                    <a:pt x="169384" y="143509"/>
                  </a:lnTo>
                  <a:lnTo>
                    <a:pt x="172368" y="143509"/>
                  </a:lnTo>
                  <a:lnTo>
                    <a:pt x="176099" y="142239"/>
                  </a:lnTo>
                  <a:lnTo>
                    <a:pt x="277344" y="142240"/>
                  </a:lnTo>
                  <a:lnTo>
                    <a:pt x="279504" y="140970"/>
                  </a:lnTo>
                  <a:lnTo>
                    <a:pt x="285800" y="135890"/>
                  </a:lnTo>
                  <a:lnTo>
                    <a:pt x="232693" y="135890"/>
                  </a:lnTo>
                  <a:lnTo>
                    <a:pt x="203708" y="130810"/>
                  </a:lnTo>
                  <a:lnTo>
                    <a:pt x="204756" y="129540"/>
                  </a:lnTo>
                  <a:lnTo>
                    <a:pt x="164907" y="129539"/>
                  </a:lnTo>
                  <a:lnTo>
                    <a:pt x="160628" y="121919"/>
                  </a:lnTo>
                  <a:lnTo>
                    <a:pt x="154740" y="115569"/>
                  </a:lnTo>
                  <a:lnTo>
                    <a:pt x="147593" y="110489"/>
                  </a:lnTo>
                  <a:lnTo>
                    <a:pt x="139536" y="107949"/>
                  </a:lnTo>
                  <a:lnTo>
                    <a:pt x="136551" y="106679"/>
                  </a:lnTo>
                  <a:close/>
                </a:path>
                <a:path w="507365" h="595630">
                  <a:moveTo>
                    <a:pt x="345483" y="148590"/>
                  </a:moveTo>
                  <a:lnTo>
                    <a:pt x="340260" y="149860"/>
                  </a:lnTo>
                  <a:lnTo>
                    <a:pt x="337275" y="152400"/>
                  </a:lnTo>
                  <a:lnTo>
                    <a:pt x="333381" y="154940"/>
                  </a:lnTo>
                  <a:lnTo>
                    <a:pt x="327388" y="157480"/>
                  </a:lnTo>
                  <a:lnTo>
                    <a:pt x="319437" y="160020"/>
                  </a:lnTo>
                  <a:lnTo>
                    <a:pt x="352945" y="160020"/>
                  </a:lnTo>
                  <a:lnTo>
                    <a:pt x="352199" y="154940"/>
                  </a:lnTo>
                  <a:lnTo>
                    <a:pt x="349214" y="151130"/>
                  </a:lnTo>
                  <a:lnTo>
                    <a:pt x="345483" y="148590"/>
                  </a:lnTo>
                  <a:close/>
                </a:path>
                <a:path w="507365" h="595630">
                  <a:moveTo>
                    <a:pt x="252956" y="151130"/>
                  </a:moveTo>
                  <a:lnTo>
                    <a:pt x="219378" y="151130"/>
                  </a:lnTo>
                  <a:lnTo>
                    <a:pt x="231317" y="152400"/>
                  </a:lnTo>
                  <a:lnTo>
                    <a:pt x="242510" y="152400"/>
                  </a:lnTo>
                  <a:lnTo>
                    <a:pt x="252956" y="151130"/>
                  </a:lnTo>
                  <a:close/>
                </a:path>
                <a:path w="507365" h="595630">
                  <a:moveTo>
                    <a:pt x="293250" y="105410"/>
                  </a:moveTo>
                  <a:lnTo>
                    <a:pt x="288027" y="107950"/>
                  </a:lnTo>
                  <a:lnTo>
                    <a:pt x="285789" y="111760"/>
                  </a:lnTo>
                  <a:lnTo>
                    <a:pt x="273593" y="125730"/>
                  </a:lnTo>
                  <a:lnTo>
                    <a:pt x="255941" y="133350"/>
                  </a:lnTo>
                  <a:lnTo>
                    <a:pt x="232693" y="135890"/>
                  </a:lnTo>
                  <a:lnTo>
                    <a:pt x="285800" y="135890"/>
                  </a:lnTo>
                  <a:lnTo>
                    <a:pt x="287374" y="134620"/>
                  </a:lnTo>
                  <a:lnTo>
                    <a:pt x="294265" y="128270"/>
                  </a:lnTo>
                  <a:lnTo>
                    <a:pt x="299966" y="120650"/>
                  </a:lnTo>
                  <a:lnTo>
                    <a:pt x="302205" y="116840"/>
                  </a:lnTo>
                  <a:lnTo>
                    <a:pt x="300712" y="111760"/>
                  </a:lnTo>
                  <a:lnTo>
                    <a:pt x="296981" y="107950"/>
                  </a:lnTo>
                  <a:lnTo>
                    <a:pt x="293250" y="105410"/>
                  </a:lnTo>
                  <a:close/>
                </a:path>
                <a:path w="507365" h="595630">
                  <a:moveTo>
                    <a:pt x="208931" y="87630"/>
                  </a:moveTo>
                  <a:lnTo>
                    <a:pt x="205947" y="87630"/>
                  </a:lnTo>
                  <a:lnTo>
                    <a:pt x="202962" y="90170"/>
                  </a:lnTo>
                  <a:lnTo>
                    <a:pt x="199977" y="91440"/>
                  </a:lnTo>
                  <a:lnTo>
                    <a:pt x="199231" y="95250"/>
                  </a:lnTo>
                  <a:lnTo>
                    <a:pt x="199231" y="99060"/>
                  </a:lnTo>
                  <a:lnTo>
                    <a:pt x="197762" y="110490"/>
                  </a:lnTo>
                  <a:lnTo>
                    <a:pt x="192515" y="118109"/>
                  </a:lnTo>
                  <a:lnTo>
                    <a:pt x="183911" y="123189"/>
                  </a:lnTo>
                  <a:lnTo>
                    <a:pt x="170130" y="128269"/>
                  </a:lnTo>
                  <a:lnTo>
                    <a:pt x="167145" y="128269"/>
                  </a:lnTo>
                  <a:lnTo>
                    <a:pt x="164907" y="129539"/>
                  </a:lnTo>
                  <a:lnTo>
                    <a:pt x="204756" y="129540"/>
                  </a:lnTo>
                  <a:lnTo>
                    <a:pt x="209992" y="123190"/>
                  </a:lnTo>
                  <a:lnTo>
                    <a:pt x="214248" y="115570"/>
                  </a:lnTo>
                  <a:lnTo>
                    <a:pt x="216405" y="106680"/>
                  </a:lnTo>
                  <a:lnTo>
                    <a:pt x="216393" y="93980"/>
                  </a:lnTo>
                  <a:lnTo>
                    <a:pt x="214901" y="91440"/>
                  </a:lnTo>
                  <a:lnTo>
                    <a:pt x="208931" y="87630"/>
                  </a:lnTo>
                  <a:close/>
                </a:path>
                <a:path w="507365" h="595630">
                  <a:moveTo>
                    <a:pt x="167129" y="76199"/>
                  </a:moveTo>
                  <a:lnTo>
                    <a:pt x="157445" y="76199"/>
                  </a:lnTo>
                  <a:lnTo>
                    <a:pt x="161922" y="77469"/>
                  </a:lnTo>
                  <a:lnTo>
                    <a:pt x="165653" y="77469"/>
                  </a:lnTo>
                  <a:lnTo>
                    <a:pt x="167129" y="76199"/>
                  </a:lnTo>
                  <a:close/>
                </a:path>
                <a:path w="507365" h="595630">
                  <a:moveTo>
                    <a:pt x="377683" y="59690"/>
                  </a:moveTo>
                  <a:lnTo>
                    <a:pt x="211928" y="59690"/>
                  </a:lnTo>
                  <a:lnTo>
                    <a:pt x="221896" y="62230"/>
                  </a:lnTo>
                  <a:lnTo>
                    <a:pt x="231165" y="67310"/>
                  </a:lnTo>
                  <a:lnTo>
                    <a:pt x="239525" y="73660"/>
                  </a:lnTo>
                  <a:lnTo>
                    <a:pt x="250088" y="67310"/>
                  </a:lnTo>
                  <a:lnTo>
                    <a:pt x="261351" y="64770"/>
                  </a:lnTo>
                  <a:lnTo>
                    <a:pt x="382137" y="64770"/>
                  </a:lnTo>
                  <a:lnTo>
                    <a:pt x="377683" y="5969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79412" y="4008501"/>
            <a:ext cx="793750" cy="698500"/>
            <a:chOff x="379412" y="4008501"/>
            <a:chExt cx="793750" cy="698500"/>
          </a:xfrm>
        </p:grpSpPr>
        <p:sp>
          <p:nvSpPr>
            <p:cNvPr id="20" name="object 20"/>
            <p:cNvSpPr/>
            <p:nvPr/>
          </p:nvSpPr>
          <p:spPr>
            <a:xfrm>
              <a:off x="385762" y="4014851"/>
              <a:ext cx="781050" cy="685800"/>
            </a:xfrm>
            <a:custGeom>
              <a:avLst/>
              <a:gdLst/>
              <a:ahLst/>
              <a:cxnLst/>
              <a:rect l="l" t="t" r="r" b="b"/>
              <a:pathLst>
                <a:path w="781050" h="685800">
                  <a:moveTo>
                    <a:pt x="0" y="114300"/>
                  </a:moveTo>
                  <a:lnTo>
                    <a:pt x="8983" y="69758"/>
                  </a:lnTo>
                  <a:lnTo>
                    <a:pt x="33480" y="33432"/>
                  </a:lnTo>
                  <a:lnTo>
                    <a:pt x="69812" y="8965"/>
                  </a:lnTo>
                  <a:lnTo>
                    <a:pt x="114300" y="0"/>
                  </a:lnTo>
                  <a:lnTo>
                    <a:pt x="666750" y="0"/>
                  </a:lnTo>
                  <a:lnTo>
                    <a:pt x="711243" y="8965"/>
                  </a:lnTo>
                  <a:lnTo>
                    <a:pt x="747574" y="33432"/>
                  </a:lnTo>
                  <a:lnTo>
                    <a:pt x="772068" y="69758"/>
                  </a:lnTo>
                  <a:lnTo>
                    <a:pt x="781050" y="114300"/>
                  </a:lnTo>
                  <a:lnTo>
                    <a:pt x="781050" y="571373"/>
                  </a:lnTo>
                  <a:lnTo>
                    <a:pt x="772068" y="615934"/>
                  </a:lnTo>
                  <a:lnTo>
                    <a:pt x="747574" y="652303"/>
                  </a:lnTo>
                  <a:lnTo>
                    <a:pt x="711243" y="676814"/>
                  </a:lnTo>
                  <a:lnTo>
                    <a:pt x="666750" y="685800"/>
                  </a:lnTo>
                  <a:lnTo>
                    <a:pt x="114300" y="685800"/>
                  </a:lnTo>
                  <a:lnTo>
                    <a:pt x="69812" y="676814"/>
                  </a:lnTo>
                  <a:lnTo>
                    <a:pt x="33480" y="652303"/>
                  </a:lnTo>
                  <a:lnTo>
                    <a:pt x="8983" y="615934"/>
                  </a:lnTo>
                  <a:lnTo>
                    <a:pt x="0" y="57137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869" y="4147082"/>
              <a:ext cx="467359" cy="354330"/>
            </a:xfrm>
            <a:custGeom>
              <a:avLst/>
              <a:gdLst/>
              <a:ahLst/>
              <a:cxnLst/>
              <a:rect l="l" t="t" r="r" b="b"/>
              <a:pathLst>
                <a:path w="467359" h="354329">
                  <a:moveTo>
                    <a:pt x="157563" y="0"/>
                  </a:moveTo>
                  <a:lnTo>
                    <a:pt x="26707" y="0"/>
                  </a:lnTo>
                  <a:lnTo>
                    <a:pt x="0" y="26703"/>
                  </a:lnTo>
                  <a:lnTo>
                    <a:pt x="0" y="353828"/>
                  </a:lnTo>
                  <a:lnTo>
                    <a:pt x="13457" y="321741"/>
                  </a:lnTo>
                  <a:lnTo>
                    <a:pt x="86126" y="144869"/>
                  </a:lnTo>
                  <a:lnTo>
                    <a:pt x="93898" y="132080"/>
                  </a:lnTo>
                  <a:lnTo>
                    <a:pt x="104736" y="122170"/>
                  </a:lnTo>
                  <a:lnTo>
                    <a:pt x="117953" y="115766"/>
                  </a:lnTo>
                  <a:lnTo>
                    <a:pt x="132860" y="113492"/>
                  </a:lnTo>
                  <a:lnTo>
                    <a:pt x="467345" y="113492"/>
                  </a:lnTo>
                  <a:lnTo>
                    <a:pt x="467345" y="80112"/>
                  </a:lnTo>
                  <a:lnTo>
                    <a:pt x="240349" y="53408"/>
                  </a:lnTo>
                  <a:lnTo>
                    <a:pt x="166910" y="4673"/>
                  </a:lnTo>
                  <a:lnTo>
                    <a:pt x="162236" y="2002"/>
                  </a:lnTo>
                  <a:lnTo>
                    <a:pt x="15756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869" y="4147082"/>
              <a:ext cx="467359" cy="354330"/>
            </a:xfrm>
            <a:custGeom>
              <a:avLst/>
              <a:gdLst/>
              <a:ahLst/>
              <a:cxnLst/>
              <a:rect l="l" t="t" r="r" b="b"/>
              <a:pathLst>
                <a:path w="467359" h="354329">
                  <a:moveTo>
                    <a:pt x="132860" y="113492"/>
                  </a:moveTo>
                  <a:lnTo>
                    <a:pt x="467345" y="113492"/>
                  </a:lnTo>
                  <a:lnTo>
                    <a:pt x="467345" y="80112"/>
                  </a:lnTo>
                  <a:lnTo>
                    <a:pt x="465238" y="69743"/>
                  </a:lnTo>
                  <a:lnTo>
                    <a:pt x="459500" y="61252"/>
                  </a:lnTo>
                  <a:lnTo>
                    <a:pt x="451009" y="55515"/>
                  </a:lnTo>
                  <a:lnTo>
                    <a:pt x="440640" y="53408"/>
                  </a:lnTo>
                  <a:lnTo>
                    <a:pt x="240349" y="53408"/>
                  </a:lnTo>
                  <a:lnTo>
                    <a:pt x="166910" y="4673"/>
                  </a:lnTo>
                  <a:lnTo>
                    <a:pt x="162236" y="2002"/>
                  </a:lnTo>
                  <a:lnTo>
                    <a:pt x="157563" y="0"/>
                  </a:lnTo>
                  <a:lnTo>
                    <a:pt x="152222" y="0"/>
                  </a:lnTo>
                  <a:lnTo>
                    <a:pt x="26707" y="0"/>
                  </a:lnTo>
                  <a:lnTo>
                    <a:pt x="16336" y="2107"/>
                  </a:lnTo>
                  <a:lnTo>
                    <a:pt x="7844" y="7844"/>
                  </a:lnTo>
                  <a:lnTo>
                    <a:pt x="2107" y="16335"/>
                  </a:lnTo>
                  <a:lnTo>
                    <a:pt x="0" y="26703"/>
                  </a:lnTo>
                  <a:lnTo>
                    <a:pt x="0" y="353828"/>
                  </a:lnTo>
                  <a:lnTo>
                    <a:pt x="13457" y="321741"/>
                  </a:lnTo>
                  <a:lnTo>
                    <a:pt x="43063" y="249849"/>
                  </a:lnTo>
                  <a:lnTo>
                    <a:pt x="72669" y="177706"/>
                  </a:lnTo>
                  <a:lnTo>
                    <a:pt x="86126" y="144869"/>
                  </a:lnTo>
                  <a:lnTo>
                    <a:pt x="93898" y="132080"/>
                  </a:lnTo>
                  <a:lnTo>
                    <a:pt x="104736" y="122170"/>
                  </a:lnTo>
                  <a:lnTo>
                    <a:pt x="117953" y="115766"/>
                  </a:lnTo>
                  <a:lnTo>
                    <a:pt x="132860" y="113492"/>
                  </a:lnTo>
                  <a:close/>
                </a:path>
              </a:pathLst>
            </a:custGeom>
            <a:ln w="6676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9898" y="4287278"/>
              <a:ext cx="501015" cy="233679"/>
            </a:xfrm>
            <a:custGeom>
              <a:avLst/>
              <a:gdLst/>
              <a:ahLst/>
              <a:cxnLst/>
              <a:rect l="l" t="t" r="r" b="b"/>
              <a:pathLst>
                <a:path w="501015" h="233679">
                  <a:moveTo>
                    <a:pt x="476692" y="0"/>
                  </a:moveTo>
                  <a:lnTo>
                    <a:pt x="112831" y="0"/>
                  </a:lnTo>
                  <a:lnTo>
                    <a:pt x="0" y="233660"/>
                  </a:lnTo>
                  <a:lnTo>
                    <a:pt x="407258" y="233660"/>
                  </a:lnTo>
                  <a:lnTo>
                    <a:pt x="498056" y="38720"/>
                  </a:lnTo>
                  <a:lnTo>
                    <a:pt x="500059" y="34715"/>
                  </a:lnTo>
                  <a:lnTo>
                    <a:pt x="500727" y="30709"/>
                  </a:lnTo>
                  <a:lnTo>
                    <a:pt x="500727" y="26704"/>
                  </a:lnTo>
                  <a:lnTo>
                    <a:pt x="498943" y="16804"/>
                  </a:lnTo>
                  <a:lnTo>
                    <a:pt x="494049" y="8731"/>
                  </a:lnTo>
                  <a:lnTo>
                    <a:pt x="493967" y="8595"/>
                  </a:lnTo>
                  <a:lnTo>
                    <a:pt x="486362" y="2764"/>
                  </a:lnTo>
                  <a:lnTo>
                    <a:pt x="476692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9898" y="4287278"/>
              <a:ext cx="501015" cy="233679"/>
            </a:xfrm>
            <a:custGeom>
              <a:avLst/>
              <a:gdLst/>
              <a:ahLst/>
              <a:cxnLst/>
              <a:rect l="l" t="t" r="r" b="b"/>
              <a:pathLst>
                <a:path w="501015" h="233679">
                  <a:moveTo>
                    <a:pt x="500727" y="26704"/>
                  </a:moveTo>
                  <a:lnTo>
                    <a:pt x="112831" y="0"/>
                  </a:lnTo>
                  <a:lnTo>
                    <a:pt x="105623" y="1074"/>
                  </a:lnTo>
                  <a:lnTo>
                    <a:pt x="99228" y="4089"/>
                  </a:lnTo>
                  <a:lnTo>
                    <a:pt x="93960" y="8730"/>
                  </a:lnTo>
                  <a:lnTo>
                    <a:pt x="90132" y="14687"/>
                  </a:lnTo>
                  <a:lnTo>
                    <a:pt x="0" y="233660"/>
                  </a:lnTo>
                  <a:lnTo>
                    <a:pt x="407258" y="233660"/>
                  </a:lnTo>
                  <a:lnTo>
                    <a:pt x="498056" y="38720"/>
                  </a:lnTo>
                  <a:lnTo>
                    <a:pt x="500059" y="34715"/>
                  </a:lnTo>
                  <a:lnTo>
                    <a:pt x="500727" y="30709"/>
                  </a:lnTo>
                  <a:lnTo>
                    <a:pt x="500727" y="26704"/>
                  </a:lnTo>
                  <a:close/>
                </a:path>
              </a:pathLst>
            </a:custGeom>
            <a:ln w="6676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1175" y="2081276"/>
            <a:ext cx="9229725" cy="4124325"/>
          </a:xfrm>
          <a:custGeom>
            <a:avLst/>
            <a:gdLst/>
            <a:ahLst/>
            <a:cxnLst/>
            <a:rect l="l" t="t" r="r" b="b"/>
            <a:pathLst>
              <a:path w="9229725" h="4124325">
                <a:moveTo>
                  <a:pt x="0" y="166624"/>
                </a:moveTo>
                <a:lnTo>
                  <a:pt x="5948" y="122310"/>
                </a:lnTo>
                <a:lnTo>
                  <a:pt x="22737" y="82502"/>
                </a:lnTo>
                <a:lnTo>
                  <a:pt x="48783" y="48783"/>
                </a:lnTo>
                <a:lnTo>
                  <a:pt x="82502" y="22737"/>
                </a:lnTo>
                <a:lnTo>
                  <a:pt x="122310" y="5948"/>
                </a:lnTo>
                <a:lnTo>
                  <a:pt x="166624" y="0"/>
                </a:lnTo>
                <a:lnTo>
                  <a:pt x="9062974" y="0"/>
                </a:lnTo>
                <a:lnTo>
                  <a:pt x="9107296" y="5948"/>
                </a:lnTo>
                <a:lnTo>
                  <a:pt x="9147127" y="22737"/>
                </a:lnTo>
                <a:lnTo>
                  <a:pt x="9180877" y="48783"/>
                </a:lnTo>
                <a:lnTo>
                  <a:pt x="9206954" y="82502"/>
                </a:lnTo>
                <a:lnTo>
                  <a:pt x="9223767" y="122310"/>
                </a:lnTo>
                <a:lnTo>
                  <a:pt x="9229725" y="166624"/>
                </a:lnTo>
                <a:lnTo>
                  <a:pt x="9229725" y="833374"/>
                </a:lnTo>
                <a:lnTo>
                  <a:pt x="9223767" y="877696"/>
                </a:lnTo>
                <a:lnTo>
                  <a:pt x="9206954" y="917527"/>
                </a:lnTo>
                <a:lnTo>
                  <a:pt x="9180877" y="951277"/>
                </a:lnTo>
                <a:lnTo>
                  <a:pt x="9147127" y="977354"/>
                </a:lnTo>
                <a:lnTo>
                  <a:pt x="9107296" y="994167"/>
                </a:lnTo>
                <a:lnTo>
                  <a:pt x="9062974" y="1000125"/>
                </a:lnTo>
                <a:lnTo>
                  <a:pt x="166624" y="1000125"/>
                </a:lnTo>
                <a:lnTo>
                  <a:pt x="122310" y="994167"/>
                </a:lnTo>
                <a:lnTo>
                  <a:pt x="82502" y="977354"/>
                </a:lnTo>
                <a:lnTo>
                  <a:pt x="48783" y="951277"/>
                </a:lnTo>
                <a:lnTo>
                  <a:pt x="22737" y="917527"/>
                </a:lnTo>
                <a:lnTo>
                  <a:pt x="5948" y="877696"/>
                </a:lnTo>
                <a:lnTo>
                  <a:pt x="0" y="833374"/>
                </a:lnTo>
                <a:lnTo>
                  <a:pt x="0" y="166624"/>
                </a:lnTo>
                <a:close/>
              </a:path>
              <a:path w="9229725" h="4124325">
                <a:moveTo>
                  <a:pt x="0" y="1223899"/>
                </a:moveTo>
                <a:lnTo>
                  <a:pt x="5948" y="1179585"/>
                </a:lnTo>
                <a:lnTo>
                  <a:pt x="22737" y="1139777"/>
                </a:lnTo>
                <a:lnTo>
                  <a:pt x="48783" y="1106058"/>
                </a:lnTo>
                <a:lnTo>
                  <a:pt x="82502" y="1080012"/>
                </a:lnTo>
                <a:lnTo>
                  <a:pt x="122310" y="1063223"/>
                </a:lnTo>
                <a:lnTo>
                  <a:pt x="166624" y="1057275"/>
                </a:lnTo>
                <a:lnTo>
                  <a:pt x="9062974" y="1057275"/>
                </a:lnTo>
                <a:lnTo>
                  <a:pt x="9107296" y="1063223"/>
                </a:lnTo>
                <a:lnTo>
                  <a:pt x="9147127" y="1080012"/>
                </a:lnTo>
                <a:lnTo>
                  <a:pt x="9180877" y="1106058"/>
                </a:lnTo>
                <a:lnTo>
                  <a:pt x="9206954" y="1139777"/>
                </a:lnTo>
                <a:lnTo>
                  <a:pt x="9223767" y="1179585"/>
                </a:lnTo>
                <a:lnTo>
                  <a:pt x="9229725" y="1223899"/>
                </a:lnTo>
                <a:lnTo>
                  <a:pt x="9229725" y="1890649"/>
                </a:lnTo>
                <a:lnTo>
                  <a:pt x="9223767" y="1934971"/>
                </a:lnTo>
                <a:lnTo>
                  <a:pt x="9206954" y="1974802"/>
                </a:lnTo>
                <a:lnTo>
                  <a:pt x="9180877" y="2008552"/>
                </a:lnTo>
                <a:lnTo>
                  <a:pt x="9147127" y="2034629"/>
                </a:lnTo>
                <a:lnTo>
                  <a:pt x="9107296" y="2051442"/>
                </a:lnTo>
                <a:lnTo>
                  <a:pt x="9062974" y="2057400"/>
                </a:lnTo>
                <a:lnTo>
                  <a:pt x="166624" y="2057400"/>
                </a:lnTo>
                <a:lnTo>
                  <a:pt x="122310" y="2051442"/>
                </a:lnTo>
                <a:lnTo>
                  <a:pt x="82502" y="2034629"/>
                </a:lnTo>
                <a:lnTo>
                  <a:pt x="48783" y="2008552"/>
                </a:lnTo>
                <a:lnTo>
                  <a:pt x="22737" y="1974802"/>
                </a:lnTo>
                <a:lnTo>
                  <a:pt x="5948" y="1934971"/>
                </a:lnTo>
                <a:lnTo>
                  <a:pt x="0" y="1890649"/>
                </a:lnTo>
                <a:lnTo>
                  <a:pt x="0" y="1223899"/>
                </a:lnTo>
                <a:close/>
              </a:path>
              <a:path w="9229725" h="4124325">
                <a:moveTo>
                  <a:pt x="0" y="2281174"/>
                </a:moveTo>
                <a:lnTo>
                  <a:pt x="5948" y="2236860"/>
                </a:lnTo>
                <a:lnTo>
                  <a:pt x="22737" y="2197052"/>
                </a:lnTo>
                <a:lnTo>
                  <a:pt x="48783" y="2163333"/>
                </a:lnTo>
                <a:lnTo>
                  <a:pt x="82502" y="2137287"/>
                </a:lnTo>
                <a:lnTo>
                  <a:pt x="122310" y="2120498"/>
                </a:lnTo>
                <a:lnTo>
                  <a:pt x="166624" y="2114550"/>
                </a:lnTo>
                <a:lnTo>
                  <a:pt x="9062974" y="2114550"/>
                </a:lnTo>
                <a:lnTo>
                  <a:pt x="9107296" y="2120498"/>
                </a:lnTo>
                <a:lnTo>
                  <a:pt x="9147127" y="2137287"/>
                </a:lnTo>
                <a:lnTo>
                  <a:pt x="9180877" y="2163333"/>
                </a:lnTo>
                <a:lnTo>
                  <a:pt x="9206954" y="2197052"/>
                </a:lnTo>
                <a:lnTo>
                  <a:pt x="9223767" y="2236860"/>
                </a:lnTo>
                <a:lnTo>
                  <a:pt x="9229725" y="2281174"/>
                </a:lnTo>
                <a:lnTo>
                  <a:pt x="9229725" y="2947924"/>
                </a:lnTo>
                <a:lnTo>
                  <a:pt x="9223767" y="2992246"/>
                </a:lnTo>
                <a:lnTo>
                  <a:pt x="9206954" y="3032077"/>
                </a:lnTo>
                <a:lnTo>
                  <a:pt x="9180877" y="3065827"/>
                </a:lnTo>
                <a:lnTo>
                  <a:pt x="9147127" y="3091904"/>
                </a:lnTo>
                <a:lnTo>
                  <a:pt x="9107296" y="3108717"/>
                </a:lnTo>
                <a:lnTo>
                  <a:pt x="9062974" y="3114675"/>
                </a:lnTo>
                <a:lnTo>
                  <a:pt x="166624" y="3114675"/>
                </a:lnTo>
                <a:lnTo>
                  <a:pt x="122310" y="3108717"/>
                </a:lnTo>
                <a:lnTo>
                  <a:pt x="82502" y="3091904"/>
                </a:lnTo>
                <a:lnTo>
                  <a:pt x="48783" y="3065827"/>
                </a:lnTo>
                <a:lnTo>
                  <a:pt x="22737" y="3032077"/>
                </a:lnTo>
                <a:lnTo>
                  <a:pt x="5948" y="2992246"/>
                </a:lnTo>
                <a:lnTo>
                  <a:pt x="0" y="2947924"/>
                </a:lnTo>
                <a:lnTo>
                  <a:pt x="0" y="2281174"/>
                </a:lnTo>
                <a:close/>
              </a:path>
              <a:path w="9229725" h="4124325">
                <a:moveTo>
                  <a:pt x="0" y="3290824"/>
                </a:moveTo>
                <a:lnTo>
                  <a:pt x="5948" y="3246510"/>
                </a:lnTo>
                <a:lnTo>
                  <a:pt x="22737" y="3206702"/>
                </a:lnTo>
                <a:lnTo>
                  <a:pt x="48783" y="3172983"/>
                </a:lnTo>
                <a:lnTo>
                  <a:pt x="82502" y="3146937"/>
                </a:lnTo>
                <a:lnTo>
                  <a:pt x="122310" y="3130148"/>
                </a:lnTo>
                <a:lnTo>
                  <a:pt x="166624" y="3124200"/>
                </a:lnTo>
                <a:lnTo>
                  <a:pt x="9062974" y="3124200"/>
                </a:lnTo>
                <a:lnTo>
                  <a:pt x="9107296" y="3130148"/>
                </a:lnTo>
                <a:lnTo>
                  <a:pt x="9147127" y="3146937"/>
                </a:lnTo>
                <a:lnTo>
                  <a:pt x="9180877" y="3172983"/>
                </a:lnTo>
                <a:lnTo>
                  <a:pt x="9206954" y="3206702"/>
                </a:lnTo>
                <a:lnTo>
                  <a:pt x="9223767" y="3246510"/>
                </a:lnTo>
                <a:lnTo>
                  <a:pt x="9229725" y="3290824"/>
                </a:lnTo>
                <a:lnTo>
                  <a:pt x="9229725" y="3957574"/>
                </a:lnTo>
                <a:lnTo>
                  <a:pt x="9223767" y="4001887"/>
                </a:lnTo>
                <a:lnTo>
                  <a:pt x="9206954" y="4041705"/>
                </a:lnTo>
                <a:lnTo>
                  <a:pt x="9180877" y="4075441"/>
                </a:lnTo>
                <a:lnTo>
                  <a:pt x="9147127" y="4101504"/>
                </a:lnTo>
                <a:lnTo>
                  <a:pt x="9107296" y="4118307"/>
                </a:lnTo>
                <a:lnTo>
                  <a:pt x="9062974" y="4124261"/>
                </a:lnTo>
                <a:lnTo>
                  <a:pt x="166624" y="4124261"/>
                </a:lnTo>
                <a:lnTo>
                  <a:pt x="122310" y="4118307"/>
                </a:lnTo>
                <a:lnTo>
                  <a:pt x="82502" y="4101504"/>
                </a:lnTo>
                <a:lnTo>
                  <a:pt x="48783" y="4075441"/>
                </a:lnTo>
                <a:lnTo>
                  <a:pt x="22737" y="4041705"/>
                </a:lnTo>
                <a:lnTo>
                  <a:pt x="5948" y="4001887"/>
                </a:lnTo>
                <a:lnTo>
                  <a:pt x="0" y="3957574"/>
                </a:lnTo>
                <a:lnTo>
                  <a:pt x="0" y="3290824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7630" y="1421828"/>
            <a:ext cx="8641080" cy="454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A79AC"/>
                </a:solidFill>
                <a:latin typeface="Arial"/>
                <a:cs typeface="Arial"/>
              </a:rPr>
              <a:t>EBRAINS…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400">
              <a:latin typeface="Arial"/>
              <a:cs typeface="Arial"/>
            </a:endParaRPr>
          </a:p>
          <a:p>
            <a:pPr marL="41910" marR="97155">
              <a:lnSpc>
                <a:spcPts val="1950"/>
              </a:lnSpc>
              <a:spcBef>
                <a:spcPts val="5"/>
              </a:spcBef>
            </a:pP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is</a:t>
            </a:r>
            <a:r>
              <a:rPr sz="1850" spc="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an</a:t>
            </a:r>
            <a:r>
              <a:rPr sz="1850" spc="1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INTEGRATIVE,</a:t>
            </a:r>
            <a:r>
              <a:rPr sz="1850" b="1" spc="1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DISTRIBUTED</a:t>
            </a:r>
            <a:r>
              <a:rPr sz="1850" b="1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DIGITAL</a:t>
            </a:r>
            <a:r>
              <a:rPr sz="1850" b="1" spc="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RI</a:t>
            </a:r>
            <a:r>
              <a:rPr sz="1850" b="1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50" b="1" spc="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pan-European</a:t>
            </a:r>
            <a:r>
              <a:rPr sz="1850" b="1" spc="1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relevance</a:t>
            </a:r>
            <a:r>
              <a:rPr sz="1850" spc="-10" dirty="0">
                <a:solidFill>
                  <a:srgbClr val="006CAE"/>
                </a:solidFill>
                <a:latin typeface="Arial"/>
                <a:cs typeface="Arial"/>
              </a:rPr>
              <a:t>,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developed</a:t>
            </a:r>
            <a:r>
              <a:rPr sz="1850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under</a:t>
            </a:r>
            <a:r>
              <a:rPr sz="1850" spc="1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50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EU-funded</a:t>
            </a:r>
            <a:r>
              <a:rPr sz="1850" spc="1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Human</a:t>
            </a:r>
            <a:r>
              <a:rPr sz="1850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Brain</a:t>
            </a:r>
            <a:r>
              <a:rPr sz="1850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Project</a:t>
            </a:r>
            <a:r>
              <a:rPr sz="1850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(HBP),</a:t>
            </a:r>
            <a:r>
              <a:rPr sz="1850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1850" spc="229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cross-</a:t>
            </a:r>
            <a:r>
              <a:rPr sz="1850" spc="-10" dirty="0">
                <a:solidFill>
                  <a:srgbClr val="006CAE"/>
                </a:solidFill>
                <a:latin typeface="Arial"/>
                <a:cs typeface="Arial"/>
              </a:rPr>
              <a:t>fertilise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progress</a:t>
            </a:r>
            <a:r>
              <a:rPr sz="1850" spc="2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1850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neuroscience,</a:t>
            </a:r>
            <a:r>
              <a:rPr sz="1850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medicine</a:t>
            </a:r>
            <a:r>
              <a:rPr sz="1850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50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advanced</a:t>
            </a:r>
            <a:r>
              <a:rPr sz="1850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computing</a:t>
            </a:r>
            <a:r>
              <a:rPr sz="1850" spc="2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including</a:t>
            </a:r>
            <a:r>
              <a:rPr sz="1850" spc="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6CAE"/>
                </a:solidFill>
                <a:latin typeface="Arial"/>
                <a:cs typeface="Arial"/>
              </a:rPr>
              <a:t>AI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850">
              <a:latin typeface="Arial"/>
              <a:cs typeface="Arial"/>
            </a:endParaRPr>
          </a:p>
          <a:p>
            <a:pPr marL="53975">
              <a:lnSpc>
                <a:spcPts val="2415"/>
              </a:lnSpc>
            </a:pP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Included</a:t>
            </a:r>
            <a:r>
              <a:rPr sz="2150" spc="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2150" spc="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150" spc="1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ESFRI</a:t>
            </a:r>
            <a:r>
              <a:rPr sz="2150" b="1" spc="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roadmap</a:t>
            </a:r>
            <a:r>
              <a:rPr sz="2150" b="1" spc="2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2021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2150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continues</a:t>
            </a:r>
            <a:r>
              <a:rPr sz="2150" spc="1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developing</a:t>
            </a:r>
            <a:r>
              <a:rPr sz="2150" spc="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006CAE"/>
                </a:solidFill>
                <a:latin typeface="Arial"/>
                <a:cs typeface="Arial"/>
              </a:rPr>
              <a:t>as</a:t>
            </a:r>
            <a:r>
              <a:rPr sz="2150" spc="1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endParaRPr sz="2150">
              <a:latin typeface="Arial"/>
              <a:cs typeface="Arial"/>
            </a:endParaRPr>
          </a:p>
          <a:p>
            <a:pPr marL="53975">
              <a:lnSpc>
                <a:spcPts val="2415"/>
              </a:lnSpc>
            </a:pP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REFERENCE</a:t>
            </a:r>
            <a:r>
              <a:rPr sz="2150" b="1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RI</a:t>
            </a:r>
            <a:r>
              <a:rPr sz="2150" b="1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150" b="1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DIGITAL</a:t>
            </a:r>
            <a:r>
              <a:rPr sz="2150" b="1" spc="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NEUROSCIENCE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150">
              <a:latin typeface="Arial"/>
              <a:cs typeface="Arial"/>
            </a:endParaRPr>
          </a:p>
          <a:p>
            <a:pPr marL="41910" marR="5080">
              <a:lnSpc>
                <a:spcPts val="1950"/>
              </a:lnSpc>
            </a:pP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As</a:t>
            </a:r>
            <a:r>
              <a:rPr sz="1850" spc="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part</a:t>
            </a:r>
            <a:r>
              <a:rPr sz="18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upcoming</a:t>
            </a:r>
            <a:r>
              <a:rPr sz="1850" spc="1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1850" spc="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Partnership</a:t>
            </a:r>
            <a:r>
              <a:rPr sz="18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1850" spc="1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Brain</a:t>
            </a:r>
            <a:r>
              <a:rPr sz="1850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Health</a:t>
            </a:r>
            <a:r>
              <a:rPr sz="1850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will</a:t>
            </a:r>
            <a:r>
              <a:rPr sz="185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FACILITATE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MEDICAL</a:t>
            </a:r>
            <a:r>
              <a:rPr sz="1850" b="1" spc="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INNOVATION</a:t>
            </a:r>
            <a:r>
              <a:rPr sz="1850" b="1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providing</a:t>
            </a:r>
            <a:r>
              <a:rPr sz="1850" spc="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VALUE</a:t>
            </a:r>
            <a:r>
              <a:rPr sz="1850" b="1" spc="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ADDED</a:t>
            </a:r>
            <a:r>
              <a:rPr sz="1850" b="1" spc="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r>
              <a:rPr sz="1850" b="1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50" b="1" spc="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ACCESS</a:t>
            </a:r>
            <a:r>
              <a:rPr sz="1850" b="1" spc="1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endParaRPr sz="1850">
              <a:latin typeface="Arial"/>
              <a:cs typeface="Arial"/>
            </a:endParaRPr>
          </a:p>
          <a:p>
            <a:pPr marL="41910">
              <a:lnSpc>
                <a:spcPts val="1935"/>
              </a:lnSpc>
            </a:pP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worldclass</a:t>
            </a:r>
            <a:r>
              <a:rPr sz="1850" spc="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1850" b="1" spc="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HPC</a:t>
            </a:r>
            <a:r>
              <a:rPr sz="1850" b="1" spc="1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resources</a:t>
            </a:r>
            <a:r>
              <a:rPr sz="1850" b="1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1850" spc="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a</a:t>
            </a:r>
            <a:r>
              <a:rPr sz="1850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wide</a:t>
            </a:r>
            <a:r>
              <a:rPr sz="1850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community</a:t>
            </a:r>
            <a:r>
              <a:rPr sz="1850" spc="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50" spc="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6CAE"/>
                </a:solidFill>
                <a:latin typeface="Arial"/>
                <a:cs typeface="Arial"/>
              </a:rPr>
              <a:t>professionals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850">
              <a:latin typeface="Arial"/>
              <a:cs typeface="Arial"/>
            </a:endParaRPr>
          </a:p>
          <a:p>
            <a:pPr marL="41910" marR="948055">
              <a:lnSpc>
                <a:spcPts val="1950"/>
              </a:lnSpc>
            </a:pP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contributes</a:t>
            </a:r>
            <a:r>
              <a:rPr sz="1850" spc="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1850" spc="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50" spc="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novel</a:t>
            </a:r>
            <a:r>
              <a:rPr sz="1850" b="1" spc="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EuroHPC</a:t>
            </a:r>
            <a:r>
              <a:rPr sz="1850" b="1" spc="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AI</a:t>
            </a:r>
            <a:r>
              <a:rPr sz="1850" b="1" spc="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FACTORIES</a:t>
            </a:r>
            <a:r>
              <a:rPr sz="1850" b="1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50" b="1" spc="1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50" b="1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6CAE"/>
                </a:solidFill>
                <a:latin typeface="Arial"/>
                <a:cs typeface="Arial"/>
              </a:rPr>
              <a:t>planned</a:t>
            </a:r>
            <a:r>
              <a:rPr sz="185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006CAE"/>
                </a:solidFill>
                <a:latin typeface="Arial"/>
                <a:cs typeface="Arial"/>
              </a:rPr>
              <a:t>AI </a:t>
            </a:r>
            <a:r>
              <a:rPr sz="1850" b="1" spc="-10" dirty="0">
                <a:solidFill>
                  <a:srgbClr val="006CAE"/>
                </a:solidFill>
                <a:latin typeface="Arial"/>
                <a:cs typeface="Arial"/>
              </a:rPr>
              <a:t>GIGAFACTORIES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5734" y="286385"/>
            <a:ext cx="3931920" cy="10140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4">
              <a:lnSpc>
                <a:spcPts val="4125"/>
              </a:lnSpc>
              <a:spcBef>
                <a:spcPts val="105"/>
              </a:spcBef>
            </a:pPr>
            <a:r>
              <a:rPr sz="3600" spc="-40" dirty="0">
                <a:solidFill>
                  <a:srgbClr val="F39E0C"/>
                </a:solidFill>
              </a:rPr>
              <a:t>INFRASERV-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marL="12700">
              <a:lnSpc>
                <a:spcPts val="3645"/>
              </a:lnSpc>
            </a:pPr>
            <a:r>
              <a:rPr dirty="0"/>
              <a:t>Expected</a:t>
            </a:r>
            <a:r>
              <a:rPr spc="-75" dirty="0"/>
              <a:t> </a:t>
            </a:r>
            <a:r>
              <a:rPr spc="-10" dirty="0"/>
              <a:t>Outcomes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81615" y="782319"/>
            <a:ext cx="5956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25" dirty="0">
                <a:solidFill>
                  <a:srgbClr val="004493"/>
                </a:solidFill>
                <a:latin typeface="Arial"/>
                <a:cs typeface="Arial"/>
              </a:rPr>
              <a:t>2/2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7512" y="5437251"/>
            <a:ext cx="793750" cy="708025"/>
            <a:chOff x="417512" y="5437251"/>
            <a:chExt cx="793750" cy="708025"/>
          </a:xfrm>
        </p:grpSpPr>
        <p:sp>
          <p:nvSpPr>
            <p:cNvPr id="7" name="object 7"/>
            <p:cNvSpPr/>
            <p:nvPr/>
          </p:nvSpPr>
          <p:spPr>
            <a:xfrm>
              <a:off x="423862" y="5443601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8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84"/>
                  </a:lnTo>
                  <a:lnTo>
                    <a:pt x="747109" y="661320"/>
                  </a:lnTo>
                  <a:lnTo>
                    <a:pt x="710273" y="686155"/>
                  </a:lnTo>
                  <a:lnTo>
                    <a:pt x="665162" y="695261"/>
                  </a:lnTo>
                  <a:lnTo>
                    <a:pt x="115887" y="695261"/>
                  </a:lnTo>
                  <a:lnTo>
                    <a:pt x="70782" y="686155"/>
                  </a:lnTo>
                  <a:lnTo>
                    <a:pt x="33945" y="661320"/>
                  </a:lnTo>
                  <a:lnTo>
                    <a:pt x="9108" y="62448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5" y="5495925"/>
              <a:ext cx="571500" cy="5715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17512" y="4360926"/>
            <a:ext cx="793750" cy="708025"/>
            <a:chOff x="417512" y="4360926"/>
            <a:chExt cx="793750" cy="708025"/>
          </a:xfrm>
        </p:grpSpPr>
        <p:sp>
          <p:nvSpPr>
            <p:cNvPr id="10" name="object 10"/>
            <p:cNvSpPr/>
            <p:nvPr/>
          </p:nvSpPr>
          <p:spPr>
            <a:xfrm>
              <a:off x="423862" y="4367276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8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5" y="4429125"/>
              <a:ext cx="571500" cy="57150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17512" y="3294126"/>
            <a:ext cx="793750" cy="698500"/>
            <a:chOff x="417512" y="3294126"/>
            <a:chExt cx="793750" cy="698500"/>
          </a:xfrm>
        </p:grpSpPr>
        <p:sp>
          <p:nvSpPr>
            <p:cNvPr id="13" name="object 13"/>
            <p:cNvSpPr/>
            <p:nvPr/>
          </p:nvSpPr>
          <p:spPr>
            <a:xfrm>
              <a:off x="423862" y="3300476"/>
              <a:ext cx="781050" cy="685800"/>
            </a:xfrm>
            <a:custGeom>
              <a:avLst/>
              <a:gdLst/>
              <a:ahLst/>
              <a:cxnLst/>
              <a:rect l="l" t="t" r="r" b="b"/>
              <a:pathLst>
                <a:path w="781050" h="685800">
                  <a:moveTo>
                    <a:pt x="0" y="114300"/>
                  </a:moveTo>
                  <a:lnTo>
                    <a:pt x="8983" y="69758"/>
                  </a:lnTo>
                  <a:lnTo>
                    <a:pt x="33480" y="33432"/>
                  </a:lnTo>
                  <a:lnTo>
                    <a:pt x="69812" y="8965"/>
                  </a:lnTo>
                  <a:lnTo>
                    <a:pt x="114300" y="0"/>
                  </a:lnTo>
                  <a:lnTo>
                    <a:pt x="666750" y="0"/>
                  </a:lnTo>
                  <a:lnTo>
                    <a:pt x="711243" y="8965"/>
                  </a:lnTo>
                  <a:lnTo>
                    <a:pt x="747574" y="33432"/>
                  </a:lnTo>
                  <a:lnTo>
                    <a:pt x="772068" y="69758"/>
                  </a:lnTo>
                  <a:lnTo>
                    <a:pt x="781050" y="114300"/>
                  </a:lnTo>
                  <a:lnTo>
                    <a:pt x="781050" y="571373"/>
                  </a:lnTo>
                  <a:lnTo>
                    <a:pt x="772068" y="615934"/>
                  </a:lnTo>
                  <a:lnTo>
                    <a:pt x="747574" y="652303"/>
                  </a:lnTo>
                  <a:lnTo>
                    <a:pt x="711243" y="676814"/>
                  </a:lnTo>
                  <a:lnTo>
                    <a:pt x="666750" y="685800"/>
                  </a:lnTo>
                  <a:lnTo>
                    <a:pt x="114300" y="685800"/>
                  </a:lnTo>
                  <a:lnTo>
                    <a:pt x="69812" y="676814"/>
                  </a:lnTo>
                  <a:lnTo>
                    <a:pt x="33480" y="652303"/>
                  </a:lnTo>
                  <a:lnTo>
                    <a:pt x="8983" y="615934"/>
                  </a:lnTo>
                  <a:lnTo>
                    <a:pt x="0" y="57137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5" y="3352800"/>
              <a:ext cx="571500" cy="57150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17512" y="2217801"/>
            <a:ext cx="793750" cy="708025"/>
            <a:chOff x="417512" y="2217801"/>
            <a:chExt cx="793750" cy="708025"/>
          </a:xfrm>
        </p:grpSpPr>
        <p:sp>
          <p:nvSpPr>
            <p:cNvPr id="16" name="object 16"/>
            <p:cNvSpPr/>
            <p:nvPr/>
          </p:nvSpPr>
          <p:spPr>
            <a:xfrm>
              <a:off x="423862" y="2224151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5" y="2276475"/>
              <a:ext cx="571500" cy="57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2375" y="533400"/>
              <a:ext cx="7591425" cy="771525"/>
            </a:xfrm>
            <a:custGeom>
              <a:avLst/>
              <a:gdLst/>
              <a:ahLst/>
              <a:cxnLst/>
              <a:rect l="l" t="t" r="r" b="b"/>
              <a:pathLst>
                <a:path w="7591425" h="771525">
                  <a:moveTo>
                    <a:pt x="7591425" y="0"/>
                  </a:moveTo>
                  <a:lnTo>
                    <a:pt x="0" y="0"/>
                  </a:lnTo>
                  <a:lnTo>
                    <a:pt x="0" y="771525"/>
                  </a:lnTo>
                  <a:lnTo>
                    <a:pt x="7591425" y="77152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8100" y="443230"/>
            <a:ext cx="2940050" cy="884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130"/>
              </a:spcBef>
            </a:pPr>
            <a:r>
              <a:rPr spc="-45" dirty="0">
                <a:solidFill>
                  <a:srgbClr val="F39E0C"/>
                </a:solidFill>
              </a:rPr>
              <a:t>INFRASERV-</a:t>
            </a:r>
            <a:r>
              <a:rPr spc="-25" dirty="0">
                <a:solidFill>
                  <a:srgbClr val="F39E0C"/>
                </a:solidFill>
              </a:rPr>
              <a:t>01</a:t>
            </a:r>
          </a:p>
          <a:p>
            <a:pPr marL="12700">
              <a:lnSpc>
                <a:spcPts val="3000"/>
              </a:lnSpc>
            </a:pPr>
            <a:r>
              <a:rPr sz="2600" spc="-10" dirty="0"/>
              <a:t>Scope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10253980" y="901382"/>
            <a:ext cx="48704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spc="-25" dirty="0">
                <a:solidFill>
                  <a:srgbClr val="004493"/>
                </a:solidFill>
                <a:latin typeface="Arial"/>
                <a:cs typeface="Arial"/>
              </a:rPr>
              <a:t>1/3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6175" y="2324100"/>
            <a:ext cx="7581900" cy="2247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1760" rIns="0" bIns="0" rtlCol="0">
            <a:spAutoFit/>
          </a:bodyPr>
          <a:lstStyle/>
          <a:p>
            <a:pPr marL="487680" indent="-342900">
              <a:lnSpc>
                <a:spcPts val="2290"/>
              </a:lnSpc>
              <a:spcBef>
                <a:spcPts val="880"/>
              </a:spcBef>
              <a:buClr>
                <a:srgbClr val="004493"/>
              </a:buClr>
              <a:buChar char="•"/>
              <a:tabLst>
                <a:tab pos="487680" algn="l"/>
                <a:tab pos="4015740" algn="l"/>
              </a:tabLst>
            </a:pP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EXCELLENCE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	AND</a:t>
            </a:r>
            <a:r>
              <a:rPr sz="2000" b="1" spc="-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ACTRACTIVENESS</a:t>
            </a:r>
            <a:r>
              <a:rPr sz="20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487680">
              <a:lnSpc>
                <a:spcPts val="229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EBRAINS</a:t>
            </a:r>
            <a:r>
              <a:rPr sz="2000" b="1" spc="-4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A79AC"/>
                </a:solidFill>
                <a:latin typeface="Arial"/>
                <a:cs typeface="Arial"/>
              </a:rPr>
              <a:t>RI</a:t>
            </a:r>
            <a:endParaRPr sz="2000">
              <a:latin typeface="Arial"/>
              <a:cs typeface="Arial"/>
            </a:endParaRPr>
          </a:p>
          <a:p>
            <a:pPr marL="887094" lvl="1" indent="-285115">
              <a:lnSpc>
                <a:spcPct val="100000"/>
              </a:lnSpc>
              <a:spcBef>
                <a:spcPts val="900"/>
              </a:spcBef>
              <a:buClr>
                <a:srgbClr val="921680"/>
              </a:buClr>
              <a:buFont typeface="Wingdings"/>
              <a:buChar char=""/>
              <a:tabLst>
                <a:tab pos="887094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operating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existing,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improved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new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887730" lvl="1" indent="-285750">
              <a:lnSpc>
                <a:spcPct val="100000"/>
              </a:lnSpc>
              <a:spcBef>
                <a:spcPts val="980"/>
              </a:spcBef>
              <a:buClr>
                <a:srgbClr val="921680"/>
              </a:buClr>
              <a:buFont typeface="Wingdings"/>
              <a:buChar char=""/>
              <a:tabLst>
                <a:tab pos="88773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advancing</a:t>
            </a:r>
            <a:r>
              <a:rPr sz="2000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scientific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technological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discoveries</a:t>
            </a:r>
            <a:endParaRPr sz="2000">
              <a:latin typeface="Arial"/>
              <a:cs typeface="Arial"/>
            </a:endParaRPr>
          </a:p>
          <a:p>
            <a:pPr marL="887730" lvl="1" indent="-285750">
              <a:lnSpc>
                <a:spcPts val="2290"/>
              </a:lnSpc>
              <a:spcBef>
                <a:spcPts val="980"/>
              </a:spcBef>
              <a:buClr>
                <a:srgbClr val="921680"/>
              </a:buClr>
              <a:buFont typeface="Wingdings"/>
              <a:buChar char=""/>
              <a:tabLst>
                <a:tab pos="88773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attracting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wide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community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 users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(including</a:t>
            </a:r>
            <a:endParaRPr sz="2000">
              <a:latin typeface="Arial"/>
              <a:cs typeface="Arial"/>
            </a:endParaRPr>
          </a:p>
          <a:p>
            <a:pPr marL="888365">
              <a:lnSpc>
                <a:spcPts val="2290"/>
              </a:lnSpc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industry)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25150" y="5905500"/>
            <a:ext cx="12573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00" y="1390650"/>
            <a:ext cx="11410950" cy="5276850"/>
            <a:chOff x="571500" y="1390650"/>
            <a:chExt cx="11410950" cy="5276850"/>
          </a:xfrm>
        </p:grpSpPr>
        <p:sp>
          <p:nvSpPr>
            <p:cNvPr id="3" name="object 3"/>
            <p:cNvSpPr/>
            <p:nvPr/>
          </p:nvSpPr>
          <p:spPr>
            <a:xfrm>
              <a:off x="571500" y="1390650"/>
              <a:ext cx="11049000" cy="5276850"/>
            </a:xfrm>
            <a:custGeom>
              <a:avLst/>
              <a:gdLst/>
              <a:ahLst/>
              <a:cxnLst/>
              <a:rect l="l" t="t" r="r" b="b"/>
              <a:pathLst>
                <a:path w="11049000" h="5276850">
                  <a:moveTo>
                    <a:pt x="11049000" y="0"/>
                  </a:moveTo>
                  <a:lnTo>
                    <a:pt x="0" y="0"/>
                  </a:lnTo>
                  <a:lnTo>
                    <a:pt x="0" y="5276850"/>
                  </a:lnTo>
                  <a:lnTo>
                    <a:pt x="11049000" y="5276850"/>
                  </a:lnTo>
                  <a:lnTo>
                    <a:pt x="11049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8662" y="2195576"/>
              <a:ext cx="3419475" cy="1076325"/>
            </a:xfrm>
            <a:custGeom>
              <a:avLst/>
              <a:gdLst/>
              <a:ahLst/>
              <a:cxnLst/>
              <a:rect l="l" t="t" r="r" b="b"/>
              <a:pathLst>
                <a:path w="3419475" h="1076325">
                  <a:moveTo>
                    <a:pt x="3419475" y="0"/>
                  </a:moveTo>
                  <a:lnTo>
                    <a:pt x="0" y="0"/>
                  </a:lnTo>
                  <a:lnTo>
                    <a:pt x="0" y="1076325"/>
                  </a:lnTo>
                  <a:lnTo>
                    <a:pt x="3419475" y="1076325"/>
                  </a:lnTo>
                  <a:lnTo>
                    <a:pt x="34194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8662" y="2195576"/>
              <a:ext cx="3419475" cy="1076325"/>
            </a:xfrm>
            <a:custGeom>
              <a:avLst/>
              <a:gdLst/>
              <a:ahLst/>
              <a:cxnLst/>
              <a:rect l="l" t="t" r="r" b="b"/>
              <a:pathLst>
                <a:path w="3419475" h="1076325">
                  <a:moveTo>
                    <a:pt x="0" y="1076325"/>
                  </a:moveTo>
                  <a:lnTo>
                    <a:pt x="3419475" y="1076325"/>
                  </a:lnTo>
                  <a:lnTo>
                    <a:pt x="3419475" y="0"/>
                  </a:lnTo>
                  <a:lnTo>
                    <a:pt x="0" y="0"/>
                  </a:lnTo>
                  <a:lnTo>
                    <a:pt x="0" y="10763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52365" y="333374"/>
            <a:ext cx="3302635" cy="964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sz="3600" spc="-30" dirty="0">
                <a:solidFill>
                  <a:srgbClr val="F39E0C"/>
                </a:solidFill>
              </a:rPr>
              <a:t>INFRASERV-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marL="942975">
              <a:lnSpc>
                <a:spcPts val="3180"/>
              </a:lnSpc>
            </a:pPr>
            <a:r>
              <a:rPr sz="2750" spc="-10" dirty="0"/>
              <a:t>Scope</a:t>
            </a:r>
            <a:endParaRPr sz="2750"/>
          </a:p>
        </p:txBody>
      </p:sp>
      <p:sp>
        <p:nvSpPr>
          <p:cNvPr id="7" name="object 7"/>
          <p:cNvSpPr txBox="1"/>
          <p:nvPr/>
        </p:nvSpPr>
        <p:spPr>
          <a:xfrm>
            <a:off x="9958069" y="848360"/>
            <a:ext cx="5175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2/3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2178" y="2408872"/>
            <a:ext cx="2526030" cy="601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25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Operate</a:t>
            </a:r>
            <a:r>
              <a:rPr sz="20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EBRAINS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RI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digital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facilities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9437" y="2036826"/>
            <a:ext cx="7306309" cy="1238250"/>
            <a:chOff x="579437" y="2036826"/>
            <a:chExt cx="7306309" cy="12382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7" y="2043049"/>
              <a:ext cx="742950" cy="11239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5787" y="2043176"/>
              <a:ext cx="742950" cy="1123950"/>
            </a:xfrm>
            <a:custGeom>
              <a:avLst/>
              <a:gdLst/>
              <a:ahLst/>
              <a:cxnLst/>
              <a:rect l="l" t="t" r="r" b="b"/>
              <a:pathLst>
                <a:path w="742950" h="1123950">
                  <a:moveTo>
                    <a:pt x="0" y="1123950"/>
                  </a:moveTo>
                  <a:lnTo>
                    <a:pt x="742950" y="1123950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11239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62526" y="2195576"/>
              <a:ext cx="3419475" cy="1076325"/>
            </a:xfrm>
            <a:custGeom>
              <a:avLst/>
              <a:gdLst/>
              <a:ahLst/>
              <a:cxnLst/>
              <a:rect l="l" t="t" r="r" b="b"/>
              <a:pathLst>
                <a:path w="3419475" h="1076325">
                  <a:moveTo>
                    <a:pt x="3419475" y="0"/>
                  </a:moveTo>
                  <a:lnTo>
                    <a:pt x="0" y="0"/>
                  </a:lnTo>
                  <a:lnTo>
                    <a:pt x="0" y="1076325"/>
                  </a:lnTo>
                  <a:lnTo>
                    <a:pt x="3419475" y="1076325"/>
                  </a:lnTo>
                  <a:lnTo>
                    <a:pt x="34194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62526" y="2195576"/>
              <a:ext cx="3419475" cy="1076325"/>
            </a:xfrm>
            <a:custGeom>
              <a:avLst/>
              <a:gdLst/>
              <a:ahLst/>
              <a:cxnLst/>
              <a:rect l="l" t="t" r="r" b="b"/>
              <a:pathLst>
                <a:path w="3419475" h="1076325">
                  <a:moveTo>
                    <a:pt x="0" y="1076325"/>
                  </a:moveTo>
                  <a:lnTo>
                    <a:pt x="3419475" y="1076325"/>
                  </a:lnTo>
                  <a:lnTo>
                    <a:pt x="3419475" y="0"/>
                  </a:lnTo>
                  <a:lnTo>
                    <a:pt x="0" y="0"/>
                  </a:lnTo>
                  <a:lnTo>
                    <a:pt x="0" y="10763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71440" y="2145601"/>
            <a:ext cx="1988820" cy="11264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6600"/>
              </a:lnSpc>
              <a:spcBef>
                <a:spcPts val="450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Support</a:t>
            </a:r>
            <a:r>
              <a:rPr sz="20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use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development</a:t>
            </a:r>
            <a:r>
              <a:rPr sz="20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EBRAINS</a:t>
            </a:r>
            <a:r>
              <a:rPr sz="20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digital services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13301" y="2036826"/>
            <a:ext cx="7305675" cy="1238250"/>
            <a:chOff x="4313301" y="2036826"/>
            <a:chExt cx="7305675" cy="123825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651" y="2043049"/>
              <a:ext cx="742823" cy="11239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19651" y="2043176"/>
              <a:ext cx="742950" cy="1123950"/>
            </a:xfrm>
            <a:custGeom>
              <a:avLst/>
              <a:gdLst/>
              <a:ahLst/>
              <a:cxnLst/>
              <a:rect l="l" t="t" r="r" b="b"/>
              <a:pathLst>
                <a:path w="742950" h="1123950">
                  <a:moveTo>
                    <a:pt x="0" y="1123950"/>
                  </a:moveTo>
                  <a:lnTo>
                    <a:pt x="742950" y="1123950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11239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96326" y="2195576"/>
              <a:ext cx="3419475" cy="1076325"/>
            </a:xfrm>
            <a:custGeom>
              <a:avLst/>
              <a:gdLst/>
              <a:ahLst/>
              <a:cxnLst/>
              <a:rect l="l" t="t" r="r" b="b"/>
              <a:pathLst>
                <a:path w="3419475" h="1076325">
                  <a:moveTo>
                    <a:pt x="3419475" y="0"/>
                  </a:moveTo>
                  <a:lnTo>
                    <a:pt x="0" y="0"/>
                  </a:lnTo>
                  <a:lnTo>
                    <a:pt x="0" y="1076325"/>
                  </a:lnTo>
                  <a:lnTo>
                    <a:pt x="3419475" y="1076325"/>
                  </a:lnTo>
                  <a:lnTo>
                    <a:pt x="34194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96326" y="2195576"/>
              <a:ext cx="3419475" cy="1076325"/>
            </a:xfrm>
            <a:custGeom>
              <a:avLst/>
              <a:gdLst/>
              <a:ahLst/>
              <a:cxnLst/>
              <a:rect l="l" t="t" r="r" b="b"/>
              <a:pathLst>
                <a:path w="3419475" h="1076325">
                  <a:moveTo>
                    <a:pt x="0" y="1076325"/>
                  </a:moveTo>
                  <a:lnTo>
                    <a:pt x="3419475" y="1076325"/>
                  </a:lnTo>
                  <a:lnTo>
                    <a:pt x="3419475" y="0"/>
                  </a:lnTo>
                  <a:lnTo>
                    <a:pt x="0" y="0"/>
                  </a:lnTo>
                  <a:lnTo>
                    <a:pt x="0" y="10763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910955" y="2408872"/>
            <a:ext cx="2302510" cy="60134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4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Integrate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AI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tools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EBRAINS</a:t>
            </a:r>
            <a:r>
              <a:rPr sz="2000" spc="-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5487" y="2036826"/>
            <a:ext cx="8087359" cy="2609850"/>
            <a:chOff x="725487" y="2036826"/>
            <a:chExt cx="8087359" cy="260985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3451" y="2043176"/>
              <a:ext cx="752475" cy="112382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053451" y="2043176"/>
              <a:ext cx="752475" cy="1123950"/>
            </a:xfrm>
            <a:custGeom>
              <a:avLst/>
              <a:gdLst/>
              <a:ahLst/>
              <a:cxnLst/>
              <a:rect l="l" t="t" r="r" b="b"/>
              <a:pathLst>
                <a:path w="752475" h="1123950">
                  <a:moveTo>
                    <a:pt x="0" y="1123950"/>
                  </a:moveTo>
                  <a:lnTo>
                    <a:pt x="752475" y="1123950"/>
                  </a:lnTo>
                  <a:lnTo>
                    <a:pt x="752475" y="0"/>
                  </a:lnTo>
                  <a:lnTo>
                    <a:pt x="0" y="0"/>
                  </a:lnTo>
                  <a:lnTo>
                    <a:pt x="0" y="11239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8662" y="3567176"/>
              <a:ext cx="3419475" cy="1076325"/>
            </a:xfrm>
            <a:custGeom>
              <a:avLst/>
              <a:gdLst/>
              <a:ahLst/>
              <a:cxnLst/>
              <a:rect l="l" t="t" r="r" b="b"/>
              <a:pathLst>
                <a:path w="3419475" h="1076325">
                  <a:moveTo>
                    <a:pt x="3419475" y="0"/>
                  </a:moveTo>
                  <a:lnTo>
                    <a:pt x="0" y="0"/>
                  </a:lnTo>
                  <a:lnTo>
                    <a:pt x="0" y="1076325"/>
                  </a:lnTo>
                  <a:lnTo>
                    <a:pt x="3419475" y="1076325"/>
                  </a:lnTo>
                  <a:lnTo>
                    <a:pt x="34194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8662" y="3567176"/>
              <a:ext cx="3419475" cy="1076325"/>
            </a:xfrm>
            <a:custGeom>
              <a:avLst/>
              <a:gdLst/>
              <a:ahLst/>
              <a:cxnLst/>
              <a:rect l="l" t="t" r="r" b="b"/>
              <a:pathLst>
                <a:path w="3419475" h="1076325">
                  <a:moveTo>
                    <a:pt x="0" y="1076325"/>
                  </a:moveTo>
                  <a:lnTo>
                    <a:pt x="3419475" y="1076325"/>
                  </a:lnTo>
                  <a:lnTo>
                    <a:pt x="3419475" y="0"/>
                  </a:lnTo>
                  <a:lnTo>
                    <a:pt x="0" y="0"/>
                  </a:lnTo>
                  <a:lnTo>
                    <a:pt x="0" y="10763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32178" y="3652202"/>
            <a:ext cx="2200910" cy="8591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SCALABILITY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robustness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the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15"/>
              </a:lnSpc>
            </a:pP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approaches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9437" y="3408426"/>
            <a:ext cx="7306309" cy="1266825"/>
            <a:chOff x="579437" y="3408426"/>
            <a:chExt cx="7306309" cy="1266825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7" y="3414649"/>
              <a:ext cx="742950" cy="112395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5787" y="3414776"/>
              <a:ext cx="742950" cy="1123950"/>
            </a:xfrm>
            <a:custGeom>
              <a:avLst/>
              <a:gdLst/>
              <a:ahLst/>
              <a:cxnLst/>
              <a:rect l="l" t="t" r="r" b="b"/>
              <a:pathLst>
                <a:path w="742950" h="1123950">
                  <a:moveTo>
                    <a:pt x="0" y="1123950"/>
                  </a:moveTo>
                  <a:lnTo>
                    <a:pt x="742950" y="1123950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11239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62526" y="3490976"/>
              <a:ext cx="3419475" cy="1181100"/>
            </a:xfrm>
            <a:custGeom>
              <a:avLst/>
              <a:gdLst/>
              <a:ahLst/>
              <a:cxnLst/>
              <a:rect l="l" t="t" r="r" b="b"/>
              <a:pathLst>
                <a:path w="3419475" h="1181100">
                  <a:moveTo>
                    <a:pt x="3419475" y="0"/>
                  </a:moveTo>
                  <a:lnTo>
                    <a:pt x="0" y="0"/>
                  </a:lnTo>
                  <a:lnTo>
                    <a:pt x="0" y="1181100"/>
                  </a:lnTo>
                  <a:lnTo>
                    <a:pt x="3419475" y="1181100"/>
                  </a:lnTo>
                  <a:lnTo>
                    <a:pt x="34194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62526" y="3490976"/>
              <a:ext cx="3419475" cy="1181100"/>
            </a:xfrm>
            <a:custGeom>
              <a:avLst/>
              <a:gdLst/>
              <a:ahLst/>
              <a:cxnLst/>
              <a:rect l="l" t="t" r="r" b="b"/>
              <a:pathLst>
                <a:path w="3419475" h="1181100">
                  <a:moveTo>
                    <a:pt x="0" y="1181100"/>
                  </a:moveTo>
                  <a:lnTo>
                    <a:pt x="3419475" y="1181100"/>
                  </a:lnTo>
                  <a:lnTo>
                    <a:pt x="3419475" y="0"/>
                  </a:lnTo>
                  <a:lnTo>
                    <a:pt x="0" y="0"/>
                  </a:lnTo>
                  <a:lnTo>
                    <a:pt x="0" y="11811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171440" y="3494087"/>
            <a:ext cx="2310130" cy="1126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25"/>
              </a:spcBef>
            </a:pP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NEW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COLLABORATIVE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135"/>
              </a:spcBef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PLATFORM</a:t>
            </a:r>
            <a:r>
              <a:rPr sz="2000" b="1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(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neuro-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inspired</a:t>
            </a:r>
            <a:r>
              <a:rPr sz="2000" spc="-1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AI)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13301" y="3379851"/>
            <a:ext cx="7305675" cy="1266825"/>
            <a:chOff x="4313301" y="3379851"/>
            <a:chExt cx="7305675" cy="1266825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651" y="3386074"/>
              <a:ext cx="742823" cy="112395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319651" y="3386201"/>
              <a:ext cx="742950" cy="1123950"/>
            </a:xfrm>
            <a:custGeom>
              <a:avLst/>
              <a:gdLst/>
              <a:ahLst/>
              <a:cxnLst/>
              <a:rect l="l" t="t" r="r" b="b"/>
              <a:pathLst>
                <a:path w="742950" h="1123950">
                  <a:moveTo>
                    <a:pt x="0" y="1123950"/>
                  </a:moveTo>
                  <a:lnTo>
                    <a:pt x="742950" y="1123950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11239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96326" y="3567176"/>
              <a:ext cx="3419475" cy="1076325"/>
            </a:xfrm>
            <a:custGeom>
              <a:avLst/>
              <a:gdLst/>
              <a:ahLst/>
              <a:cxnLst/>
              <a:rect l="l" t="t" r="r" b="b"/>
              <a:pathLst>
                <a:path w="3419475" h="1076325">
                  <a:moveTo>
                    <a:pt x="3419475" y="0"/>
                  </a:moveTo>
                  <a:lnTo>
                    <a:pt x="0" y="0"/>
                  </a:lnTo>
                  <a:lnTo>
                    <a:pt x="0" y="1076325"/>
                  </a:lnTo>
                  <a:lnTo>
                    <a:pt x="3419475" y="1076325"/>
                  </a:lnTo>
                  <a:lnTo>
                    <a:pt x="34194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96326" y="3567176"/>
              <a:ext cx="3419475" cy="1076325"/>
            </a:xfrm>
            <a:custGeom>
              <a:avLst/>
              <a:gdLst/>
              <a:ahLst/>
              <a:cxnLst/>
              <a:rect l="l" t="t" r="r" b="b"/>
              <a:pathLst>
                <a:path w="3419475" h="1076325">
                  <a:moveTo>
                    <a:pt x="0" y="1076325"/>
                  </a:moveTo>
                  <a:lnTo>
                    <a:pt x="3419475" y="1076325"/>
                  </a:lnTo>
                  <a:lnTo>
                    <a:pt x="3419475" y="0"/>
                  </a:lnTo>
                  <a:lnTo>
                    <a:pt x="0" y="0"/>
                  </a:lnTo>
                  <a:lnTo>
                    <a:pt x="0" y="10763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812276" y="3570351"/>
            <a:ext cx="2800350" cy="1069975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270510" rIns="0" bIns="0" rtlCol="0">
            <a:spAutoFit/>
          </a:bodyPr>
          <a:lstStyle/>
          <a:p>
            <a:pPr marL="111125" marR="299720">
              <a:lnSpc>
                <a:spcPts val="2100"/>
              </a:lnSpc>
              <a:spcBef>
                <a:spcPts val="2130"/>
              </a:spcBef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INTERNATIONAL 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COLLABORATIONS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59351" y="3427476"/>
            <a:ext cx="4352925" cy="2590800"/>
            <a:chOff x="4459351" y="3427476"/>
            <a:chExt cx="4352925" cy="2590800"/>
          </a:xfrm>
        </p:grpSpPr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3451" y="3433699"/>
              <a:ext cx="752475" cy="112395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53451" y="3433826"/>
              <a:ext cx="752475" cy="1123950"/>
            </a:xfrm>
            <a:custGeom>
              <a:avLst/>
              <a:gdLst/>
              <a:ahLst/>
              <a:cxnLst/>
              <a:rect l="l" t="t" r="r" b="b"/>
              <a:pathLst>
                <a:path w="752475" h="1123950">
                  <a:moveTo>
                    <a:pt x="0" y="1123950"/>
                  </a:moveTo>
                  <a:lnTo>
                    <a:pt x="752475" y="1123950"/>
                  </a:lnTo>
                  <a:lnTo>
                    <a:pt x="752475" y="0"/>
                  </a:lnTo>
                  <a:lnTo>
                    <a:pt x="0" y="0"/>
                  </a:lnTo>
                  <a:lnTo>
                    <a:pt x="0" y="11239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62526" y="4948237"/>
              <a:ext cx="3419475" cy="1066800"/>
            </a:xfrm>
            <a:custGeom>
              <a:avLst/>
              <a:gdLst/>
              <a:ahLst/>
              <a:cxnLst/>
              <a:rect l="l" t="t" r="r" b="b"/>
              <a:pathLst>
                <a:path w="3419475" h="1066800">
                  <a:moveTo>
                    <a:pt x="3419475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3419475" y="1066800"/>
                  </a:lnTo>
                  <a:lnTo>
                    <a:pt x="34194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62526" y="4948237"/>
              <a:ext cx="3419475" cy="1066800"/>
            </a:xfrm>
            <a:custGeom>
              <a:avLst/>
              <a:gdLst/>
              <a:ahLst/>
              <a:cxnLst/>
              <a:rect l="l" t="t" r="r" b="b"/>
              <a:pathLst>
                <a:path w="3419475" h="1066800">
                  <a:moveTo>
                    <a:pt x="0" y="1066800"/>
                  </a:moveTo>
                  <a:lnTo>
                    <a:pt x="3419475" y="1066800"/>
                  </a:lnTo>
                  <a:lnTo>
                    <a:pt x="3419475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171440" y="5159057"/>
            <a:ext cx="2458085" cy="601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25"/>
              </a:spcBef>
            </a:pP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Tailored</a:t>
            </a:r>
            <a:r>
              <a:rPr sz="20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inclusive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TRAINING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313301" y="4779962"/>
            <a:ext cx="7669530" cy="1887855"/>
            <a:chOff x="4313301" y="4779962"/>
            <a:chExt cx="7669530" cy="1887855"/>
          </a:xfrm>
        </p:grpSpPr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651" y="4786312"/>
              <a:ext cx="742823" cy="112395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319651" y="4786312"/>
              <a:ext cx="742950" cy="1123950"/>
            </a:xfrm>
            <a:custGeom>
              <a:avLst/>
              <a:gdLst/>
              <a:ahLst/>
              <a:cxnLst/>
              <a:rect l="l" t="t" r="r" b="b"/>
              <a:pathLst>
                <a:path w="742950" h="1123950">
                  <a:moveTo>
                    <a:pt x="0" y="1123950"/>
                  </a:moveTo>
                  <a:lnTo>
                    <a:pt x="742950" y="1123950"/>
                  </a:lnTo>
                  <a:lnTo>
                    <a:pt x="742950" y="0"/>
                  </a:lnTo>
                  <a:lnTo>
                    <a:pt x="0" y="0"/>
                  </a:lnTo>
                  <a:lnTo>
                    <a:pt x="0" y="11239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5150" y="5905500"/>
              <a:ext cx="1257300" cy="762000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917575" y="1411541"/>
            <a:ext cx="26435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activities</a:t>
            </a:r>
            <a:r>
              <a:rPr sz="2000" b="1" spc="-5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covered</a:t>
            </a:r>
            <a:r>
              <a:rPr sz="1400" spc="-10" dirty="0">
                <a:solidFill>
                  <a:srgbClr val="4D4D4D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365" y="275843"/>
            <a:ext cx="3302635" cy="963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sz="3600" spc="-30" dirty="0">
                <a:solidFill>
                  <a:srgbClr val="F39E0C"/>
                </a:solidFill>
              </a:rPr>
              <a:t>INFRASERV-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marL="942975">
              <a:lnSpc>
                <a:spcPts val="3180"/>
              </a:lnSpc>
            </a:pPr>
            <a:r>
              <a:rPr sz="2750" spc="-10" dirty="0"/>
              <a:t>Scope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10873105" y="790574"/>
            <a:ext cx="5175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3/3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3725" y="1601724"/>
            <a:ext cx="8540750" cy="2282825"/>
            <a:chOff x="1363725" y="1601724"/>
            <a:chExt cx="8540750" cy="2282825"/>
          </a:xfrm>
        </p:grpSpPr>
        <p:sp>
          <p:nvSpPr>
            <p:cNvPr id="5" name="object 5"/>
            <p:cNvSpPr/>
            <p:nvPr/>
          </p:nvSpPr>
          <p:spPr>
            <a:xfrm>
              <a:off x="1366900" y="1604899"/>
              <a:ext cx="8534400" cy="2276475"/>
            </a:xfrm>
            <a:custGeom>
              <a:avLst/>
              <a:gdLst/>
              <a:ahLst/>
              <a:cxnLst/>
              <a:rect l="l" t="t" r="r" b="b"/>
              <a:pathLst>
                <a:path w="8534400" h="2276475">
                  <a:moveTo>
                    <a:pt x="8534400" y="0"/>
                  </a:moveTo>
                  <a:lnTo>
                    <a:pt x="0" y="0"/>
                  </a:lnTo>
                  <a:lnTo>
                    <a:pt x="0" y="2276475"/>
                  </a:lnTo>
                  <a:lnTo>
                    <a:pt x="8534400" y="2276475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6900" y="1604899"/>
              <a:ext cx="8534400" cy="2276475"/>
            </a:xfrm>
            <a:custGeom>
              <a:avLst/>
              <a:gdLst/>
              <a:ahLst/>
              <a:cxnLst/>
              <a:rect l="l" t="t" r="r" b="b"/>
              <a:pathLst>
                <a:path w="8534400" h="2276475">
                  <a:moveTo>
                    <a:pt x="0" y="2276475"/>
                  </a:moveTo>
                  <a:lnTo>
                    <a:pt x="8534400" y="2276475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22764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89250" y="2011419"/>
            <a:ext cx="6951980" cy="13328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HEALTH</a:t>
            </a:r>
            <a:r>
              <a:rPr sz="215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55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215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SHARING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2250"/>
              </a:lnSpc>
              <a:spcBef>
                <a:spcPts val="570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Proposals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are</a:t>
            </a:r>
            <a:r>
              <a:rPr sz="20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expected</a:t>
            </a:r>
            <a:r>
              <a:rPr sz="20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outline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their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CONTRIBUTION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ALIGN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EFFORTS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ON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HEALTH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15"/>
              </a:lnSpc>
            </a:pPr>
            <a:r>
              <a:rPr sz="2000" b="1" spc="-9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20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SHARING</a:t>
            </a:r>
            <a:r>
              <a:rPr sz="2000" b="1" spc="-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(forthcoming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0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Health</a:t>
            </a:r>
            <a:r>
              <a:rPr sz="20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20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Space)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41412" y="1274699"/>
            <a:ext cx="1603375" cy="2393950"/>
            <a:chOff x="1141412" y="1274699"/>
            <a:chExt cx="1603375" cy="23939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762" y="1281049"/>
              <a:ext cx="1590675" cy="23812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47762" y="1281049"/>
              <a:ext cx="1590675" cy="2381250"/>
            </a:xfrm>
            <a:custGeom>
              <a:avLst/>
              <a:gdLst/>
              <a:ahLst/>
              <a:cxnLst/>
              <a:rect l="l" t="t" r="r" b="b"/>
              <a:pathLst>
                <a:path w="1590675" h="2381250">
                  <a:moveTo>
                    <a:pt x="0" y="2381250"/>
                  </a:moveTo>
                  <a:lnTo>
                    <a:pt x="1590675" y="2381250"/>
                  </a:lnTo>
                  <a:lnTo>
                    <a:pt x="1590675" y="0"/>
                  </a:lnTo>
                  <a:lnTo>
                    <a:pt x="0" y="0"/>
                  </a:lnTo>
                  <a:lnTo>
                    <a:pt x="0" y="23812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497075" y="4506912"/>
            <a:ext cx="8378825" cy="2282825"/>
            <a:chOff x="1497075" y="4506912"/>
            <a:chExt cx="8378825" cy="2282825"/>
          </a:xfrm>
        </p:grpSpPr>
        <p:sp>
          <p:nvSpPr>
            <p:cNvPr id="12" name="object 12"/>
            <p:cNvSpPr/>
            <p:nvPr/>
          </p:nvSpPr>
          <p:spPr>
            <a:xfrm>
              <a:off x="1500250" y="4510087"/>
              <a:ext cx="8372475" cy="2276475"/>
            </a:xfrm>
            <a:custGeom>
              <a:avLst/>
              <a:gdLst/>
              <a:ahLst/>
              <a:cxnLst/>
              <a:rect l="l" t="t" r="r" b="b"/>
              <a:pathLst>
                <a:path w="8372475" h="2276475">
                  <a:moveTo>
                    <a:pt x="8372475" y="0"/>
                  </a:moveTo>
                  <a:lnTo>
                    <a:pt x="0" y="0"/>
                  </a:lnTo>
                  <a:lnTo>
                    <a:pt x="0" y="2276475"/>
                  </a:lnTo>
                  <a:lnTo>
                    <a:pt x="8372475" y="2276475"/>
                  </a:lnTo>
                  <a:lnTo>
                    <a:pt x="837247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00250" y="4510087"/>
              <a:ext cx="8372475" cy="2276475"/>
            </a:xfrm>
            <a:custGeom>
              <a:avLst/>
              <a:gdLst/>
              <a:ahLst/>
              <a:cxnLst/>
              <a:rect l="l" t="t" r="r" b="b"/>
              <a:pathLst>
                <a:path w="8372475" h="2276475">
                  <a:moveTo>
                    <a:pt x="0" y="2276475"/>
                  </a:moveTo>
                  <a:lnTo>
                    <a:pt x="8372475" y="2276475"/>
                  </a:lnTo>
                  <a:lnTo>
                    <a:pt x="8372475" y="0"/>
                  </a:lnTo>
                  <a:lnTo>
                    <a:pt x="0" y="0"/>
                  </a:lnTo>
                  <a:lnTo>
                    <a:pt x="0" y="227647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28695" y="4459656"/>
            <a:ext cx="6443345" cy="226504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SYNERGIES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89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Proposals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are</a:t>
            </a:r>
            <a:r>
              <a:rPr sz="20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expected</a:t>
            </a:r>
            <a:r>
              <a:rPr sz="20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identify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build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on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SYNERGIES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other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Infrastructures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60"/>
              </a:spcBef>
              <a:buClr>
                <a:srgbClr val="921680"/>
              </a:buClr>
              <a:buFont typeface="Wingdings"/>
              <a:buChar char=""/>
              <a:tabLst>
                <a:tab pos="279400" algn="l"/>
              </a:tabLst>
            </a:pPr>
            <a:r>
              <a:rPr sz="1500" b="1" dirty="0">
                <a:solidFill>
                  <a:srgbClr val="006CAE"/>
                </a:solidFill>
                <a:latin typeface="Arial"/>
                <a:cs typeface="Arial"/>
              </a:rPr>
              <a:t>such</a:t>
            </a:r>
            <a:r>
              <a:rPr sz="15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CAE"/>
                </a:solidFill>
                <a:latin typeface="Arial"/>
                <a:cs typeface="Arial"/>
              </a:rPr>
              <a:t>as</a:t>
            </a:r>
            <a:r>
              <a:rPr sz="15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CAE"/>
                </a:solidFill>
                <a:latin typeface="Arial"/>
                <a:cs typeface="Arial"/>
              </a:rPr>
              <a:t>eBRAIN-Health</a:t>
            </a:r>
            <a:endParaRPr sz="15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lr>
                <a:srgbClr val="921680"/>
              </a:buClr>
              <a:buFont typeface="Wingdings"/>
              <a:buChar char=""/>
              <a:tabLst>
                <a:tab pos="279400" algn="l"/>
              </a:tabLst>
            </a:pPr>
            <a:r>
              <a:rPr sz="1500" b="1" dirty="0">
                <a:solidFill>
                  <a:srgbClr val="006CAE"/>
                </a:solidFill>
                <a:latin typeface="Arial"/>
                <a:cs typeface="Arial"/>
              </a:rPr>
              <a:t>EUCAIM,</a:t>
            </a:r>
            <a:r>
              <a:rPr sz="15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CAE"/>
                </a:solidFill>
                <a:latin typeface="Arial"/>
                <a:cs typeface="Arial"/>
              </a:rPr>
              <a:t>Euro-BioImaging</a:t>
            </a:r>
            <a:endParaRPr sz="15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lr>
                <a:srgbClr val="921680"/>
              </a:buClr>
              <a:buFont typeface="Wingdings"/>
              <a:buChar char=""/>
              <a:tabLst>
                <a:tab pos="279400" algn="l"/>
              </a:tabLst>
            </a:pPr>
            <a:r>
              <a:rPr sz="1500" b="1" spc="-10" dirty="0">
                <a:solidFill>
                  <a:srgbClr val="006CAE"/>
                </a:solidFill>
                <a:latin typeface="Arial"/>
                <a:cs typeface="Arial"/>
              </a:rPr>
              <a:t>TEF-Health</a:t>
            </a:r>
            <a:endParaRPr sz="1500">
              <a:latin typeface="Arial"/>
              <a:cs typeface="Arial"/>
            </a:endParaRPr>
          </a:p>
          <a:p>
            <a:pPr marL="279400" marR="614680" indent="-267335">
              <a:lnSpc>
                <a:spcPts val="1580"/>
              </a:lnSpc>
              <a:spcBef>
                <a:spcPts val="235"/>
              </a:spcBef>
              <a:buClr>
                <a:srgbClr val="921680"/>
              </a:buClr>
              <a:buFont typeface="Wingdings"/>
              <a:buChar char=""/>
              <a:tabLst>
                <a:tab pos="279400" algn="l"/>
              </a:tabLst>
            </a:pPr>
            <a:r>
              <a:rPr sz="15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5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6CAE"/>
                </a:solidFill>
                <a:latin typeface="Arial"/>
                <a:cs typeface="Arial"/>
              </a:rPr>
              <a:t>other</a:t>
            </a:r>
            <a:r>
              <a:rPr sz="15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6CAE"/>
                </a:solidFill>
                <a:latin typeface="Arial"/>
                <a:cs typeface="Arial"/>
              </a:rPr>
              <a:t>relevant</a:t>
            </a:r>
            <a:r>
              <a:rPr sz="15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06CAE"/>
                </a:solidFill>
                <a:latin typeface="Arial"/>
                <a:cs typeface="Arial"/>
              </a:rPr>
              <a:t>infrastructures</a:t>
            </a:r>
            <a:r>
              <a:rPr sz="15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06CAE"/>
                </a:solidFill>
                <a:latin typeface="Arial"/>
                <a:cs typeface="Arial"/>
              </a:rPr>
              <a:t>supported</a:t>
            </a:r>
            <a:r>
              <a:rPr sz="15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6CAE"/>
                </a:solidFill>
                <a:latin typeface="Arial"/>
                <a:cs typeface="Arial"/>
              </a:rPr>
              <a:t>under</a:t>
            </a:r>
            <a:r>
              <a:rPr sz="15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6CAE"/>
                </a:solidFill>
                <a:latin typeface="Arial"/>
                <a:cs typeface="Arial"/>
              </a:rPr>
              <a:t>HE</a:t>
            </a:r>
            <a:r>
              <a:rPr sz="15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6CAE"/>
                </a:solidFill>
                <a:latin typeface="Arial"/>
                <a:cs typeface="Arial"/>
              </a:rPr>
              <a:t>or</a:t>
            </a:r>
            <a:r>
              <a:rPr sz="15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06CAE"/>
                </a:solidFill>
                <a:latin typeface="Arial"/>
                <a:cs typeface="Arial"/>
              </a:rPr>
              <a:t>previous </a:t>
            </a:r>
            <a:r>
              <a:rPr sz="1500" dirty="0">
                <a:solidFill>
                  <a:srgbClr val="006CAE"/>
                </a:solidFill>
                <a:latin typeface="Arial"/>
                <a:cs typeface="Arial"/>
              </a:rPr>
              <a:t>framework</a:t>
            </a:r>
            <a:r>
              <a:rPr sz="15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06CAE"/>
                </a:solidFill>
                <a:latin typeface="Arial"/>
                <a:cs typeface="Arial"/>
              </a:rPr>
              <a:t>programmes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12837" y="4094162"/>
            <a:ext cx="1603375" cy="2403475"/>
            <a:chOff x="1112837" y="4094162"/>
            <a:chExt cx="1603375" cy="240347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9187" y="4100512"/>
              <a:ext cx="1590675" cy="23907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19187" y="4100512"/>
              <a:ext cx="1590675" cy="2390775"/>
            </a:xfrm>
            <a:custGeom>
              <a:avLst/>
              <a:gdLst/>
              <a:ahLst/>
              <a:cxnLst/>
              <a:rect l="l" t="t" r="r" b="b"/>
              <a:pathLst>
                <a:path w="1590675" h="2390775">
                  <a:moveTo>
                    <a:pt x="0" y="2390775"/>
                  </a:moveTo>
                  <a:lnTo>
                    <a:pt x="1590675" y="2390775"/>
                  </a:lnTo>
                  <a:lnTo>
                    <a:pt x="1590675" y="0"/>
                  </a:lnTo>
                  <a:lnTo>
                    <a:pt x="0" y="0"/>
                  </a:lnTo>
                  <a:lnTo>
                    <a:pt x="0" y="23907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81087" y="1128775"/>
              <a:ext cx="10156825" cy="34925"/>
            </a:xfrm>
            <a:custGeom>
              <a:avLst/>
              <a:gdLst/>
              <a:ahLst/>
              <a:cxnLst/>
              <a:rect l="l" t="t" r="r" b="b"/>
              <a:pathLst>
                <a:path w="10156825" h="34925">
                  <a:moveTo>
                    <a:pt x="0" y="0"/>
                  </a:moveTo>
                  <a:lnTo>
                    <a:pt x="10156253" y="34416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1235" y="694690"/>
            <a:ext cx="729170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1190" algn="l"/>
                <a:tab pos="2774950" algn="l"/>
                <a:tab pos="6489065" algn="l"/>
              </a:tabLst>
            </a:pPr>
            <a:r>
              <a:rPr sz="2400" spc="105" dirty="0">
                <a:solidFill>
                  <a:srgbClr val="FFFFFF"/>
                </a:solidFill>
              </a:rPr>
              <a:t>HE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25" dirty="0">
                <a:solidFill>
                  <a:srgbClr val="FFFFFF"/>
                </a:solidFill>
              </a:rPr>
              <a:t>R</a:t>
            </a:r>
            <a:r>
              <a:rPr sz="2400" spc="-305" dirty="0">
                <a:solidFill>
                  <a:srgbClr val="FFFFFF"/>
                </a:solidFill>
              </a:rPr>
              <a:t> </a:t>
            </a:r>
            <a:r>
              <a:rPr sz="2400" spc="180" dirty="0">
                <a:solidFill>
                  <a:srgbClr val="FFFFFF"/>
                </a:solidFill>
              </a:rPr>
              <a:t>ESE</a:t>
            </a:r>
            <a:r>
              <a:rPr sz="2400" spc="-320" dirty="0">
                <a:solidFill>
                  <a:srgbClr val="FFFFFF"/>
                </a:solidFill>
              </a:rPr>
              <a:t> </a:t>
            </a:r>
            <a:r>
              <a:rPr sz="2400" spc="175" dirty="0">
                <a:solidFill>
                  <a:srgbClr val="FFFFFF"/>
                </a:solidFill>
              </a:rPr>
              <a:t>ARCH</a:t>
            </a:r>
            <a:r>
              <a:rPr sz="2400" dirty="0">
                <a:solidFill>
                  <a:srgbClr val="FFFFFF"/>
                </a:solidFill>
              </a:rPr>
              <a:t>	I</a:t>
            </a:r>
            <a:r>
              <a:rPr sz="2400" spc="-365" dirty="0">
                <a:solidFill>
                  <a:srgbClr val="FFFFFF"/>
                </a:solidFill>
              </a:rPr>
              <a:t> </a:t>
            </a:r>
            <a:r>
              <a:rPr sz="2400" spc="130" dirty="0">
                <a:solidFill>
                  <a:srgbClr val="FFFFFF"/>
                </a:solidFill>
              </a:rPr>
              <a:t>NF</a:t>
            </a:r>
            <a:r>
              <a:rPr sz="2400" spc="-335" dirty="0">
                <a:solidFill>
                  <a:srgbClr val="FFFFFF"/>
                </a:solidFill>
              </a:rPr>
              <a:t> </a:t>
            </a:r>
            <a:r>
              <a:rPr sz="2400" spc="200" dirty="0">
                <a:solidFill>
                  <a:srgbClr val="FFFFFF"/>
                </a:solidFill>
              </a:rPr>
              <a:t>RAST</a:t>
            </a:r>
            <a:r>
              <a:rPr sz="2400" spc="-335" dirty="0">
                <a:solidFill>
                  <a:srgbClr val="FFFFFF"/>
                </a:solidFill>
              </a:rPr>
              <a:t> </a:t>
            </a:r>
            <a:r>
              <a:rPr sz="2400" spc="200" dirty="0">
                <a:solidFill>
                  <a:srgbClr val="FFFFFF"/>
                </a:solidFill>
              </a:rPr>
              <a:t>RUCT</a:t>
            </a:r>
            <a:r>
              <a:rPr sz="2400" spc="-335" dirty="0">
                <a:solidFill>
                  <a:srgbClr val="FFFFFF"/>
                </a:solidFill>
              </a:rPr>
              <a:t> </a:t>
            </a:r>
            <a:r>
              <a:rPr sz="2400" spc="180" dirty="0">
                <a:solidFill>
                  <a:srgbClr val="FFFFFF"/>
                </a:solidFill>
              </a:rPr>
              <a:t>URES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114" dirty="0">
                <a:solidFill>
                  <a:srgbClr val="FFFFFF"/>
                </a:solidFill>
              </a:rPr>
              <a:t>20</a:t>
            </a:r>
            <a:r>
              <a:rPr sz="2400" spc="-35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2</a:t>
            </a:r>
            <a:r>
              <a:rPr sz="2400" spc="-35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6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10"/>
              </a:spcBef>
            </a:pPr>
            <a:r>
              <a:rPr spc="-25" dirty="0"/>
              <a:t>INFRATECH</a:t>
            </a:r>
            <a:r>
              <a:rPr spc="-80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Next</a:t>
            </a:r>
            <a:r>
              <a:rPr spc="-45" dirty="0"/>
              <a:t> </a:t>
            </a:r>
            <a:r>
              <a:rPr dirty="0"/>
              <a:t>generation</a:t>
            </a:r>
            <a:r>
              <a:rPr spc="-4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scientific </a:t>
            </a:r>
            <a:r>
              <a:rPr dirty="0"/>
              <a:t>instrumentation,</a:t>
            </a:r>
            <a:r>
              <a:rPr spc="-45" dirty="0"/>
              <a:t> </a:t>
            </a:r>
            <a:r>
              <a:rPr dirty="0"/>
              <a:t>tools,</a:t>
            </a:r>
            <a:r>
              <a:rPr spc="-40" dirty="0"/>
              <a:t> </a:t>
            </a:r>
            <a:r>
              <a:rPr dirty="0"/>
              <a:t>methods,</a:t>
            </a:r>
            <a:r>
              <a:rPr spc="-4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10" dirty="0"/>
              <a:t>advanced </a:t>
            </a:r>
            <a:r>
              <a:rPr dirty="0"/>
              <a:t>digital</a:t>
            </a:r>
            <a:r>
              <a:rPr spc="-80" dirty="0"/>
              <a:t> </a:t>
            </a:r>
            <a:r>
              <a:rPr dirty="0"/>
              <a:t>solutions</a:t>
            </a:r>
            <a:r>
              <a:rPr spc="-8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research</a:t>
            </a:r>
            <a:r>
              <a:rPr spc="-30" dirty="0"/>
              <a:t> </a:t>
            </a:r>
            <a:r>
              <a:rPr dirty="0"/>
              <a:t>infrastructures,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dirty="0"/>
              <a:t>fostering</a:t>
            </a:r>
            <a:r>
              <a:rPr spc="-30" dirty="0"/>
              <a:t> </a:t>
            </a:r>
            <a:r>
              <a:rPr dirty="0"/>
              <a:t>innovation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co-</a:t>
            </a:r>
            <a:r>
              <a:rPr dirty="0"/>
              <a:t>creation</a:t>
            </a:r>
            <a:r>
              <a:rPr spc="-2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spc="-10" dirty="0"/>
              <a:t>industry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8426" y="2386076"/>
            <a:ext cx="8010525" cy="2047875"/>
          </a:xfrm>
          <a:custGeom>
            <a:avLst/>
            <a:gdLst/>
            <a:ahLst/>
            <a:cxnLst/>
            <a:rect l="l" t="t" r="r" b="b"/>
            <a:pathLst>
              <a:path w="8010525" h="2047875">
                <a:moveTo>
                  <a:pt x="0" y="341249"/>
                </a:moveTo>
                <a:lnTo>
                  <a:pt x="3115" y="294943"/>
                </a:lnTo>
                <a:lnTo>
                  <a:pt x="12189" y="250531"/>
                </a:lnTo>
                <a:lnTo>
                  <a:pt x="26816" y="208418"/>
                </a:lnTo>
                <a:lnTo>
                  <a:pt x="46590" y="169013"/>
                </a:lnTo>
                <a:lnTo>
                  <a:pt x="71103" y="132721"/>
                </a:lnTo>
                <a:lnTo>
                  <a:pt x="99948" y="99949"/>
                </a:lnTo>
                <a:lnTo>
                  <a:pt x="132721" y="71103"/>
                </a:lnTo>
                <a:lnTo>
                  <a:pt x="169013" y="46590"/>
                </a:lnTo>
                <a:lnTo>
                  <a:pt x="208418" y="26816"/>
                </a:lnTo>
                <a:lnTo>
                  <a:pt x="250531" y="12189"/>
                </a:lnTo>
                <a:lnTo>
                  <a:pt x="294943" y="3115"/>
                </a:lnTo>
                <a:lnTo>
                  <a:pt x="341249" y="0"/>
                </a:lnTo>
                <a:lnTo>
                  <a:pt x="7669149" y="0"/>
                </a:lnTo>
                <a:lnTo>
                  <a:pt x="7715457" y="3115"/>
                </a:lnTo>
                <a:lnTo>
                  <a:pt x="7759876" y="12189"/>
                </a:lnTo>
                <a:lnTo>
                  <a:pt x="7801998" y="26816"/>
                </a:lnTo>
                <a:lnTo>
                  <a:pt x="7841417" y="46590"/>
                </a:lnTo>
                <a:lnTo>
                  <a:pt x="7877724" y="71103"/>
                </a:lnTo>
                <a:lnTo>
                  <a:pt x="7910512" y="99949"/>
                </a:lnTo>
                <a:lnTo>
                  <a:pt x="7939374" y="132721"/>
                </a:lnTo>
                <a:lnTo>
                  <a:pt x="7963901" y="169013"/>
                </a:lnTo>
                <a:lnTo>
                  <a:pt x="7983688" y="208418"/>
                </a:lnTo>
                <a:lnTo>
                  <a:pt x="7998325" y="250531"/>
                </a:lnTo>
                <a:lnTo>
                  <a:pt x="8007407" y="294943"/>
                </a:lnTo>
                <a:lnTo>
                  <a:pt x="8010525" y="341249"/>
                </a:lnTo>
                <a:lnTo>
                  <a:pt x="8010525" y="1706499"/>
                </a:lnTo>
                <a:lnTo>
                  <a:pt x="8007407" y="1752804"/>
                </a:lnTo>
                <a:lnTo>
                  <a:pt x="7998325" y="1797216"/>
                </a:lnTo>
                <a:lnTo>
                  <a:pt x="7983688" y="1839329"/>
                </a:lnTo>
                <a:lnTo>
                  <a:pt x="7963901" y="1878734"/>
                </a:lnTo>
                <a:lnTo>
                  <a:pt x="7939374" y="1915026"/>
                </a:lnTo>
                <a:lnTo>
                  <a:pt x="7910512" y="1947799"/>
                </a:lnTo>
                <a:lnTo>
                  <a:pt x="7877724" y="1976644"/>
                </a:lnTo>
                <a:lnTo>
                  <a:pt x="7841417" y="2001157"/>
                </a:lnTo>
                <a:lnTo>
                  <a:pt x="7801998" y="2020931"/>
                </a:lnTo>
                <a:lnTo>
                  <a:pt x="7759876" y="2035558"/>
                </a:lnTo>
                <a:lnTo>
                  <a:pt x="7715457" y="2044632"/>
                </a:lnTo>
                <a:lnTo>
                  <a:pt x="7669149" y="2047748"/>
                </a:lnTo>
                <a:lnTo>
                  <a:pt x="341249" y="2047748"/>
                </a:lnTo>
                <a:lnTo>
                  <a:pt x="294943" y="2044632"/>
                </a:lnTo>
                <a:lnTo>
                  <a:pt x="250531" y="2035558"/>
                </a:lnTo>
                <a:lnTo>
                  <a:pt x="208418" y="2020931"/>
                </a:lnTo>
                <a:lnTo>
                  <a:pt x="169013" y="2001157"/>
                </a:lnTo>
                <a:lnTo>
                  <a:pt x="132721" y="1976644"/>
                </a:lnTo>
                <a:lnTo>
                  <a:pt x="99949" y="1947799"/>
                </a:lnTo>
                <a:lnTo>
                  <a:pt x="71103" y="1915026"/>
                </a:lnTo>
                <a:lnTo>
                  <a:pt x="46590" y="1878734"/>
                </a:lnTo>
                <a:lnTo>
                  <a:pt x="26816" y="1839329"/>
                </a:lnTo>
                <a:lnTo>
                  <a:pt x="12189" y="1797216"/>
                </a:lnTo>
                <a:lnTo>
                  <a:pt x="3115" y="1752804"/>
                </a:lnTo>
                <a:lnTo>
                  <a:pt x="0" y="1706499"/>
                </a:lnTo>
                <a:lnTo>
                  <a:pt x="0" y="341249"/>
                </a:lnTo>
                <a:close/>
              </a:path>
            </a:pathLst>
          </a:custGeom>
          <a:ln w="28574">
            <a:solidFill>
              <a:srgbClr val="AFD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8291" y="2529522"/>
            <a:ext cx="7262495" cy="16986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595"/>
              </a:spcBef>
            </a:pPr>
            <a:r>
              <a:rPr sz="2750" spc="-5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75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750" spc="1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scientific</a:t>
            </a:r>
            <a:r>
              <a:rPr sz="2750" b="1" spc="14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instrumentation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750" b="1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tools</a:t>
            </a:r>
            <a:r>
              <a:rPr sz="2750" b="1" spc="-10" dirty="0">
                <a:solidFill>
                  <a:srgbClr val="4D4D4D"/>
                </a:solidFill>
                <a:latin typeface="Arial"/>
                <a:cs typeface="Arial"/>
              </a:rPr>
              <a:t>,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methods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750" b="1" spc="1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750" b="1" spc="1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advanced</a:t>
            </a:r>
            <a:r>
              <a:rPr sz="2750" b="1" spc="204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digital</a:t>
            </a:r>
            <a:r>
              <a:rPr sz="2750" b="1" spc="15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solutions</a:t>
            </a:r>
            <a:r>
              <a:rPr sz="2750" b="1" spc="-1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endParaRPr sz="2750">
              <a:latin typeface="Arial"/>
              <a:cs typeface="Arial"/>
            </a:endParaRPr>
          </a:p>
          <a:p>
            <a:pPr marL="12700" marR="270510">
              <a:lnSpc>
                <a:spcPts val="2930"/>
              </a:lnSpc>
              <a:spcBef>
                <a:spcPts val="1145"/>
              </a:spcBef>
            </a:pP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fostering</a:t>
            </a:r>
            <a:r>
              <a:rPr sz="2750" b="1" spc="1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2750" b="1" spc="1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750" b="1" spc="1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4D4D4D"/>
                </a:solidFill>
                <a:latin typeface="Arial"/>
                <a:cs typeface="Arial"/>
              </a:rPr>
              <a:t>co-creation</a:t>
            </a:r>
            <a:r>
              <a:rPr sz="2750" b="1" spc="2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750" b="1" spc="-20" dirty="0">
                <a:solidFill>
                  <a:srgbClr val="4D4D4D"/>
                </a:solidFill>
                <a:latin typeface="Arial"/>
                <a:cs typeface="Arial"/>
              </a:rPr>
              <a:t>with </a:t>
            </a:r>
            <a:r>
              <a:rPr sz="2750" b="1" spc="-10" dirty="0">
                <a:solidFill>
                  <a:srgbClr val="4D4D4D"/>
                </a:solidFill>
                <a:latin typeface="Arial"/>
                <a:cs typeface="Arial"/>
              </a:rPr>
              <a:t>industry.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7155" y="772413"/>
            <a:ext cx="89122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921680"/>
                </a:solidFill>
              </a:rPr>
              <a:t>INFRATECH</a:t>
            </a:r>
            <a:r>
              <a:rPr sz="3600" spc="-9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Destination</a:t>
            </a:r>
            <a:r>
              <a:rPr sz="3600" spc="-4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7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Main</a:t>
            </a:r>
            <a:r>
              <a:rPr sz="3600" spc="-50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objective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612" y="2865501"/>
            <a:ext cx="1050988" cy="10202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88284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80" dirty="0">
                <a:solidFill>
                  <a:srgbClr val="006CAE"/>
                </a:solidFill>
                <a:latin typeface="Arial"/>
                <a:cs typeface="Arial"/>
              </a:rPr>
              <a:t>DEV-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01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40885"/>
            <a:ext cx="9210040" cy="612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3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Research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Infrastructures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concept</a:t>
            </a:r>
            <a:r>
              <a:rPr sz="2000" b="1" spc="1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development</a:t>
            </a:r>
            <a:r>
              <a:rPr sz="20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including</a:t>
            </a:r>
            <a:r>
              <a:rPr sz="2000" b="1" spc="-1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major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upgrades</a:t>
            </a:r>
            <a:r>
              <a:rPr sz="2000" b="1" spc="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extensions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existing</a:t>
            </a:r>
            <a:r>
              <a:rPr sz="2000" b="1" spc="-8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infrastructures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279" y="969899"/>
            <a:ext cx="78867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921680"/>
                </a:solidFill>
              </a:rPr>
              <a:t>INFRATECH</a:t>
            </a:r>
            <a:r>
              <a:rPr sz="3600" spc="-130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Topics</a:t>
            </a:r>
            <a:r>
              <a:rPr sz="3600" spc="-114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2026</a:t>
            </a:r>
            <a:r>
              <a:rPr sz="3600" spc="-11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110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Overview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7053" y="2027682"/>
          <a:ext cx="11685268" cy="3814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7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Topic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05410">
                        <a:lnSpc>
                          <a:spcPct val="100899"/>
                        </a:lnSpc>
                        <a:spcBef>
                          <a:spcPts val="2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1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685"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7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HORIZON-INFRA-2026-TECH-01-01:</a:t>
                      </a:r>
                      <a:r>
                        <a:rPr sz="2750" spc="8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R&amp;D</a:t>
                      </a:r>
                      <a:r>
                        <a:rPr sz="2750" b="1" spc="9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750" b="1" spc="10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750" b="1" spc="10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next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91440" marR="82550" algn="just">
                        <a:lnSpc>
                          <a:spcPct val="101299"/>
                        </a:lnSpc>
                        <a:spcBef>
                          <a:spcPts val="40"/>
                        </a:spcBef>
                      </a:pP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generation</a:t>
                      </a:r>
                      <a:r>
                        <a:rPr sz="2750" b="1" spc="49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750" b="1" spc="48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scientific</a:t>
                      </a:r>
                      <a:r>
                        <a:rPr sz="2750" b="1" spc="50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instrumentation,</a:t>
                      </a:r>
                      <a:r>
                        <a:rPr sz="2750" b="1" spc="48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tools,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methods,</a:t>
                      </a:r>
                      <a:r>
                        <a:rPr sz="2750" b="1" spc="3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digitalisation</a:t>
                      </a:r>
                      <a:r>
                        <a:rPr sz="2750" b="1" spc="3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750" b="1" spc="3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solutions</a:t>
                      </a:r>
                      <a:r>
                        <a:rPr sz="2750" b="1" spc="36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750" b="1" spc="34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research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infrastructure</a:t>
                      </a:r>
                      <a:r>
                        <a:rPr sz="2750" b="1" spc="3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upgrades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750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RIA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750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110M€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6693534" algn="l"/>
                          <a:tab pos="8422640" algn="l"/>
                        </a:tabLst>
                      </a:pPr>
                      <a:r>
                        <a:rPr sz="27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HORIZON-INFRA-2027-TECH-01-</a:t>
                      </a:r>
                      <a:r>
                        <a:rPr sz="2750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02:</a:t>
                      </a:r>
                      <a:r>
                        <a:rPr sz="275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twins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91440" marR="83820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1495425" algn="l"/>
                          <a:tab pos="2583815" algn="l"/>
                          <a:tab pos="3869054" algn="l"/>
                          <a:tab pos="6304915" algn="l"/>
                          <a:tab pos="7096125" algn="l"/>
                        </a:tabLst>
                      </a:pP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major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components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750" b="1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environment,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climate</a:t>
                      </a:r>
                      <a:r>
                        <a:rPr sz="2750" b="1" spc="14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750" b="1" spc="13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750" spc="-2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RIA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750" spc="-2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15M€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237" y="1065212"/>
            <a:ext cx="10360660" cy="5607050"/>
            <a:chOff x="376237" y="1065212"/>
            <a:chExt cx="10360660" cy="5607050"/>
          </a:xfrm>
        </p:grpSpPr>
        <p:sp>
          <p:nvSpPr>
            <p:cNvPr id="3" name="object 3"/>
            <p:cNvSpPr/>
            <p:nvPr/>
          </p:nvSpPr>
          <p:spPr>
            <a:xfrm>
              <a:off x="376237" y="1071625"/>
              <a:ext cx="2781935" cy="5600700"/>
            </a:xfrm>
            <a:custGeom>
              <a:avLst/>
              <a:gdLst/>
              <a:ahLst/>
              <a:cxnLst/>
              <a:rect l="l" t="t" r="r" b="b"/>
              <a:pathLst>
                <a:path w="2781935" h="5600700">
                  <a:moveTo>
                    <a:pt x="2781363" y="0"/>
                  </a:moveTo>
                  <a:lnTo>
                    <a:pt x="2732950" y="415"/>
                  </a:lnTo>
                  <a:lnTo>
                    <a:pt x="2684736" y="1658"/>
                  </a:lnTo>
                  <a:lnTo>
                    <a:pt x="2636730" y="3720"/>
                  </a:lnTo>
                  <a:lnTo>
                    <a:pt x="2588937" y="6596"/>
                  </a:lnTo>
                  <a:lnTo>
                    <a:pt x="2541364" y="10278"/>
                  </a:lnTo>
                  <a:lnTo>
                    <a:pt x="2494018" y="14761"/>
                  </a:lnTo>
                  <a:lnTo>
                    <a:pt x="2446906" y="20036"/>
                  </a:lnTo>
                  <a:lnTo>
                    <a:pt x="2400033" y="26098"/>
                  </a:lnTo>
                  <a:lnTo>
                    <a:pt x="2353408" y="32940"/>
                  </a:lnTo>
                  <a:lnTo>
                    <a:pt x="2307036" y="40554"/>
                  </a:lnTo>
                  <a:lnTo>
                    <a:pt x="2260925" y="48935"/>
                  </a:lnTo>
                  <a:lnTo>
                    <a:pt x="2215080" y="58076"/>
                  </a:lnTo>
                  <a:lnTo>
                    <a:pt x="2169509" y="67969"/>
                  </a:lnTo>
                  <a:lnTo>
                    <a:pt x="2124219" y="78609"/>
                  </a:lnTo>
                  <a:lnTo>
                    <a:pt x="2079215" y="89987"/>
                  </a:lnTo>
                  <a:lnTo>
                    <a:pt x="2034505" y="102099"/>
                  </a:lnTo>
                  <a:lnTo>
                    <a:pt x="1990095" y="114936"/>
                  </a:lnTo>
                  <a:lnTo>
                    <a:pt x="1945993" y="128493"/>
                  </a:lnTo>
                  <a:lnTo>
                    <a:pt x="1902203" y="142762"/>
                  </a:lnTo>
                  <a:lnTo>
                    <a:pt x="1858735" y="157736"/>
                  </a:lnTo>
                  <a:lnTo>
                    <a:pt x="1815593" y="173410"/>
                  </a:lnTo>
                  <a:lnTo>
                    <a:pt x="1772785" y="189776"/>
                  </a:lnTo>
                  <a:lnTo>
                    <a:pt x="1730317" y="206828"/>
                  </a:lnTo>
                  <a:lnTo>
                    <a:pt x="1688197" y="224559"/>
                  </a:lnTo>
                  <a:lnTo>
                    <a:pt x="1646430" y="242961"/>
                  </a:lnTo>
                  <a:lnTo>
                    <a:pt x="1605023" y="262029"/>
                  </a:lnTo>
                  <a:lnTo>
                    <a:pt x="1563984" y="281756"/>
                  </a:lnTo>
                  <a:lnTo>
                    <a:pt x="1523318" y="302135"/>
                  </a:lnTo>
                  <a:lnTo>
                    <a:pt x="1483033" y="323159"/>
                  </a:lnTo>
                  <a:lnTo>
                    <a:pt x="1443135" y="344821"/>
                  </a:lnTo>
                  <a:lnTo>
                    <a:pt x="1403631" y="367115"/>
                  </a:lnTo>
                  <a:lnTo>
                    <a:pt x="1364527" y="390035"/>
                  </a:lnTo>
                  <a:lnTo>
                    <a:pt x="1325830" y="413572"/>
                  </a:lnTo>
                  <a:lnTo>
                    <a:pt x="1287548" y="437722"/>
                  </a:lnTo>
                  <a:lnTo>
                    <a:pt x="1249685" y="462476"/>
                  </a:lnTo>
                  <a:lnTo>
                    <a:pt x="1212250" y="487828"/>
                  </a:lnTo>
                  <a:lnTo>
                    <a:pt x="1175249" y="513772"/>
                  </a:lnTo>
                  <a:lnTo>
                    <a:pt x="1138688" y="540300"/>
                  </a:lnTo>
                  <a:lnTo>
                    <a:pt x="1102575" y="567407"/>
                  </a:lnTo>
                  <a:lnTo>
                    <a:pt x="1066915" y="595084"/>
                  </a:lnTo>
                  <a:lnTo>
                    <a:pt x="1031716" y="623327"/>
                  </a:lnTo>
                  <a:lnTo>
                    <a:pt x="996984" y="652127"/>
                  </a:lnTo>
                  <a:lnTo>
                    <a:pt x="962726" y="681478"/>
                  </a:lnTo>
                  <a:lnTo>
                    <a:pt x="928949" y="711373"/>
                  </a:lnTo>
                  <a:lnTo>
                    <a:pt x="895659" y="741806"/>
                  </a:lnTo>
                  <a:lnTo>
                    <a:pt x="862863" y="772770"/>
                  </a:lnTo>
                  <a:lnTo>
                    <a:pt x="830567" y="804259"/>
                  </a:lnTo>
                  <a:lnTo>
                    <a:pt x="798779" y="836264"/>
                  </a:lnTo>
                  <a:lnTo>
                    <a:pt x="767505" y="868781"/>
                  </a:lnTo>
                  <a:lnTo>
                    <a:pt x="736751" y="901801"/>
                  </a:lnTo>
                  <a:lnTo>
                    <a:pt x="706525" y="935319"/>
                  </a:lnTo>
                  <a:lnTo>
                    <a:pt x="676833" y="969327"/>
                  </a:lnTo>
                  <a:lnTo>
                    <a:pt x="647682" y="1003820"/>
                  </a:lnTo>
                  <a:lnTo>
                    <a:pt x="619077" y="1038789"/>
                  </a:lnTo>
                  <a:lnTo>
                    <a:pt x="591027" y="1074229"/>
                  </a:lnTo>
                  <a:lnTo>
                    <a:pt x="563538" y="1110132"/>
                  </a:lnTo>
                  <a:lnTo>
                    <a:pt x="536616" y="1146493"/>
                  </a:lnTo>
                  <a:lnTo>
                    <a:pt x="510268" y="1183303"/>
                  </a:lnTo>
                  <a:lnTo>
                    <a:pt x="484501" y="1220557"/>
                  </a:lnTo>
                  <a:lnTo>
                    <a:pt x="459322" y="1258248"/>
                  </a:lnTo>
                  <a:lnTo>
                    <a:pt x="434736" y="1296369"/>
                  </a:lnTo>
                  <a:lnTo>
                    <a:pt x="410751" y="1334913"/>
                  </a:lnTo>
                  <a:lnTo>
                    <a:pt x="387374" y="1373874"/>
                  </a:lnTo>
                  <a:lnTo>
                    <a:pt x="364611" y="1413245"/>
                  </a:lnTo>
                  <a:lnTo>
                    <a:pt x="342469" y="1453019"/>
                  </a:lnTo>
                  <a:lnTo>
                    <a:pt x="320954" y="1493189"/>
                  </a:lnTo>
                  <a:lnTo>
                    <a:pt x="300073" y="1533749"/>
                  </a:lnTo>
                  <a:lnTo>
                    <a:pt x="279833" y="1574692"/>
                  </a:lnTo>
                  <a:lnTo>
                    <a:pt x="260241" y="1616011"/>
                  </a:lnTo>
                  <a:lnTo>
                    <a:pt x="241303" y="1657700"/>
                  </a:lnTo>
                  <a:lnTo>
                    <a:pt x="223026" y="1699752"/>
                  </a:lnTo>
                  <a:lnTo>
                    <a:pt x="205416" y="1742159"/>
                  </a:lnTo>
                  <a:lnTo>
                    <a:pt x="188481" y="1784916"/>
                  </a:lnTo>
                  <a:lnTo>
                    <a:pt x="172226" y="1828016"/>
                  </a:lnTo>
                  <a:lnTo>
                    <a:pt x="156659" y="1871452"/>
                  </a:lnTo>
                  <a:lnTo>
                    <a:pt x="141787" y="1915216"/>
                  </a:lnTo>
                  <a:lnTo>
                    <a:pt x="127615" y="1959304"/>
                  </a:lnTo>
                  <a:lnTo>
                    <a:pt x="114151" y="2003707"/>
                  </a:lnTo>
                  <a:lnTo>
                    <a:pt x="101401" y="2048419"/>
                  </a:lnTo>
                  <a:lnTo>
                    <a:pt x="89373" y="2093433"/>
                  </a:lnTo>
                  <a:lnTo>
                    <a:pt x="78072" y="2138743"/>
                  </a:lnTo>
                  <a:lnTo>
                    <a:pt x="67505" y="2184341"/>
                  </a:lnTo>
                  <a:lnTo>
                    <a:pt x="57679" y="2230222"/>
                  </a:lnTo>
                  <a:lnTo>
                    <a:pt x="48601" y="2276378"/>
                  </a:lnTo>
                  <a:lnTo>
                    <a:pt x="40277" y="2322803"/>
                  </a:lnTo>
                  <a:lnTo>
                    <a:pt x="32715" y="2369490"/>
                  </a:lnTo>
                  <a:lnTo>
                    <a:pt x="25920" y="2416432"/>
                  </a:lnTo>
                  <a:lnTo>
                    <a:pt x="19899" y="2463623"/>
                  </a:lnTo>
                  <a:lnTo>
                    <a:pt x="14660" y="2511055"/>
                  </a:lnTo>
                  <a:lnTo>
                    <a:pt x="10208" y="2558722"/>
                  </a:lnTo>
                  <a:lnTo>
                    <a:pt x="6551" y="2606618"/>
                  </a:lnTo>
                  <a:lnTo>
                    <a:pt x="3695" y="2654735"/>
                  </a:lnTo>
                  <a:lnTo>
                    <a:pt x="1646" y="2703067"/>
                  </a:lnTo>
                  <a:lnTo>
                    <a:pt x="412" y="2751608"/>
                  </a:lnTo>
                  <a:lnTo>
                    <a:pt x="0" y="2800350"/>
                  </a:lnTo>
                  <a:lnTo>
                    <a:pt x="412" y="2849087"/>
                  </a:lnTo>
                  <a:lnTo>
                    <a:pt x="1646" y="2897624"/>
                  </a:lnTo>
                  <a:lnTo>
                    <a:pt x="3695" y="2945952"/>
                  </a:lnTo>
                  <a:lnTo>
                    <a:pt x="6551" y="2994066"/>
                  </a:lnTo>
                  <a:lnTo>
                    <a:pt x="10208" y="3041958"/>
                  </a:lnTo>
                  <a:lnTo>
                    <a:pt x="14660" y="3089622"/>
                  </a:lnTo>
                  <a:lnTo>
                    <a:pt x="19899" y="3137051"/>
                  </a:lnTo>
                  <a:lnTo>
                    <a:pt x="25920" y="3184239"/>
                  </a:lnTo>
                  <a:lnTo>
                    <a:pt x="32715" y="3231178"/>
                  </a:lnTo>
                  <a:lnTo>
                    <a:pt x="40277" y="3277862"/>
                  </a:lnTo>
                  <a:lnTo>
                    <a:pt x="48601" y="3324284"/>
                  </a:lnTo>
                  <a:lnTo>
                    <a:pt x="57679" y="3370437"/>
                  </a:lnTo>
                  <a:lnTo>
                    <a:pt x="67505" y="3416315"/>
                  </a:lnTo>
                  <a:lnTo>
                    <a:pt x="78072" y="3461912"/>
                  </a:lnTo>
                  <a:lnTo>
                    <a:pt x="89373" y="3507219"/>
                  </a:lnTo>
                  <a:lnTo>
                    <a:pt x="101401" y="3552231"/>
                  </a:lnTo>
                  <a:lnTo>
                    <a:pt x="114151" y="3596941"/>
                  </a:lnTo>
                  <a:lnTo>
                    <a:pt x="127615" y="3641342"/>
                  </a:lnTo>
                  <a:lnTo>
                    <a:pt x="141787" y="3685427"/>
                  </a:lnTo>
                  <a:lnTo>
                    <a:pt x="156659" y="3729190"/>
                  </a:lnTo>
                  <a:lnTo>
                    <a:pt x="172226" y="3772624"/>
                  </a:lnTo>
                  <a:lnTo>
                    <a:pt x="188481" y="3815722"/>
                  </a:lnTo>
                  <a:lnTo>
                    <a:pt x="205416" y="3858477"/>
                  </a:lnTo>
                  <a:lnTo>
                    <a:pt x="223026" y="3900884"/>
                  </a:lnTo>
                  <a:lnTo>
                    <a:pt x="241303" y="3942934"/>
                  </a:lnTo>
                  <a:lnTo>
                    <a:pt x="260241" y="3984621"/>
                  </a:lnTo>
                  <a:lnTo>
                    <a:pt x="279833" y="4025939"/>
                  </a:lnTo>
                  <a:lnTo>
                    <a:pt x="300073" y="4066881"/>
                  </a:lnTo>
                  <a:lnTo>
                    <a:pt x="320954" y="4107440"/>
                  </a:lnTo>
                  <a:lnTo>
                    <a:pt x="342469" y="4147609"/>
                  </a:lnTo>
                  <a:lnTo>
                    <a:pt x="364611" y="4187382"/>
                  </a:lnTo>
                  <a:lnTo>
                    <a:pt x="387374" y="4226752"/>
                  </a:lnTo>
                  <a:lnTo>
                    <a:pt x="410751" y="4265712"/>
                  </a:lnTo>
                  <a:lnTo>
                    <a:pt x="434736" y="4304255"/>
                  </a:lnTo>
                  <a:lnTo>
                    <a:pt x="459322" y="4342375"/>
                  </a:lnTo>
                  <a:lnTo>
                    <a:pt x="484501" y="4380066"/>
                  </a:lnTo>
                  <a:lnTo>
                    <a:pt x="510268" y="4417319"/>
                  </a:lnTo>
                  <a:lnTo>
                    <a:pt x="536616" y="4454129"/>
                  </a:lnTo>
                  <a:lnTo>
                    <a:pt x="563538" y="4490489"/>
                  </a:lnTo>
                  <a:lnTo>
                    <a:pt x="591027" y="4526392"/>
                  </a:lnTo>
                  <a:lnTo>
                    <a:pt x="619077" y="4561832"/>
                  </a:lnTo>
                  <a:lnTo>
                    <a:pt x="647682" y="4596801"/>
                  </a:lnTo>
                  <a:lnTo>
                    <a:pt x="676833" y="4631293"/>
                  </a:lnTo>
                  <a:lnTo>
                    <a:pt x="706525" y="4665301"/>
                  </a:lnTo>
                  <a:lnTo>
                    <a:pt x="736751" y="4698818"/>
                  </a:lnTo>
                  <a:lnTo>
                    <a:pt x="767505" y="4731839"/>
                  </a:lnTo>
                  <a:lnTo>
                    <a:pt x="798779" y="4764355"/>
                  </a:lnTo>
                  <a:lnTo>
                    <a:pt x="830567" y="4796361"/>
                  </a:lnTo>
                  <a:lnTo>
                    <a:pt x="862863" y="4827849"/>
                  </a:lnTo>
                  <a:lnTo>
                    <a:pt x="895659" y="4858813"/>
                  </a:lnTo>
                  <a:lnTo>
                    <a:pt x="928949" y="4889247"/>
                  </a:lnTo>
                  <a:lnTo>
                    <a:pt x="962726" y="4919142"/>
                  </a:lnTo>
                  <a:lnTo>
                    <a:pt x="996984" y="4948494"/>
                  </a:lnTo>
                  <a:lnTo>
                    <a:pt x="1031716" y="4977294"/>
                  </a:lnTo>
                  <a:lnTo>
                    <a:pt x="1066915" y="5005536"/>
                  </a:lnTo>
                  <a:lnTo>
                    <a:pt x="1102575" y="5033214"/>
                  </a:lnTo>
                  <a:lnTo>
                    <a:pt x="1138688" y="5060321"/>
                  </a:lnTo>
                  <a:lnTo>
                    <a:pt x="1175249" y="5086850"/>
                  </a:lnTo>
                  <a:lnTo>
                    <a:pt x="1212250" y="5112794"/>
                  </a:lnTo>
                  <a:lnTo>
                    <a:pt x="1249685" y="5138147"/>
                  </a:lnTo>
                  <a:lnTo>
                    <a:pt x="1287548" y="5162901"/>
                  </a:lnTo>
                  <a:lnTo>
                    <a:pt x="1325830" y="5187051"/>
                  </a:lnTo>
                  <a:lnTo>
                    <a:pt x="1364527" y="5210589"/>
                  </a:lnTo>
                  <a:lnTo>
                    <a:pt x="1403631" y="5233509"/>
                  </a:lnTo>
                  <a:lnTo>
                    <a:pt x="1443135" y="5255803"/>
                  </a:lnTo>
                  <a:lnTo>
                    <a:pt x="1483033" y="5277466"/>
                  </a:lnTo>
                  <a:lnTo>
                    <a:pt x="1523318" y="5298491"/>
                  </a:lnTo>
                  <a:lnTo>
                    <a:pt x="1563984" y="5318870"/>
                  </a:lnTo>
                  <a:lnTo>
                    <a:pt x="1605023" y="5338597"/>
                  </a:lnTo>
                  <a:lnTo>
                    <a:pt x="1646430" y="5357666"/>
                  </a:lnTo>
                  <a:lnTo>
                    <a:pt x="1688197" y="5376069"/>
                  </a:lnTo>
                  <a:lnTo>
                    <a:pt x="1730317" y="5393800"/>
                  </a:lnTo>
                  <a:lnTo>
                    <a:pt x="1772785" y="5410852"/>
                  </a:lnTo>
                  <a:lnTo>
                    <a:pt x="1815593" y="5427219"/>
                  </a:lnTo>
                  <a:lnTo>
                    <a:pt x="1858735" y="5442893"/>
                  </a:lnTo>
                  <a:lnTo>
                    <a:pt x="1902203" y="5457868"/>
                  </a:lnTo>
                  <a:lnTo>
                    <a:pt x="1945993" y="5472138"/>
                  </a:lnTo>
                  <a:lnTo>
                    <a:pt x="1990095" y="5485695"/>
                  </a:lnTo>
                  <a:lnTo>
                    <a:pt x="2034505" y="5498533"/>
                  </a:lnTo>
                  <a:lnTo>
                    <a:pt x="2079215" y="5510644"/>
                  </a:lnTo>
                  <a:lnTo>
                    <a:pt x="2124219" y="5522024"/>
                  </a:lnTo>
                  <a:lnTo>
                    <a:pt x="2169509" y="5532663"/>
                  </a:lnTo>
                  <a:lnTo>
                    <a:pt x="2215080" y="5542557"/>
                  </a:lnTo>
                  <a:lnTo>
                    <a:pt x="2260925" y="5551698"/>
                  </a:lnTo>
                  <a:lnTo>
                    <a:pt x="2307036" y="5560079"/>
                  </a:lnTo>
                  <a:lnTo>
                    <a:pt x="2353408" y="5567694"/>
                  </a:lnTo>
                  <a:lnTo>
                    <a:pt x="2400033" y="5574536"/>
                  </a:lnTo>
                  <a:lnTo>
                    <a:pt x="2446906" y="5580598"/>
                  </a:lnTo>
                  <a:lnTo>
                    <a:pt x="2494018" y="5585874"/>
                  </a:lnTo>
                  <a:lnTo>
                    <a:pt x="2541364" y="5590357"/>
                  </a:lnTo>
                  <a:lnTo>
                    <a:pt x="2588937" y="5594039"/>
                  </a:lnTo>
                  <a:lnTo>
                    <a:pt x="2636730" y="5596915"/>
                  </a:lnTo>
                  <a:lnTo>
                    <a:pt x="2684736" y="5598978"/>
                  </a:lnTo>
                  <a:lnTo>
                    <a:pt x="2732950" y="5600220"/>
                  </a:lnTo>
                  <a:lnTo>
                    <a:pt x="2781363" y="5600636"/>
                  </a:lnTo>
                  <a:lnTo>
                    <a:pt x="2781363" y="0"/>
                  </a:lnTo>
                  <a:close/>
                </a:path>
              </a:pathLst>
            </a:custGeom>
            <a:solidFill>
              <a:srgbClr val="AFD10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57601" y="1071562"/>
              <a:ext cx="7572375" cy="5562600"/>
            </a:xfrm>
            <a:custGeom>
              <a:avLst/>
              <a:gdLst/>
              <a:ahLst/>
              <a:cxnLst/>
              <a:rect l="l" t="t" r="r" b="b"/>
              <a:pathLst>
                <a:path w="7572375" h="5562600">
                  <a:moveTo>
                    <a:pt x="0" y="5562600"/>
                  </a:moveTo>
                  <a:lnTo>
                    <a:pt x="7572375" y="5562600"/>
                  </a:lnTo>
                  <a:lnTo>
                    <a:pt x="7572375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12700">
              <a:solidFill>
                <a:srgbClr val="AFD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87395" y="1085786"/>
            <a:ext cx="3532504" cy="8591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ct val="86100"/>
              </a:lnSpc>
              <a:spcBef>
                <a:spcPts val="459"/>
              </a:spcBef>
            </a:pPr>
            <a:r>
              <a:rPr sz="2000" b="1" dirty="0">
                <a:solidFill>
                  <a:srgbClr val="004493"/>
                </a:solidFill>
                <a:latin typeface="Arial"/>
                <a:cs typeface="Arial"/>
              </a:rPr>
              <a:t>EU</a:t>
            </a:r>
            <a:r>
              <a:rPr sz="2000" b="1" spc="-6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493"/>
                </a:solidFill>
                <a:latin typeface="Arial"/>
                <a:cs typeface="Arial"/>
              </a:rPr>
              <a:t>RESILIENCE</a:t>
            </a:r>
            <a:r>
              <a:rPr sz="2000" b="1" spc="-4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20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respect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availability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493"/>
                </a:solidFill>
                <a:latin typeface="Arial"/>
                <a:cs typeface="Arial"/>
              </a:rPr>
              <a:t>critical </a:t>
            </a:r>
            <a:r>
              <a:rPr sz="2000" b="1" dirty="0">
                <a:solidFill>
                  <a:srgbClr val="004493"/>
                </a:solidFill>
                <a:latin typeface="Arial"/>
                <a:cs typeface="Arial"/>
              </a:rPr>
              <a:t>technical</a:t>
            </a:r>
            <a:r>
              <a:rPr sz="2000" b="1" spc="-3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493"/>
                </a:solidFill>
                <a:latin typeface="Arial"/>
                <a:cs typeface="Arial"/>
              </a:rPr>
              <a:t>RI</a:t>
            </a:r>
            <a:r>
              <a:rPr sz="2000" b="1" spc="-2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493"/>
                </a:solidFill>
                <a:latin typeface="Arial"/>
                <a:cs typeface="Arial"/>
              </a:rPr>
              <a:t>components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4712" y="1960562"/>
            <a:ext cx="9862185" cy="4613275"/>
            <a:chOff x="874712" y="1960562"/>
            <a:chExt cx="9862185" cy="4613275"/>
          </a:xfrm>
        </p:grpSpPr>
        <p:sp>
          <p:nvSpPr>
            <p:cNvPr id="7" name="object 7"/>
            <p:cNvSpPr/>
            <p:nvPr/>
          </p:nvSpPr>
          <p:spPr>
            <a:xfrm>
              <a:off x="881062" y="1976500"/>
              <a:ext cx="2296160" cy="4591050"/>
            </a:xfrm>
            <a:custGeom>
              <a:avLst/>
              <a:gdLst/>
              <a:ahLst/>
              <a:cxnLst/>
              <a:rect l="l" t="t" r="r" b="b"/>
              <a:pathLst>
                <a:path w="2296160" h="4591050">
                  <a:moveTo>
                    <a:pt x="2295588" y="0"/>
                  </a:moveTo>
                  <a:lnTo>
                    <a:pt x="2247559" y="492"/>
                  </a:lnTo>
                  <a:lnTo>
                    <a:pt x="2199771" y="1963"/>
                  </a:lnTo>
                  <a:lnTo>
                    <a:pt x="2152232" y="4402"/>
                  </a:lnTo>
                  <a:lnTo>
                    <a:pt x="2104953" y="7801"/>
                  </a:lnTo>
                  <a:lnTo>
                    <a:pt x="2057944" y="12150"/>
                  </a:lnTo>
                  <a:lnTo>
                    <a:pt x="2011213" y="17438"/>
                  </a:lnTo>
                  <a:lnTo>
                    <a:pt x="1964770" y="23658"/>
                  </a:lnTo>
                  <a:lnTo>
                    <a:pt x="1918625" y="30798"/>
                  </a:lnTo>
                  <a:lnTo>
                    <a:pt x="1872788" y="38849"/>
                  </a:lnTo>
                  <a:lnTo>
                    <a:pt x="1827268" y="47802"/>
                  </a:lnTo>
                  <a:lnTo>
                    <a:pt x="1782075" y="57647"/>
                  </a:lnTo>
                  <a:lnTo>
                    <a:pt x="1737217" y="68375"/>
                  </a:lnTo>
                  <a:lnTo>
                    <a:pt x="1692706" y="79976"/>
                  </a:lnTo>
                  <a:lnTo>
                    <a:pt x="1648550" y="92440"/>
                  </a:lnTo>
                  <a:lnTo>
                    <a:pt x="1604759" y="105758"/>
                  </a:lnTo>
                  <a:lnTo>
                    <a:pt x="1561343" y="119920"/>
                  </a:lnTo>
                  <a:lnTo>
                    <a:pt x="1518311" y="134917"/>
                  </a:lnTo>
                  <a:lnTo>
                    <a:pt x="1475673" y="150738"/>
                  </a:lnTo>
                  <a:lnTo>
                    <a:pt x="1433438" y="167376"/>
                  </a:lnTo>
                  <a:lnTo>
                    <a:pt x="1391616" y="184819"/>
                  </a:lnTo>
                  <a:lnTo>
                    <a:pt x="1350216" y="203058"/>
                  </a:lnTo>
                  <a:lnTo>
                    <a:pt x="1309249" y="222085"/>
                  </a:lnTo>
                  <a:lnTo>
                    <a:pt x="1268723" y="241888"/>
                  </a:lnTo>
                  <a:lnTo>
                    <a:pt x="1228649" y="262459"/>
                  </a:lnTo>
                  <a:lnTo>
                    <a:pt x="1189035" y="283788"/>
                  </a:lnTo>
                  <a:lnTo>
                    <a:pt x="1149892" y="305865"/>
                  </a:lnTo>
                  <a:lnTo>
                    <a:pt x="1111229" y="328681"/>
                  </a:lnTo>
                  <a:lnTo>
                    <a:pt x="1073056" y="352226"/>
                  </a:lnTo>
                  <a:lnTo>
                    <a:pt x="1035381" y="376491"/>
                  </a:lnTo>
                  <a:lnTo>
                    <a:pt x="998216" y="401465"/>
                  </a:lnTo>
                  <a:lnTo>
                    <a:pt x="961569" y="427141"/>
                  </a:lnTo>
                  <a:lnTo>
                    <a:pt x="925450" y="453507"/>
                  </a:lnTo>
                  <a:lnTo>
                    <a:pt x="889868" y="480554"/>
                  </a:lnTo>
                  <a:lnTo>
                    <a:pt x="854834" y="508273"/>
                  </a:lnTo>
                  <a:lnTo>
                    <a:pt x="820356" y="536654"/>
                  </a:lnTo>
                  <a:lnTo>
                    <a:pt x="786445" y="565688"/>
                  </a:lnTo>
                  <a:lnTo>
                    <a:pt x="753110" y="595364"/>
                  </a:lnTo>
                  <a:lnTo>
                    <a:pt x="720360" y="625674"/>
                  </a:lnTo>
                  <a:lnTo>
                    <a:pt x="688205" y="656608"/>
                  </a:lnTo>
                  <a:lnTo>
                    <a:pt x="656654" y="688156"/>
                  </a:lnTo>
                  <a:lnTo>
                    <a:pt x="625718" y="720308"/>
                  </a:lnTo>
                  <a:lnTo>
                    <a:pt x="595406" y="753056"/>
                  </a:lnTo>
                  <a:lnTo>
                    <a:pt x="565727" y="786389"/>
                  </a:lnTo>
                  <a:lnTo>
                    <a:pt x="536692" y="820297"/>
                  </a:lnTo>
                  <a:lnTo>
                    <a:pt x="508308" y="854772"/>
                  </a:lnTo>
                  <a:lnTo>
                    <a:pt x="480587" y="889804"/>
                  </a:lnTo>
                  <a:lnTo>
                    <a:pt x="453538" y="925382"/>
                  </a:lnTo>
                  <a:lnTo>
                    <a:pt x="427170" y="961499"/>
                  </a:lnTo>
                  <a:lnTo>
                    <a:pt x="401493" y="998143"/>
                  </a:lnTo>
                  <a:lnTo>
                    <a:pt x="376516" y="1035305"/>
                  </a:lnTo>
                  <a:lnTo>
                    <a:pt x="352250" y="1072976"/>
                  </a:lnTo>
                  <a:lnTo>
                    <a:pt x="328703" y="1111146"/>
                  </a:lnTo>
                  <a:lnTo>
                    <a:pt x="305885" y="1149806"/>
                  </a:lnTo>
                  <a:lnTo>
                    <a:pt x="283807" y="1188946"/>
                  </a:lnTo>
                  <a:lnTo>
                    <a:pt x="262476" y="1228556"/>
                  </a:lnTo>
                  <a:lnTo>
                    <a:pt x="241904" y="1268627"/>
                  </a:lnTo>
                  <a:lnTo>
                    <a:pt x="222099" y="1309150"/>
                  </a:lnTo>
                  <a:lnTo>
                    <a:pt x="203072" y="1350113"/>
                  </a:lnTo>
                  <a:lnTo>
                    <a:pt x="184831" y="1391509"/>
                  </a:lnTo>
                  <a:lnTo>
                    <a:pt x="167387" y="1433328"/>
                  </a:lnTo>
                  <a:lnTo>
                    <a:pt x="150748" y="1475559"/>
                  </a:lnTo>
                  <a:lnTo>
                    <a:pt x="134925" y="1518194"/>
                  </a:lnTo>
                  <a:lnTo>
                    <a:pt x="119928" y="1561222"/>
                  </a:lnTo>
                  <a:lnTo>
                    <a:pt x="105765" y="1604634"/>
                  </a:lnTo>
                  <a:lnTo>
                    <a:pt x="92446" y="1648421"/>
                  </a:lnTo>
                  <a:lnTo>
                    <a:pt x="79981" y="1692573"/>
                  </a:lnTo>
                  <a:lnTo>
                    <a:pt x="68379" y="1737080"/>
                  </a:lnTo>
                  <a:lnTo>
                    <a:pt x="57651" y="1781933"/>
                  </a:lnTo>
                  <a:lnTo>
                    <a:pt x="47805" y="1827123"/>
                  </a:lnTo>
                  <a:lnTo>
                    <a:pt x="38851" y="1872639"/>
                  </a:lnTo>
                  <a:lnTo>
                    <a:pt x="30799" y="1918471"/>
                  </a:lnTo>
                  <a:lnTo>
                    <a:pt x="23659" y="1964612"/>
                  </a:lnTo>
                  <a:lnTo>
                    <a:pt x="17440" y="2011050"/>
                  </a:lnTo>
                  <a:lnTo>
                    <a:pt x="12151" y="2057777"/>
                  </a:lnTo>
                  <a:lnTo>
                    <a:pt x="7802" y="2104782"/>
                  </a:lnTo>
                  <a:lnTo>
                    <a:pt x="4403" y="2152056"/>
                  </a:lnTo>
                  <a:lnTo>
                    <a:pt x="1963" y="2199590"/>
                  </a:lnTo>
                  <a:lnTo>
                    <a:pt x="492" y="2247373"/>
                  </a:lnTo>
                  <a:lnTo>
                    <a:pt x="0" y="2295398"/>
                  </a:lnTo>
                  <a:lnTo>
                    <a:pt x="492" y="2343426"/>
                  </a:lnTo>
                  <a:lnTo>
                    <a:pt x="1963" y="2391215"/>
                  </a:lnTo>
                  <a:lnTo>
                    <a:pt x="4403" y="2438753"/>
                  </a:lnTo>
                  <a:lnTo>
                    <a:pt x="7802" y="2486032"/>
                  </a:lnTo>
                  <a:lnTo>
                    <a:pt x="12151" y="2533042"/>
                  </a:lnTo>
                  <a:lnTo>
                    <a:pt x="17440" y="2579773"/>
                  </a:lnTo>
                  <a:lnTo>
                    <a:pt x="23659" y="2626215"/>
                  </a:lnTo>
                  <a:lnTo>
                    <a:pt x="30799" y="2672360"/>
                  </a:lnTo>
                  <a:lnTo>
                    <a:pt x="38851" y="2718197"/>
                  </a:lnTo>
                  <a:lnTo>
                    <a:pt x="47805" y="2763717"/>
                  </a:lnTo>
                  <a:lnTo>
                    <a:pt x="57651" y="2808911"/>
                  </a:lnTo>
                  <a:lnTo>
                    <a:pt x="68379" y="2853768"/>
                  </a:lnTo>
                  <a:lnTo>
                    <a:pt x="79981" y="2898279"/>
                  </a:lnTo>
                  <a:lnTo>
                    <a:pt x="92446" y="2942435"/>
                  </a:lnTo>
                  <a:lnTo>
                    <a:pt x="105765" y="2986226"/>
                  </a:lnTo>
                  <a:lnTo>
                    <a:pt x="119928" y="3029642"/>
                  </a:lnTo>
                  <a:lnTo>
                    <a:pt x="134925" y="3072675"/>
                  </a:lnTo>
                  <a:lnTo>
                    <a:pt x="150748" y="3115313"/>
                  </a:lnTo>
                  <a:lnTo>
                    <a:pt x="167387" y="3157548"/>
                  </a:lnTo>
                  <a:lnTo>
                    <a:pt x="184831" y="3199370"/>
                  </a:lnTo>
                  <a:lnTo>
                    <a:pt x="203072" y="3240769"/>
                  </a:lnTo>
                  <a:lnTo>
                    <a:pt x="222099" y="3281737"/>
                  </a:lnTo>
                  <a:lnTo>
                    <a:pt x="241904" y="3322262"/>
                  </a:lnTo>
                  <a:lnTo>
                    <a:pt x="262476" y="3362337"/>
                  </a:lnTo>
                  <a:lnTo>
                    <a:pt x="283807" y="3401950"/>
                  </a:lnTo>
                  <a:lnTo>
                    <a:pt x="305885" y="3441093"/>
                  </a:lnTo>
                  <a:lnTo>
                    <a:pt x="328703" y="3479757"/>
                  </a:lnTo>
                  <a:lnTo>
                    <a:pt x="352250" y="3517930"/>
                  </a:lnTo>
                  <a:lnTo>
                    <a:pt x="376516" y="3555604"/>
                  </a:lnTo>
                  <a:lnTo>
                    <a:pt x="401493" y="3592770"/>
                  </a:lnTo>
                  <a:lnTo>
                    <a:pt x="427170" y="3629417"/>
                  </a:lnTo>
                  <a:lnTo>
                    <a:pt x="453538" y="3665536"/>
                  </a:lnTo>
                  <a:lnTo>
                    <a:pt x="480587" y="3701117"/>
                  </a:lnTo>
                  <a:lnTo>
                    <a:pt x="508308" y="3736151"/>
                  </a:lnTo>
                  <a:lnTo>
                    <a:pt x="536692" y="3770629"/>
                  </a:lnTo>
                  <a:lnTo>
                    <a:pt x="565727" y="3804540"/>
                  </a:lnTo>
                  <a:lnTo>
                    <a:pt x="595406" y="3837876"/>
                  </a:lnTo>
                  <a:lnTo>
                    <a:pt x="625718" y="3870626"/>
                  </a:lnTo>
                  <a:lnTo>
                    <a:pt x="656654" y="3902781"/>
                  </a:lnTo>
                  <a:lnTo>
                    <a:pt x="688205" y="3934331"/>
                  </a:lnTo>
                  <a:lnTo>
                    <a:pt x="720360" y="3965267"/>
                  </a:lnTo>
                  <a:lnTo>
                    <a:pt x="753110" y="3995579"/>
                  </a:lnTo>
                  <a:lnTo>
                    <a:pt x="786445" y="4025258"/>
                  </a:lnTo>
                  <a:lnTo>
                    <a:pt x="820356" y="4054294"/>
                  </a:lnTo>
                  <a:lnTo>
                    <a:pt x="854834" y="4082677"/>
                  </a:lnTo>
                  <a:lnTo>
                    <a:pt x="889868" y="4110398"/>
                  </a:lnTo>
                  <a:lnTo>
                    <a:pt x="925450" y="4137448"/>
                  </a:lnTo>
                  <a:lnTo>
                    <a:pt x="961569" y="4163816"/>
                  </a:lnTo>
                  <a:lnTo>
                    <a:pt x="998216" y="4189493"/>
                  </a:lnTo>
                  <a:lnTo>
                    <a:pt x="1035381" y="4214469"/>
                  </a:lnTo>
                  <a:lnTo>
                    <a:pt x="1073056" y="4238736"/>
                  </a:lnTo>
                  <a:lnTo>
                    <a:pt x="1111229" y="4262283"/>
                  </a:lnTo>
                  <a:lnTo>
                    <a:pt x="1149892" y="4285100"/>
                  </a:lnTo>
                  <a:lnTo>
                    <a:pt x="1189035" y="4307179"/>
                  </a:lnTo>
                  <a:lnTo>
                    <a:pt x="1228649" y="4328509"/>
                  </a:lnTo>
                  <a:lnTo>
                    <a:pt x="1268723" y="4349081"/>
                  </a:lnTo>
                  <a:lnTo>
                    <a:pt x="1309249" y="4368886"/>
                  </a:lnTo>
                  <a:lnTo>
                    <a:pt x="1350216" y="4387914"/>
                  </a:lnTo>
                  <a:lnTo>
                    <a:pt x="1391616" y="4406154"/>
                  </a:lnTo>
                  <a:lnTo>
                    <a:pt x="1433438" y="4423599"/>
                  </a:lnTo>
                  <a:lnTo>
                    <a:pt x="1475673" y="4440237"/>
                  </a:lnTo>
                  <a:lnTo>
                    <a:pt x="1518311" y="4456060"/>
                  </a:lnTo>
                  <a:lnTo>
                    <a:pt x="1561343" y="4471058"/>
                  </a:lnTo>
                  <a:lnTo>
                    <a:pt x="1604759" y="4485221"/>
                  </a:lnTo>
                  <a:lnTo>
                    <a:pt x="1648550" y="4498540"/>
                  </a:lnTo>
                  <a:lnTo>
                    <a:pt x="1692706" y="4511005"/>
                  </a:lnTo>
                  <a:lnTo>
                    <a:pt x="1737217" y="4522606"/>
                  </a:lnTo>
                  <a:lnTo>
                    <a:pt x="1782075" y="4533335"/>
                  </a:lnTo>
                  <a:lnTo>
                    <a:pt x="1827268" y="4543181"/>
                  </a:lnTo>
                  <a:lnTo>
                    <a:pt x="1872788" y="4552134"/>
                  </a:lnTo>
                  <a:lnTo>
                    <a:pt x="1918625" y="4560186"/>
                  </a:lnTo>
                  <a:lnTo>
                    <a:pt x="1964770" y="4567326"/>
                  </a:lnTo>
                  <a:lnTo>
                    <a:pt x="2011213" y="4573546"/>
                  </a:lnTo>
                  <a:lnTo>
                    <a:pt x="2057944" y="4578835"/>
                  </a:lnTo>
                  <a:lnTo>
                    <a:pt x="2104953" y="4583184"/>
                  </a:lnTo>
                  <a:lnTo>
                    <a:pt x="2152232" y="4586583"/>
                  </a:lnTo>
                  <a:lnTo>
                    <a:pt x="2199771" y="4589023"/>
                  </a:lnTo>
                  <a:lnTo>
                    <a:pt x="2247559" y="4590494"/>
                  </a:lnTo>
                  <a:lnTo>
                    <a:pt x="2295588" y="4590986"/>
                  </a:lnTo>
                  <a:lnTo>
                    <a:pt x="2295588" y="0"/>
                  </a:lnTo>
                  <a:close/>
                </a:path>
              </a:pathLst>
            </a:custGeom>
            <a:solidFill>
              <a:srgbClr val="AFD10D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1062" y="1976500"/>
              <a:ext cx="2296160" cy="4591050"/>
            </a:xfrm>
            <a:custGeom>
              <a:avLst/>
              <a:gdLst/>
              <a:ahLst/>
              <a:cxnLst/>
              <a:rect l="l" t="t" r="r" b="b"/>
              <a:pathLst>
                <a:path w="2296160" h="4591050">
                  <a:moveTo>
                    <a:pt x="2295588" y="4590986"/>
                  </a:moveTo>
                  <a:lnTo>
                    <a:pt x="2247559" y="4590494"/>
                  </a:lnTo>
                  <a:lnTo>
                    <a:pt x="2199771" y="4589023"/>
                  </a:lnTo>
                  <a:lnTo>
                    <a:pt x="2152232" y="4586583"/>
                  </a:lnTo>
                  <a:lnTo>
                    <a:pt x="2104953" y="4583184"/>
                  </a:lnTo>
                  <a:lnTo>
                    <a:pt x="2057944" y="4578835"/>
                  </a:lnTo>
                  <a:lnTo>
                    <a:pt x="2011213" y="4573546"/>
                  </a:lnTo>
                  <a:lnTo>
                    <a:pt x="1964770" y="4567326"/>
                  </a:lnTo>
                  <a:lnTo>
                    <a:pt x="1918625" y="4560186"/>
                  </a:lnTo>
                  <a:lnTo>
                    <a:pt x="1872788" y="4552134"/>
                  </a:lnTo>
                  <a:lnTo>
                    <a:pt x="1827268" y="4543181"/>
                  </a:lnTo>
                  <a:lnTo>
                    <a:pt x="1782075" y="4533335"/>
                  </a:lnTo>
                  <a:lnTo>
                    <a:pt x="1737217" y="4522606"/>
                  </a:lnTo>
                  <a:lnTo>
                    <a:pt x="1692706" y="4511005"/>
                  </a:lnTo>
                  <a:lnTo>
                    <a:pt x="1648550" y="4498540"/>
                  </a:lnTo>
                  <a:lnTo>
                    <a:pt x="1604759" y="4485221"/>
                  </a:lnTo>
                  <a:lnTo>
                    <a:pt x="1561343" y="4471058"/>
                  </a:lnTo>
                  <a:lnTo>
                    <a:pt x="1518311" y="4456060"/>
                  </a:lnTo>
                  <a:lnTo>
                    <a:pt x="1475673" y="4440237"/>
                  </a:lnTo>
                  <a:lnTo>
                    <a:pt x="1433438" y="4423599"/>
                  </a:lnTo>
                  <a:lnTo>
                    <a:pt x="1391616" y="4406154"/>
                  </a:lnTo>
                  <a:lnTo>
                    <a:pt x="1350216" y="4387914"/>
                  </a:lnTo>
                  <a:lnTo>
                    <a:pt x="1309249" y="4368886"/>
                  </a:lnTo>
                  <a:lnTo>
                    <a:pt x="1268723" y="4349081"/>
                  </a:lnTo>
                  <a:lnTo>
                    <a:pt x="1228649" y="4328509"/>
                  </a:lnTo>
                  <a:lnTo>
                    <a:pt x="1189035" y="4307179"/>
                  </a:lnTo>
                  <a:lnTo>
                    <a:pt x="1149892" y="4285100"/>
                  </a:lnTo>
                  <a:lnTo>
                    <a:pt x="1111229" y="4262283"/>
                  </a:lnTo>
                  <a:lnTo>
                    <a:pt x="1073056" y="4238736"/>
                  </a:lnTo>
                  <a:lnTo>
                    <a:pt x="1035381" y="4214469"/>
                  </a:lnTo>
                  <a:lnTo>
                    <a:pt x="998216" y="4189493"/>
                  </a:lnTo>
                  <a:lnTo>
                    <a:pt x="961569" y="4163816"/>
                  </a:lnTo>
                  <a:lnTo>
                    <a:pt x="925450" y="4137448"/>
                  </a:lnTo>
                  <a:lnTo>
                    <a:pt x="889868" y="4110398"/>
                  </a:lnTo>
                  <a:lnTo>
                    <a:pt x="854834" y="4082677"/>
                  </a:lnTo>
                  <a:lnTo>
                    <a:pt x="820356" y="4054294"/>
                  </a:lnTo>
                  <a:lnTo>
                    <a:pt x="786445" y="4025258"/>
                  </a:lnTo>
                  <a:lnTo>
                    <a:pt x="753110" y="3995579"/>
                  </a:lnTo>
                  <a:lnTo>
                    <a:pt x="720360" y="3965267"/>
                  </a:lnTo>
                  <a:lnTo>
                    <a:pt x="688205" y="3934331"/>
                  </a:lnTo>
                  <a:lnTo>
                    <a:pt x="656654" y="3902781"/>
                  </a:lnTo>
                  <a:lnTo>
                    <a:pt x="625718" y="3870626"/>
                  </a:lnTo>
                  <a:lnTo>
                    <a:pt x="595406" y="3837876"/>
                  </a:lnTo>
                  <a:lnTo>
                    <a:pt x="565727" y="3804540"/>
                  </a:lnTo>
                  <a:lnTo>
                    <a:pt x="536692" y="3770629"/>
                  </a:lnTo>
                  <a:lnTo>
                    <a:pt x="508308" y="3736151"/>
                  </a:lnTo>
                  <a:lnTo>
                    <a:pt x="480587" y="3701117"/>
                  </a:lnTo>
                  <a:lnTo>
                    <a:pt x="453538" y="3665536"/>
                  </a:lnTo>
                  <a:lnTo>
                    <a:pt x="427170" y="3629417"/>
                  </a:lnTo>
                  <a:lnTo>
                    <a:pt x="401493" y="3592770"/>
                  </a:lnTo>
                  <a:lnTo>
                    <a:pt x="376516" y="3555604"/>
                  </a:lnTo>
                  <a:lnTo>
                    <a:pt x="352250" y="3517930"/>
                  </a:lnTo>
                  <a:lnTo>
                    <a:pt x="328703" y="3479757"/>
                  </a:lnTo>
                  <a:lnTo>
                    <a:pt x="305885" y="3441093"/>
                  </a:lnTo>
                  <a:lnTo>
                    <a:pt x="283807" y="3401950"/>
                  </a:lnTo>
                  <a:lnTo>
                    <a:pt x="262476" y="3362337"/>
                  </a:lnTo>
                  <a:lnTo>
                    <a:pt x="241904" y="3322262"/>
                  </a:lnTo>
                  <a:lnTo>
                    <a:pt x="222099" y="3281737"/>
                  </a:lnTo>
                  <a:lnTo>
                    <a:pt x="203072" y="3240769"/>
                  </a:lnTo>
                  <a:lnTo>
                    <a:pt x="184831" y="3199370"/>
                  </a:lnTo>
                  <a:lnTo>
                    <a:pt x="167387" y="3157548"/>
                  </a:lnTo>
                  <a:lnTo>
                    <a:pt x="150748" y="3115313"/>
                  </a:lnTo>
                  <a:lnTo>
                    <a:pt x="134925" y="3072675"/>
                  </a:lnTo>
                  <a:lnTo>
                    <a:pt x="119928" y="3029642"/>
                  </a:lnTo>
                  <a:lnTo>
                    <a:pt x="105765" y="2986226"/>
                  </a:lnTo>
                  <a:lnTo>
                    <a:pt x="92446" y="2942435"/>
                  </a:lnTo>
                  <a:lnTo>
                    <a:pt x="79981" y="2898279"/>
                  </a:lnTo>
                  <a:lnTo>
                    <a:pt x="68379" y="2853768"/>
                  </a:lnTo>
                  <a:lnTo>
                    <a:pt x="57651" y="2808911"/>
                  </a:lnTo>
                  <a:lnTo>
                    <a:pt x="47805" y="2763717"/>
                  </a:lnTo>
                  <a:lnTo>
                    <a:pt x="38851" y="2718197"/>
                  </a:lnTo>
                  <a:lnTo>
                    <a:pt x="30799" y="2672360"/>
                  </a:lnTo>
                  <a:lnTo>
                    <a:pt x="23659" y="2626215"/>
                  </a:lnTo>
                  <a:lnTo>
                    <a:pt x="17440" y="2579773"/>
                  </a:lnTo>
                  <a:lnTo>
                    <a:pt x="12151" y="2533042"/>
                  </a:lnTo>
                  <a:lnTo>
                    <a:pt x="7802" y="2486032"/>
                  </a:lnTo>
                  <a:lnTo>
                    <a:pt x="4403" y="2438753"/>
                  </a:lnTo>
                  <a:lnTo>
                    <a:pt x="1963" y="2391215"/>
                  </a:lnTo>
                  <a:lnTo>
                    <a:pt x="492" y="2343426"/>
                  </a:lnTo>
                  <a:lnTo>
                    <a:pt x="0" y="2295398"/>
                  </a:lnTo>
                  <a:lnTo>
                    <a:pt x="492" y="2247373"/>
                  </a:lnTo>
                  <a:lnTo>
                    <a:pt x="1963" y="2199590"/>
                  </a:lnTo>
                  <a:lnTo>
                    <a:pt x="4403" y="2152056"/>
                  </a:lnTo>
                  <a:lnTo>
                    <a:pt x="7802" y="2104782"/>
                  </a:lnTo>
                  <a:lnTo>
                    <a:pt x="12151" y="2057777"/>
                  </a:lnTo>
                  <a:lnTo>
                    <a:pt x="17440" y="2011050"/>
                  </a:lnTo>
                  <a:lnTo>
                    <a:pt x="23659" y="1964612"/>
                  </a:lnTo>
                  <a:lnTo>
                    <a:pt x="30799" y="1918471"/>
                  </a:lnTo>
                  <a:lnTo>
                    <a:pt x="38851" y="1872639"/>
                  </a:lnTo>
                  <a:lnTo>
                    <a:pt x="47805" y="1827123"/>
                  </a:lnTo>
                  <a:lnTo>
                    <a:pt x="57651" y="1781933"/>
                  </a:lnTo>
                  <a:lnTo>
                    <a:pt x="68379" y="1737080"/>
                  </a:lnTo>
                  <a:lnTo>
                    <a:pt x="79981" y="1692573"/>
                  </a:lnTo>
                  <a:lnTo>
                    <a:pt x="92446" y="1648421"/>
                  </a:lnTo>
                  <a:lnTo>
                    <a:pt x="105765" y="1604634"/>
                  </a:lnTo>
                  <a:lnTo>
                    <a:pt x="119928" y="1561222"/>
                  </a:lnTo>
                  <a:lnTo>
                    <a:pt x="134925" y="1518194"/>
                  </a:lnTo>
                  <a:lnTo>
                    <a:pt x="150748" y="1475559"/>
                  </a:lnTo>
                  <a:lnTo>
                    <a:pt x="167387" y="1433328"/>
                  </a:lnTo>
                  <a:lnTo>
                    <a:pt x="184831" y="1391509"/>
                  </a:lnTo>
                  <a:lnTo>
                    <a:pt x="203072" y="1350113"/>
                  </a:lnTo>
                  <a:lnTo>
                    <a:pt x="222099" y="1309150"/>
                  </a:lnTo>
                  <a:lnTo>
                    <a:pt x="241904" y="1268627"/>
                  </a:lnTo>
                  <a:lnTo>
                    <a:pt x="262476" y="1228556"/>
                  </a:lnTo>
                  <a:lnTo>
                    <a:pt x="283807" y="1188946"/>
                  </a:lnTo>
                  <a:lnTo>
                    <a:pt x="305885" y="1149806"/>
                  </a:lnTo>
                  <a:lnTo>
                    <a:pt x="328703" y="1111146"/>
                  </a:lnTo>
                  <a:lnTo>
                    <a:pt x="352250" y="1072976"/>
                  </a:lnTo>
                  <a:lnTo>
                    <a:pt x="376516" y="1035305"/>
                  </a:lnTo>
                  <a:lnTo>
                    <a:pt x="401493" y="998143"/>
                  </a:lnTo>
                  <a:lnTo>
                    <a:pt x="427170" y="961499"/>
                  </a:lnTo>
                  <a:lnTo>
                    <a:pt x="453538" y="925382"/>
                  </a:lnTo>
                  <a:lnTo>
                    <a:pt x="480587" y="889804"/>
                  </a:lnTo>
                  <a:lnTo>
                    <a:pt x="508308" y="854772"/>
                  </a:lnTo>
                  <a:lnTo>
                    <a:pt x="536692" y="820297"/>
                  </a:lnTo>
                  <a:lnTo>
                    <a:pt x="565727" y="786389"/>
                  </a:lnTo>
                  <a:lnTo>
                    <a:pt x="595406" y="753056"/>
                  </a:lnTo>
                  <a:lnTo>
                    <a:pt x="625718" y="720308"/>
                  </a:lnTo>
                  <a:lnTo>
                    <a:pt x="656654" y="688156"/>
                  </a:lnTo>
                  <a:lnTo>
                    <a:pt x="688205" y="656608"/>
                  </a:lnTo>
                  <a:lnTo>
                    <a:pt x="720360" y="625674"/>
                  </a:lnTo>
                  <a:lnTo>
                    <a:pt x="753110" y="595364"/>
                  </a:lnTo>
                  <a:lnTo>
                    <a:pt x="786445" y="565688"/>
                  </a:lnTo>
                  <a:lnTo>
                    <a:pt x="820356" y="536654"/>
                  </a:lnTo>
                  <a:lnTo>
                    <a:pt x="854834" y="508273"/>
                  </a:lnTo>
                  <a:lnTo>
                    <a:pt x="889868" y="480554"/>
                  </a:lnTo>
                  <a:lnTo>
                    <a:pt x="925450" y="453507"/>
                  </a:lnTo>
                  <a:lnTo>
                    <a:pt x="961569" y="427141"/>
                  </a:lnTo>
                  <a:lnTo>
                    <a:pt x="998216" y="401465"/>
                  </a:lnTo>
                  <a:lnTo>
                    <a:pt x="1035381" y="376491"/>
                  </a:lnTo>
                  <a:lnTo>
                    <a:pt x="1073056" y="352226"/>
                  </a:lnTo>
                  <a:lnTo>
                    <a:pt x="1111229" y="328681"/>
                  </a:lnTo>
                  <a:lnTo>
                    <a:pt x="1149892" y="305865"/>
                  </a:lnTo>
                  <a:lnTo>
                    <a:pt x="1189035" y="283788"/>
                  </a:lnTo>
                  <a:lnTo>
                    <a:pt x="1228649" y="262459"/>
                  </a:lnTo>
                  <a:lnTo>
                    <a:pt x="1268723" y="241888"/>
                  </a:lnTo>
                  <a:lnTo>
                    <a:pt x="1309249" y="222085"/>
                  </a:lnTo>
                  <a:lnTo>
                    <a:pt x="1350216" y="203058"/>
                  </a:lnTo>
                  <a:lnTo>
                    <a:pt x="1391616" y="184819"/>
                  </a:lnTo>
                  <a:lnTo>
                    <a:pt x="1433438" y="167376"/>
                  </a:lnTo>
                  <a:lnTo>
                    <a:pt x="1475673" y="150738"/>
                  </a:lnTo>
                  <a:lnTo>
                    <a:pt x="1518311" y="134917"/>
                  </a:lnTo>
                  <a:lnTo>
                    <a:pt x="1561343" y="119920"/>
                  </a:lnTo>
                  <a:lnTo>
                    <a:pt x="1604759" y="105758"/>
                  </a:lnTo>
                  <a:lnTo>
                    <a:pt x="1648550" y="92440"/>
                  </a:lnTo>
                  <a:lnTo>
                    <a:pt x="1692706" y="79976"/>
                  </a:lnTo>
                  <a:lnTo>
                    <a:pt x="1737217" y="68375"/>
                  </a:lnTo>
                  <a:lnTo>
                    <a:pt x="1782075" y="57647"/>
                  </a:lnTo>
                  <a:lnTo>
                    <a:pt x="1827268" y="47802"/>
                  </a:lnTo>
                  <a:lnTo>
                    <a:pt x="1872788" y="38849"/>
                  </a:lnTo>
                  <a:lnTo>
                    <a:pt x="1918625" y="30798"/>
                  </a:lnTo>
                  <a:lnTo>
                    <a:pt x="1964770" y="23658"/>
                  </a:lnTo>
                  <a:lnTo>
                    <a:pt x="2011213" y="17438"/>
                  </a:lnTo>
                  <a:lnTo>
                    <a:pt x="2057944" y="12150"/>
                  </a:lnTo>
                  <a:lnTo>
                    <a:pt x="2104953" y="7801"/>
                  </a:lnTo>
                  <a:lnTo>
                    <a:pt x="2152232" y="4402"/>
                  </a:lnTo>
                  <a:lnTo>
                    <a:pt x="2199771" y="1963"/>
                  </a:lnTo>
                  <a:lnTo>
                    <a:pt x="2247559" y="492"/>
                  </a:lnTo>
                  <a:lnTo>
                    <a:pt x="2295588" y="0"/>
                  </a:lnTo>
                  <a:lnTo>
                    <a:pt x="2295588" y="2295398"/>
                  </a:lnTo>
                  <a:lnTo>
                    <a:pt x="2295588" y="45909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57601" y="1966912"/>
              <a:ext cx="7572375" cy="4581525"/>
            </a:xfrm>
            <a:custGeom>
              <a:avLst/>
              <a:gdLst/>
              <a:ahLst/>
              <a:cxnLst/>
              <a:rect l="l" t="t" r="r" b="b"/>
              <a:pathLst>
                <a:path w="7572375" h="4581525">
                  <a:moveTo>
                    <a:pt x="7572375" y="0"/>
                  </a:moveTo>
                  <a:lnTo>
                    <a:pt x="0" y="0"/>
                  </a:lnTo>
                  <a:lnTo>
                    <a:pt x="0" y="4581525"/>
                  </a:lnTo>
                  <a:lnTo>
                    <a:pt x="7572375" y="4581525"/>
                  </a:lnTo>
                  <a:lnTo>
                    <a:pt x="75723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57601" y="1966912"/>
              <a:ext cx="7572375" cy="4581525"/>
            </a:xfrm>
            <a:custGeom>
              <a:avLst/>
              <a:gdLst/>
              <a:ahLst/>
              <a:cxnLst/>
              <a:rect l="l" t="t" r="r" b="b"/>
              <a:pathLst>
                <a:path w="7572375" h="4581525">
                  <a:moveTo>
                    <a:pt x="0" y="4581525"/>
                  </a:moveTo>
                  <a:lnTo>
                    <a:pt x="7572375" y="4581525"/>
                  </a:lnTo>
                  <a:lnTo>
                    <a:pt x="7572375" y="0"/>
                  </a:lnTo>
                  <a:lnTo>
                    <a:pt x="0" y="0"/>
                  </a:lnTo>
                  <a:lnTo>
                    <a:pt x="0" y="4581525"/>
                  </a:lnTo>
                  <a:close/>
                </a:path>
              </a:pathLst>
            </a:custGeom>
            <a:ln w="12700">
              <a:solidFill>
                <a:srgbClr val="AFD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23590" y="1985962"/>
            <a:ext cx="3448050" cy="601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250"/>
              </a:lnSpc>
              <a:spcBef>
                <a:spcPts val="12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More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robust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493"/>
                </a:solidFill>
                <a:latin typeface="Arial"/>
                <a:cs typeface="Arial"/>
              </a:rPr>
              <a:t>RI</a:t>
            </a:r>
            <a:r>
              <a:rPr sz="2000" b="1" spc="-1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493"/>
                </a:solidFill>
                <a:latin typeface="Arial"/>
                <a:cs typeface="Arial"/>
              </a:rPr>
              <a:t>INNOVATION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50"/>
              </a:lnSpc>
            </a:pPr>
            <a:r>
              <a:rPr sz="2000" b="1" spc="-10" dirty="0">
                <a:solidFill>
                  <a:srgbClr val="004493"/>
                </a:solidFill>
                <a:latin typeface="Arial"/>
                <a:cs typeface="Arial"/>
              </a:rPr>
              <a:t>ECOSYSTEMS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51025" y="2655887"/>
            <a:ext cx="9385300" cy="3727450"/>
            <a:chOff x="1351025" y="2655887"/>
            <a:chExt cx="9385300" cy="3727450"/>
          </a:xfrm>
        </p:grpSpPr>
        <p:sp>
          <p:nvSpPr>
            <p:cNvPr id="13" name="object 13"/>
            <p:cNvSpPr/>
            <p:nvPr/>
          </p:nvSpPr>
          <p:spPr>
            <a:xfrm>
              <a:off x="1357375" y="2671825"/>
              <a:ext cx="1805305" cy="3705225"/>
            </a:xfrm>
            <a:custGeom>
              <a:avLst/>
              <a:gdLst/>
              <a:ahLst/>
              <a:cxnLst/>
              <a:rect l="l" t="t" r="r" b="b"/>
              <a:pathLst>
                <a:path w="1805305" h="3705225">
                  <a:moveTo>
                    <a:pt x="1804924" y="0"/>
                  </a:moveTo>
                  <a:lnTo>
                    <a:pt x="1757601" y="624"/>
                  </a:lnTo>
                  <a:lnTo>
                    <a:pt x="1710578" y="2487"/>
                  </a:lnTo>
                  <a:lnTo>
                    <a:pt x="1663871" y="5573"/>
                  </a:lnTo>
                  <a:lnTo>
                    <a:pt x="1617493" y="9868"/>
                  </a:lnTo>
                  <a:lnTo>
                    <a:pt x="1571460" y="15355"/>
                  </a:lnTo>
                  <a:lnTo>
                    <a:pt x="1525787" y="22020"/>
                  </a:lnTo>
                  <a:lnTo>
                    <a:pt x="1480488" y="29847"/>
                  </a:lnTo>
                  <a:lnTo>
                    <a:pt x="1435579" y="38822"/>
                  </a:lnTo>
                  <a:lnTo>
                    <a:pt x="1391074" y="48928"/>
                  </a:lnTo>
                  <a:lnTo>
                    <a:pt x="1346988" y="60151"/>
                  </a:lnTo>
                  <a:lnTo>
                    <a:pt x="1303335" y="72475"/>
                  </a:lnTo>
                  <a:lnTo>
                    <a:pt x="1260132" y="85885"/>
                  </a:lnTo>
                  <a:lnTo>
                    <a:pt x="1217392" y="100366"/>
                  </a:lnTo>
                  <a:lnTo>
                    <a:pt x="1175131" y="115902"/>
                  </a:lnTo>
                  <a:lnTo>
                    <a:pt x="1133363" y="132479"/>
                  </a:lnTo>
                  <a:lnTo>
                    <a:pt x="1092103" y="150081"/>
                  </a:lnTo>
                  <a:lnTo>
                    <a:pt x="1051366" y="168693"/>
                  </a:lnTo>
                  <a:lnTo>
                    <a:pt x="1011168" y="188299"/>
                  </a:lnTo>
                  <a:lnTo>
                    <a:pt x="971522" y="208884"/>
                  </a:lnTo>
                  <a:lnTo>
                    <a:pt x="932443" y="230434"/>
                  </a:lnTo>
                  <a:lnTo>
                    <a:pt x="893948" y="252932"/>
                  </a:lnTo>
                  <a:lnTo>
                    <a:pt x="856050" y="276363"/>
                  </a:lnTo>
                  <a:lnTo>
                    <a:pt x="818764" y="300713"/>
                  </a:lnTo>
                  <a:lnTo>
                    <a:pt x="782105" y="325966"/>
                  </a:lnTo>
                  <a:lnTo>
                    <a:pt x="746088" y="352107"/>
                  </a:lnTo>
                  <a:lnTo>
                    <a:pt x="710728" y="379120"/>
                  </a:lnTo>
                  <a:lnTo>
                    <a:pt x="676039" y="406991"/>
                  </a:lnTo>
                  <a:lnTo>
                    <a:pt x="642038" y="435703"/>
                  </a:lnTo>
                  <a:lnTo>
                    <a:pt x="608737" y="465242"/>
                  </a:lnTo>
                  <a:lnTo>
                    <a:pt x="576153" y="495593"/>
                  </a:lnTo>
                  <a:lnTo>
                    <a:pt x="544300" y="526740"/>
                  </a:lnTo>
                  <a:lnTo>
                    <a:pt x="513194" y="558668"/>
                  </a:lnTo>
                  <a:lnTo>
                    <a:pt x="482848" y="591361"/>
                  </a:lnTo>
                  <a:lnTo>
                    <a:pt x="453278" y="624805"/>
                  </a:lnTo>
                  <a:lnTo>
                    <a:pt x="424498" y="658984"/>
                  </a:lnTo>
                  <a:lnTo>
                    <a:pt x="396524" y="693883"/>
                  </a:lnTo>
                  <a:lnTo>
                    <a:pt x="369370" y="729487"/>
                  </a:lnTo>
                  <a:lnTo>
                    <a:pt x="343052" y="765780"/>
                  </a:lnTo>
                  <a:lnTo>
                    <a:pt x="317583" y="802747"/>
                  </a:lnTo>
                  <a:lnTo>
                    <a:pt x="292979" y="840373"/>
                  </a:lnTo>
                  <a:lnTo>
                    <a:pt x="269256" y="878643"/>
                  </a:lnTo>
                  <a:lnTo>
                    <a:pt x="246427" y="917542"/>
                  </a:lnTo>
                  <a:lnTo>
                    <a:pt x="224507" y="957053"/>
                  </a:lnTo>
                  <a:lnTo>
                    <a:pt x="203512" y="997162"/>
                  </a:lnTo>
                  <a:lnTo>
                    <a:pt x="183456" y="1037854"/>
                  </a:lnTo>
                  <a:lnTo>
                    <a:pt x="164354" y="1079114"/>
                  </a:lnTo>
                  <a:lnTo>
                    <a:pt x="146221" y="1120925"/>
                  </a:lnTo>
                  <a:lnTo>
                    <a:pt x="129072" y="1163273"/>
                  </a:lnTo>
                  <a:lnTo>
                    <a:pt x="112921" y="1206143"/>
                  </a:lnTo>
                  <a:lnTo>
                    <a:pt x="97784" y="1249520"/>
                  </a:lnTo>
                  <a:lnTo>
                    <a:pt x="83676" y="1293387"/>
                  </a:lnTo>
                  <a:lnTo>
                    <a:pt x="70610" y="1337730"/>
                  </a:lnTo>
                  <a:lnTo>
                    <a:pt x="58603" y="1382534"/>
                  </a:lnTo>
                  <a:lnTo>
                    <a:pt x="47669" y="1427783"/>
                  </a:lnTo>
                  <a:lnTo>
                    <a:pt x="37823" y="1473462"/>
                  </a:lnTo>
                  <a:lnTo>
                    <a:pt x="29080" y="1519556"/>
                  </a:lnTo>
                  <a:lnTo>
                    <a:pt x="21454" y="1566050"/>
                  </a:lnTo>
                  <a:lnTo>
                    <a:pt x="14960" y="1612928"/>
                  </a:lnTo>
                  <a:lnTo>
                    <a:pt x="9614" y="1660175"/>
                  </a:lnTo>
                  <a:lnTo>
                    <a:pt x="5430" y="1707776"/>
                  </a:lnTo>
                  <a:lnTo>
                    <a:pt x="2423" y="1755715"/>
                  </a:lnTo>
                  <a:lnTo>
                    <a:pt x="608" y="1803978"/>
                  </a:lnTo>
                  <a:lnTo>
                    <a:pt x="0" y="1852549"/>
                  </a:lnTo>
                  <a:lnTo>
                    <a:pt x="608" y="1901119"/>
                  </a:lnTo>
                  <a:lnTo>
                    <a:pt x="2423" y="1949382"/>
                  </a:lnTo>
                  <a:lnTo>
                    <a:pt x="5430" y="1997322"/>
                  </a:lnTo>
                  <a:lnTo>
                    <a:pt x="9614" y="2044923"/>
                  </a:lnTo>
                  <a:lnTo>
                    <a:pt x="14960" y="2092170"/>
                  </a:lnTo>
                  <a:lnTo>
                    <a:pt x="21454" y="2139049"/>
                  </a:lnTo>
                  <a:lnTo>
                    <a:pt x="29080" y="2185543"/>
                  </a:lnTo>
                  <a:lnTo>
                    <a:pt x="37823" y="2231637"/>
                  </a:lnTo>
                  <a:lnTo>
                    <a:pt x="47669" y="2277317"/>
                  </a:lnTo>
                  <a:lnTo>
                    <a:pt x="58603" y="2322567"/>
                  </a:lnTo>
                  <a:lnTo>
                    <a:pt x="70610" y="2367372"/>
                  </a:lnTo>
                  <a:lnTo>
                    <a:pt x="83676" y="2411716"/>
                  </a:lnTo>
                  <a:lnTo>
                    <a:pt x="97784" y="2455584"/>
                  </a:lnTo>
                  <a:lnTo>
                    <a:pt x="112921" y="2498962"/>
                  </a:lnTo>
                  <a:lnTo>
                    <a:pt x="129072" y="2541833"/>
                  </a:lnTo>
                  <a:lnTo>
                    <a:pt x="146221" y="2584182"/>
                  </a:lnTo>
                  <a:lnTo>
                    <a:pt x="164354" y="2625995"/>
                  </a:lnTo>
                  <a:lnTo>
                    <a:pt x="183456" y="2667255"/>
                  </a:lnTo>
                  <a:lnTo>
                    <a:pt x="203512" y="2707949"/>
                  </a:lnTo>
                  <a:lnTo>
                    <a:pt x="224507" y="2748059"/>
                  </a:lnTo>
                  <a:lnTo>
                    <a:pt x="246427" y="2787572"/>
                  </a:lnTo>
                  <a:lnTo>
                    <a:pt x="269256" y="2826472"/>
                  </a:lnTo>
                  <a:lnTo>
                    <a:pt x="292979" y="2864743"/>
                  </a:lnTo>
                  <a:lnTo>
                    <a:pt x="317583" y="2902370"/>
                  </a:lnTo>
                  <a:lnTo>
                    <a:pt x="343052" y="2939339"/>
                  </a:lnTo>
                  <a:lnTo>
                    <a:pt x="369370" y="2975634"/>
                  </a:lnTo>
                  <a:lnTo>
                    <a:pt x="396524" y="3011239"/>
                  </a:lnTo>
                  <a:lnTo>
                    <a:pt x="424498" y="3046139"/>
                  </a:lnTo>
                  <a:lnTo>
                    <a:pt x="453278" y="3080320"/>
                  </a:lnTo>
                  <a:lnTo>
                    <a:pt x="482848" y="3113765"/>
                  </a:lnTo>
                  <a:lnTo>
                    <a:pt x="513194" y="3146460"/>
                  </a:lnTo>
                  <a:lnTo>
                    <a:pt x="544300" y="3178390"/>
                  </a:lnTo>
                  <a:lnTo>
                    <a:pt x="576153" y="3209538"/>
                  </a:lnTo>
                  <a:lnTo>
                    <a:pt x="608737" y="3239890"/>
                  </a:lnTo>
                  <a:lnTo>
                    <a:pt x="642038" y="3269431"/>
                  </a:lnTo>
                  <a:lnTo>
                    <a:pt x="676039" y="3298145"/>
                  </a:lnTo>
                  <a:lnTo>
                    <a:pt x="710728" y="3326017"/>
                  </a:lnTo>
                  <a:lnTo>
                    <a:pt x="746088" y="3353031"/>
                  </a:lnTo>
                  <a:lnTo>
                    <a:pt x="782105" y="3379173"/>
                  </a:lnTo>
                  <a:lnTo>
                    <a:pt x="818764" y="3404428"/>
                  </a:lnTo>
                  <a:lnTo>
                    <a:pt x="856050" y="3428779"/>
                  </a:lnTo>
                  <a:lnTo>
                    <a:pt x="893948" y="3452212"/>
                  </a:lnTo>
                  <a:lnTo>
                    <a:pt x="932443" y="3474712"/>
                  </a:lnTo>
                  <a:lnTo>
                    <a:pt x="971522" y="3496263"/>
                  </a:lnTo>
                  <a:lnTo>
                    <a:pt x="1011168" y="3516849"/>
                  </a:lnTo>
                  <a:lnTo>
                    <a:pt x="1051366" y="3536457"/>
                  </a:lnTo>
                  <a:lnTo>
                    <a:pt x="1092103" y="3555069"/>
                  </a:lnTo>
                  <a:lnTo>
                    <a:pt x="1133363" y="3572672"/>
                  </a:lnTo>
                  <a:lnTo>
                    <a:pt x="1175131" y="3589250"/>
                  </a:lnTo>
                  <a:lnTo>
                    <a:pt x="1217392" y="3604788"/>
                  </a:lnTo>
                  <a:lnTo>
                    <a:pt x="1260132" y="3619270"/>
                  </a:lnTo>
                  <a:lnTo>
                    <a:pt x="1303335" y="3632681"/>
                  </a:lnTo>
                  <a:lnTo>
                    <a:pt x="1346988" y="3645006"/>
                  </a:lnTo>
                  <a:lnTo>
                    <a:pt x="1391074" y="3656229"/>
                  </a:lnTo>
                  <a:lnTo>
                    <a:pt x="1435579" y="3666336"/>
                  </a:lnTo>
                  <a:lnTo>
                    <a:pt x="1480488" y="3675311"/>
                  </a:lnTo>
                  <a:lnTo>
                    <a:pt x="1525787" y="3683139"/>
                  </a:lnTo>
                  <a:lnTo>
                    <a:pt x="1571460" y="3689804"/>
                  </a:lnTo>
                  <a:lnTo>
                    <a:pt x="1617493" y="3695292"/>
                  </a:lnTo>
                  <a:lnTo>
                    <a:pt x="1663871" y="3699587"/>
                  </a:lnTo>
                  <a:lnTo>
                    <a:pt x="1710578" y="3702673"/>
                  </a:lnTo>
                  <a:lnTo>
                    <a:pt x="1757601" y="3704537"/>
                  </a:lnTo>
                  <a:lnTo>
                    <a:pt x="1804924" y="3705161"/>
                  </a:lnTo>
                  <a:lnTo>
                    <a:pt x="1804924" y="0"/>
                  </a:lnTo>
                  <a:close/>
                </a:path>
              </a:pathLst>
            </a:custGeom>
            <a:solidFill>
              <a:srgbClr val="AFD10D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7375" y="2671825"/>
              <a:ext cx="1805305" cy="3705225"/>
            </a:xfrm>
            <a:custGeom>
              <a:avLst/>
              <a:gdLst/>
              <a:ahLst/>
              <a:cxnLst/>
              <a:rect l="l" t="t" r="r" b="b"/>
              <a:pathLst>
                <a:path w="1805305" h="3705225">
                  <a:moveTo>
                    <a:pt x="1804924" y="3705161"/>
                  </a:moveTo>
                  <a:lnTo>
                    <a:pt x="1757601" y="3704537"/>
                  </a:lnTo>
                  <a:lnTo>
                    <a:pt x="1710578" y="3702673"/>
                  </a:lnTo>
                  <a:lnTo>
                    <a:pt x="1663871" y="3699587"/>
                  </a:lnTo>
                  <a:lnTo>
                    <a:pt x="1617493" y="3695292"/>
                  </a:lnTo>
                  <a:lnTo>
                    <a:pt x="1571460" y="3689804"/>
                  </a:lnTo>
                  <a:lnTo>
                    <a:pt x="1525787" y="3683139"/>
                  </a:lnTo>
                  <a:lnTo>
                    <a:pt x="1480488" y="3675311"/>
                  </a:lnTo>
                  <a:lnTo>
                    <a:pt x="1435579" y="3666336"/>
                  </a:lnTo>
                  <a:lnTo>
                    <a:pt x="1391074" y="3656229"/>
                  </a:lnTo>
                  <a:lnTo>
                    <a:pt x="1346988" y="3645006"/>
                  </a:lnTo>
                  <a:lnTo>
                    <a:pt x="1303335" y="3632681"/>
                  </a:lnTo>
                  <a:lnTo>
                    <a:pt x="1260132" y="3619270"/>
                  </a:lnTo>
                  <a:lnTo>
                    <a:pt x="1217392" y="3604788"/>
                  </a:lnTo>
                  <a:lnTo>
                    <a:pt x="1175131" y="3589250"/>
                  </a:lnTo>
                  <a:lnTo>
                    <a:pt x="1133363" y="3572672"/>
                  </a:lnTo>
                  <a:lnTo>
                    <a:pt x="1092103" y="3555069"/>
                  </a:lnTo>
                  <a:lnTo>
                    <a:pt x="1051366" y="3536457"/>
                  </a:lnTo>
                  <a:lnTo>
                    <a:pt x="1011168" y="3516849"/>
                  </a:lnTo>
                  <a:lnTo>
                    <a:pt x="971522" y="3496263"/>
                  </a:lnTo>
                  <a:lnTo>
                    <a:pt x="932443" y="3474712"/>
                  </a:lnTo>
                  <a:lnTo>
                    <a:pt x="893948" y="3452212"/>
                  </a:lnTo>
                  <a:lnTo>
                    <a:pt x="856050" y="3428779"/>
                  </a:lnTo>
                  <a:lnTo>
                    <a:pt x="818764" y="3404428"/>
                  </a:lnTo>
                  <a:lnTo>
                    <a:pt x="782105" y="3379173"/>
                  </a:lnTo>
                  <a:lnTo>
                    <a:pt x="746088" y="3353031"/>
                  </a:lnTo>
                  <a:lnTo>
                    <a:pt x="710728" y="3326017"/>
                  </a:lnTo>
                  <a:lnTo>
                    <a:pt x="676039" y="3298145"/>
                  </a:lnTo>
                  <a:lnTo>
                    <a:pt x="642038" y="3269431"/>
                  </a:lnTo>
                  <a:lnTo>
                    <a:pt x="608737" y="3239890"/>
                  </a:lnTo>
                  <a:lnTo>
                    <a:pt x="576153" y="3209538"/>
                  </a:lnTo>
                  <a:lnTo>
                    <a:pt x="544300" y="3178390"/>
                  </a:lnTo>
                  <a:lnTo>
                    <a:pt x="513194" y="3146460"/>
                  </a:lnTo>
                  <a:lnTo>
                    <a:pt x="482848" y="3113765"/>
                  </a:lnTo>
                  <a:lnTo>
                    <a:pt x="453278" y="3080320"/>
                  </a:lnTo>
                  <a:lnTo>
                    <a:pt x="424498" y="3046139"/>
                  </a:lnTo>
                  <a:lnTo>
                    <a:pt x="396524" y="3011239"/>
                  </a:lnTo>
                  <a:lnTo>
                    <a:pt x="369370" y="2975634"/>
                  </a:lnTo>
                  <a:lnTo>
                    <a:pt x="343052" y="2939339"/>
                  </a:lnTo>
                  <a:lnTo>
                    <a:pt x="317583" y="2902370"/>
                  </a:lnTo>
                  <a:lnTo>
                    <a:pt x="292979" y="2864743"/>
                  </a:lnTo>
                  <a:lnTo>
                    <a:pt x="269256" y="2826472"/>
                  </a:lnTo>
                  <a:lnTo>
                    <a:pt x="246427" y="2787572"/>
                  </a:lnTo>
                  <a:lnTo>
                    <a:pt x="224507" y="2748059"/>
                  </a:lnTo>
                  <a:lnTo>
                    <a:pt x="203512" y="2707949"/>
                  </a:lnTo>
                  <a:lnTo>
                    <a:pt x="183456" y="2667255"/>
                  </a:lnTo>
                  <a:lnTo>
                    <a:pt x="164354" y="2625995"/>
                  </a:lnTo>
                  <a:lnTo>
                    <a:pt x="146221" y="2584182"/>
                  </a:lnTo>
                  <a:lnTo>
                    <a:pt x="129072" y="2541833"/>
                  </a:lnTo>
                  <a:lnTo>
                    <a:pt x="112921" y="2498962"/>
                  </a:lnTo>
                  <a:lnTo>
                    <a:pt x="97784" y="2455584"/>
                  </a:lnTo>
                  <a:lnTo>
                    <a:pt x="83676" y="2411716"/>
                  </a:lnTo>
                  <a:lnTo>
                    <a:pt x="70610" y="2367372"/>
                  </a:lnTo>
                  <a:lnTo>
                    <a:pt x="58603" y="2322567"/>
                  </a:lnTo>
                  <a:lnTo>
                    <a:pt x="47669" y="2277317"/>
                  </a:lnTo>
                  <a:lnTo>
                    <a:pt x="37823" y="2231637"/>
                  </a:lnTo>
                  <a:lnTo>
                    <a:pt x="29080" y="2185543"/>
                  </a:lnTo>
                  <a:lnTo>
                    <a:pt x="21454" y="2139049"/>
                  </a:lnTo>
                  <a:lnTo>
                    <a:pt x="14960" y="2092170"/>
                  </a:lnTo>
                  <a:lnTo>
                    <a:pt x="9614" y="2044923"/>
                  </a:lnTo>
                  <a:lnTo>
                    <a:pt x="5430" y="1997322"/>
                  </a:lnTo>
                  <a:lnTo>
                    <a:pt x="2423" y="1949382"/>
                  </a:lnTo>
                  <a:lnTo>
                    <a:pt x="608" y="1901119"/>
                  </a:lnTo>
                  <a:lnTo>
                    <a:pt x="0" y="1852549"/>
                  </a:lnTo>
                  <a:lnTo>
                    <a:pt x="608" y="1803978"/>
                  </a:lnTo>
                  <a:lnTo>
                    <a:pt x="2423" y="1755715"/>
                  </a:lnTo>
                  <a:lnTo>
                    <a:pt x="5430" y="1707776"/>
                  </a:lnTo>
                  <a:lnTo>
                    <a:pt x="9614" y="1660175"/>
                  </a:lnTo>
                  <a:lnTo>
                    <a:pt x="14960" y="1612928"/>
                  </a:lnTo>
                  <a:lnTo>
                    <a:pt x="21454" y="1566050"/>
                  </a:lnTo>
                  <a:lnTo>
                    <a:pt x="29080" y="1519556"/>
                  </a:lnTo>
                  <a:lnTo>
                    <a:pt x="37823" y="1473462"/>
                  </a:lnTo>
                  <a:lnTo>
                    <a:pt x="47669" y="1427783"/>
                  </a:lnTo>
                  <a:lnTo>
                    <a:pt x="58603" y="1382534"/>
                  </a:lnTo>
                  <a:lnTo>
                    <a:pt x="70610" y="1337730"/>
                  </a:lnTo>
                  <a:lnTo>
                    <a:pt x="83676" y="1293387"/>
                  </a:lnTo>
                  <a:lnTo>
                    <a:pt x="97784" y="1249520"/>
                  </a:lnTo>
                  <a:lnTo>
                    <a:pt x="112921" y="1206143"/>
                  </a:lnTo>
                  <a:lnTo>
                    <a:pt x="129072" y="1163273"/>
                  </a:lnTo>
                  <a:lnTo>
                    <a:pt x="146221" y="1120925"/>
                  </a:lnTo>
                  <a:lnTo>
                    <a:pt x="164354" y="1079114"/>
                  </a:lnTo>
                  <a:lnTo>
                    <a:pt x="183456" y="1037854"/>
                  </a:lnTo>
                  <a:lnTo>
                    <a:pt x="203512" y="997162"/>
                  </a:lnTo>
                  <a:lnTo>
                    <a:pt x="224507" y="957053"/>
                  </a:lnTo>
                  <a:lnTo>
                    <a:pt x="246427" y="917542"/>
                  </a:lnTo>
                  <a:lnTo>
                    <a:pt x="269256" y="878643"/>
                  </a:lnTo>
                  <a:lnTo>
                    <a:pt x="292979" y="840373"/>
                  </a:lnTo>
                  <a:lnTo>
                    <a:pt x="317583" y="802747"/>
                  </a:lnTo>
                  <a:lnTo>
                    <a:pt x="343052" y="765780"/>
                  </a:lnTo>
                  <a:lnTo>
                    <a:pt x="369370" y="729487"/>
                  </a:lnTo>
                  <a:lnTo>
                    <a:pt x="396524" y="693883"/>
                  </a:lnTo>
                  <a:lnTo>
                    <a:pt x="424498" y="658984"/>
                  </a:lnTo>
                  <a:lnTo>
                    <a:pt x="453278" y="624805"/>
                  </a:lnTo>
                  <a:lnTo>
                    <a:pt x="482848" y="591361"/>
                  </a:lnTo>
                  <a:lnTo>
                    <a:pt x="513194" y="558668"/>
                  </a:lnTo>
                  <a:lnTo>
                    <a:pt x="544300" y="526740"/>
                  </a:lnTo>
                  <a:lnTo>
                    <a:pt x="576153" y="495593"/>
                  </a:lnTo>
                  <a:lnTo>
                    <a:pt x="608737" y="465242"/>
                  </a:lnTo>
                  <a:lnTo>
                    <a:pt x="642038" y="435703"/>
                  </a:lnTo>
                  <a:lnTo>
                    <a:pt x="676039" y="406991"/>
                  </a:lnTo>
                  <a:lnTo>
                    <a:pt x="710728" y="379120"/>
                  </a:lnTo>
                  <a:lnTo>
                    <a:pt x="746088" y="352107"/>
                  </a:lnTo>
                  <a:lnTo>
                    <a:pt x="782105" y="325966"/>
                  </a:lnTo>
                  <a:lnTo>
                    <a:pt x="818764" y="300713"/>
                  </a:lnTo>
                  <a:lnTo>
                    <a:pt x="856050" y="276363"/>
                  </a:lnTo>
                  <a:lnTo>
                    <a:pt x="893948" y="252932"/>
                  </a:lnTo>
                  <a:lnTo>
                    <a:pt x="932443" y="230434"/>
                  </a:lnTo>
                  <a:lnTo>
                    <a:pt x="971522" y="208884"/>
                  </a:lnTo>
                  <a:lnTo>
                    <a:pt x="1011168" y="188299"/>
                  </a:lnTo>
                  <a:lnTo>
                    <a:pt x="1051366" y="168693"/>
                  </a:lnTo>
                  <a:lnTo>
                    <a:pt x="1092103" y="150081"/>
                  </a:lnTo>
                  <a:lnTo>
                    <a:pt x="1133363" y="132479"/>
                  </a:lnTo>
                  <a:lnTo>
                    <a:pt x="1175131" y="115902"/>
                  </a:lnTo>
                  <a:lnTo>
                    <a:pt x="1217392" y="100366"/>
                  </a:lnTo>
                  <a:lnTo>
                    <a:pt x="1260132" y="85885"/>
                  </a:lnTo>
                  <a:lnTo>
                    <a:pt x="1303335" y="72475"/>
                  </a:lnTo>
                  <a:lnTo>
                    <a:pt x="1346988" y="60151"/>
                  </a:lnTo>
                  <a:lnTo>
                    <a:pt x="1391074" y="48928"/>
                  </a:lnTo>
                  <a:lnTo>
                    <a:pt x="1435579" y="38822"/>
                  </a:lnTo>
                  <a:lnTo>
                    <a:pt x="1480488" y="29847"/>
                  </a:lnTo>
                  <a:lnTo>
                    <a:pt x="1525787" y="22020"/>
                  </a:lnTo>
                  <a:lnTo>
                    <a:pt x="1571460" y="15355"/>
                  </a:lnTo>
                  <a:lnTo>
                    <a:pt x="1617493" y="9868"/>
                  </a:lnTo>
                  <a:lnTo>
                    <a:pt x="1663871" y="5573"/>
                  </a:lnTo>
                  <a:lnTo>
                    <a:pt x="1710578" y="2487"/>
                  </a:lnTo>
                  <a:lnTo>
                    <a:pt x="1757601" y="624"/>
                  </a:lnTo>
                  <a:lnTo>
                    <a:pt x="1804924" y="0"/>
                  </a:lnTo>
                  <a:lnTo>
                    <a:pt x="1804924" y="1852549"/>
                  </a:lnTo>
                  <a:lnTo>
                    <a:pt x="1804924" y="37051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7600" y="2662237"/>
              <a:ext cx="7572375" cy="3629025"/>
            </a:xfrm>
            <a:custGeom>
              <a:avLst/>
              <a:gdLst/>
              <a:ahLst/>
              <a:cxnLst/>
              <a:rect l="l" t="t" r="r" b="b"/>
              <a:pathLst>
                <a:path w="7572375" h="3629025">
                  <a:moveTo>
                    <a:pt x="0" y="3629025"/>
                  </a:moveTo>
                  <a:lnTo>
                    <a:pt x="7572375" y="3629025"/>
                  </a:lnTo>
                  <a:lnTo>
                    <a:pt x="7572375" y="0"/>
                  </a:lnTo>
                  <a:lnTo>
                    <a:pt x="0" y="0"/>
                  </a:lnTo>
                  <a:lnTo>
                    <a:pt x="0" y="3629025"/>
                  </a:lnTo>
                  <a:close/>
                </a:path>
              </a:pathLst>
            </a:custGeom>
            <a:ln w="12700">
              <a:solidFill>
                <a:srgbClr val="AFD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47084" y="2679636"/>
            <a:ext cx="3401695" cy="8597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3175" algn="ctr">
              <a:lnSpc>
                <a:spcPct val="86100"/>
              </a:lnSpc>
              <a:spcBef>
                <a:spcPts val="459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Reinforced</a:t>
            </a:r>
            <a:r>
              <a:rPr sz="20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493"/>
                </a:solidFill>
                <a:latin typeface="Arial"/>
                <a:cs typeface="Arial"/>
              </a:rPr>
              <a:t>scientific, </a:t>
            </a:r>
            <a:r>
              <a:rPr sz="2000" b="1" dirty="0">
                <a:solidFill>
                  <a:srgbClr val="004493"/>
                </a:solidFill>
                <a:latin typeface="Arial"/>
                <a:cs typeface="Arial"/>
              </a:rPr>
              <a:t>technological</a:t>
            </a:r>
            <a:r>
              <a:rPr sz="2000" b="1" spc="-6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493"/>
                </a:solidFill>
                <a:latin typeface="Arial"/>
                <a:cs typeface="Arial"/>
              </a:rPr>
              <a:t>and</a:t>
            </a:r>
            <a:r>
              <a:rPr sz="2000" b="1" spc="-7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493"/>
                </a:solidFill>
                <a:latin typeface="Arial"/>
                <a:cs typeface="Arial"/>
              </a:rPr>
              <a:t>industrial COMPETITIVENESS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46326" y="3598926"/>
            <a:ext cx="8890000" cy="2832100"/>
            <a:chOff x="1846326" y="3598926"/>
            <a:chExt cx="8890000" cy="2832100"/>
          </a:xfrm>
        </p:grpSpPr>
        <p:sp>
          <p:nvSpPr>
            <p:cNvPr id="18" name="object 18"/>
            <p:cNvSpPr/>
            <p:nvPr/>
          </p:nvSpPr>
          <p:spPr>
            <a:xfrm>
              <a:off x="1852676" y="3605276"/>
              <a:ext cx="1323975" cy="2771775"/>
            </a:xfrm>
            <a:custGeom>
              <a:avLst/>
              <a:gdLst/>
              <a:ahLst/>
              <a:cxnLst/>
              <a:rect l="l" t="t" r="r" b="b"/>
              <a:pathLst>
                <a:path w="1323975" h="2771775">
                  <a:moveTo>
                    <a:pt x="1323975" y="0"/>
                  </a:moveTo>
                  <a:lnTo>
                    <a:pt x="1276484" y="874"/>
                  </a:lnTo>
                  <a:lnTo>
                    <a:pt x="1229415" y="3479"/>
                  </a:lnTo>
                  <a:lnTo>
                    <a:pt x="1182795" y="7784"/>
                  </a:lnTo>
                  <a:lnTo>
                    <a:pt x="1136651" y="13760"/>
                  </a:lnTo>
                  <a:lnTo>
                    <a:pt x="1091012" y="21378"/>
                  </a:lnTo>
                  <a:lnTo>
                    <a:pt x="1045907" y="30609"/>
                  </a:lnTo>
                  <a:lnTo>
                    <a:pt x="1001362" y="41424"/>
                  </a:lnTo>
                  <a:lnTo>
                    <a:pt x="957406" y="53792"/>
                  </a:lnTo>
                  <a:lnTo>
                    <a:pt x="914066" y="67685"/>
                  </a:lnTo>
                  <a:lnTo>
                    <a:pt x="871372" y="83073"/>
                  </a:lnTo>
                  <a:lnTo>
                    <a:pt x="829350" y="99928"/>
                  </a:lnTo>
                  <a:lnTo>
                    <a:pt x="788030" y="118220"/>
                  </a:lnTo>
                  <a:lnTo>
                    <a:pt x="747438" y="137919"/>
                  </a:lnTo>
                  <a:lnTo>
                    <a:pt x="707602" y="158996"/>
                  </a:lnTo>
                  <a:lnTo>
                    <a:pt x="668552" y="181422"/>
                  </a:lnTo>
                  <a:lnTo>
                    <a:pt x="630315" y="205168"/>
                  </a:lnTo>
                  <a:lnTo>
                    <a:pt x="592918" y="230204"/>
                  </a:lnTo>
                  <a:lnTo>
                    <a:pt x="556390" y="256501"/>
                  </a:lnTo>
                  <a:lnTo>
                    <a:pt x="520759" y="284029"/>
                  </a:lnTo>
                  <a:lnTo>
                    <a:pt x="486053" y="312761"/>
                  </a:lnTo>
                  <a:lnTo>
                    <a:pt x="452299" y="342665"/>
                  </a:lnTo>
                  <a:lnTo>
                    <a:pt x="419526" y="373713"/>
                  </a:lnTo>
                  <a:lnTo>
                    <a:pt x="387762" y="405876"/>
                  </a:lnTo>
                  <a:lnTo>
                    <a:pt x="357035" y="439123"/>
                  </a:lnTo>
                  <a:lnTo>
                    <a:pt x="327373" y="473427"/>
                  </a:lnTo>
                  <a:lnTo>
                    <a:pt x="298803" y="508757"/>
                  </a:lnTo>
                  <a:lnTo>
                    <a:pt x="271354" y="545085"/>
                  </a:lnTo>
                  <a:lnTo>
                    <a:pt x="245054" y="582381"/>
                  </a:lnTo>
                  <a:lnTo>
                    <a:pt x="219930" y="620615"/>
                  </a:lnTo>
                  <a:lnTo>
                    <a:pt x="196011" y="659759"/>
                  </a:lnTo>
                  <a:lnTo>
                    <a:pt x="173325" y="699782"/>
                  </a:lnTo>
                  <a:lnTo>
                    <a:pt x="151900" y="740657"/>
                  </a:lnTo>
                  <a:lnTo>
                    <a:pt x="131764" y="782353"/>
                  </a:lnTo>
                  <a:lnTo>
                    <a:pt x="112944" y="824841"/>
                  </a:lnTo>
                  <a:lnTo>
                    <a:pt x="95469" y="868092"/>
                  </a:lnTo>
                  <a:lnTo>
                    <a:pt x="79366" y="912077"/>
                  </a:lnTo>
                  <a:lnTo>
                    <a:pt x="64664" y="956766"/>
                  </a:lnTo>
                  <a:lnTo>
                    <a:pt x="51391" y="1002130"/>
                  </a:lnTo>
                  <a:lnTo>
                    <a:pt x="39575" y="1048139"/>
                  </a:lnTo>
                  <a:lnTo>
                    <a:pt x="29243" y="1094765"/>
                  </a:lnTo>
                  <a:lnTo>
                    <a:pt x="20424" y="1141978"/>
                  </a:lnTo>
                  <a:lnTo>
                    <a:pt x="13146" y="1189749"/>
                  </a:lnTo>
                  <a:lnTo>
                    <a:pt x="7436" y="1238048"/>
                  </a:lnTo>
                  <a:lnTo>
                    <a:pt x="3323" y="1286847"/>
                  </a:lnTo>
                  <a:lnTo>
                    <a:pt x="835" y="1336115"/>
                  </a:lnTo>
                  <a:lnTo>
                    <a:pt x="0" y="1385824"/>
                  </a:lnTo>
                  <a:lnTo>
                    <a:pt x="835" y="1435531"/>
                  </a:lnTo>
                  <a:lnTo>
                    <a:pt x="3323" y="1484798"/>
                  </a:lnTo>
                  <a:lnTo>
                    <a:pt x="7436" y="1533595"/>
                  </a:lnTo>
                  <a:lnTo>
                    <a:pt x="13146" y="1581894"/>
                  </a:lnTo>
                  <a:lnTo>
                    <a:pt x="20424" y="1629664"/>
                  </a:lnTo>
                  <a:lnTo>
                    <a:pt x="29243" y="1676877"/>
                  </a:lnTo>
                  <a:lnTo>
                    <a:pt x="39575" y="1723503"/>
                  </a:lnTo>
                  <a:lnTo>
                    <a:pt x="51391" y="1769513"/>
                  </a:lnTo>
                  <a:lnTo>
                    <a:pt x="64664" y="1814878"/>
                  </a:lnTo>
                  <a:lnTo>
                    <a:pt x="79366" y="1859568"/>
                  </a:lnTo>
                  <a:lnTo>
                    <a:pt x="95469" y="1903553"/>
                  </a:lnTo>
                  <a:lnTo>
                    <a:pt x="112944" y="1946806"/>
                  </a:lnTo>
                  <a:lnTo>
                    <a:pt x="131764" y="1989295"/>
                  </a:lnTo>
                  <a:lnTo>
                    <a:pt x="151900" y="2030993"/>
                  </a:lnTo>
                  <a:lnTo>
                    <a:pt x="173325" y="2071869"/>
                  </a:lnTo>
                  <a:lnTo>
                    <a:pt x="196011" y="2111895"/>
                  </a:lnTo>
                  <a:lnTo>
                    <a:pt x="219930" y="2151040"/>
                  </a:lnTo>
                  <a:lnTo>
                    <a:pt x="245054" y="2189277"/>
                  </a:lnTo>
                  <a:lnTo>
                    <a:pt x="271354" y="2226575"/>
                  </a:lnTo>
                  <a:lnTo>
                    <a:pt x="298803" y="2262905"/>
                  </a:lnTo>
                  <a:lnTo>
                    <a:pt x="327373" y="2298237"/>
                  </a:lnTo>
                  <a:lnTo>
                    <a:pt x="357035" y="2332543"/>
                  </a:lnTo>
                  <a:lnTo>
                    <a:pt x="387762" y="2365794"/>
                  </a:lnTo>
                  <a:lnTo>
                    <a:pt x="419526" y="2397959"/>
                  </a:lnTo>
                  <a:lnTo>
                    <a:pt x="452299" y="2429009"/>
                  </a:lnTo>
                  <a:lnTo>
                    <a:pt x="486053" y="2458916"/>
                  </a:lnTo>
                  <a:lnTo>
                    <a:pt x="520759" y="2487650"/>
                  </a:lnTo>
                  <a:lnTo>
                    <a:pt x="556390" y="2515181"/>
                  </a:lnTo>
                  <a:lnTo>
                    <a:pt x="592918" y="2541481"/>
                  </a:lnTo>
                  <a:lnTo>
                    <a:pt x="630315" y="2566519"/>
                  </a:lnTo>
                  <a:lnTo>
                    <a:pt x="668552" y="2590267"/>
                  </a:lnTo>
                  <a:lnTo>
                    <a:pt x="707602" y="2612696"/>
                  </a:lnTo>
                  <a:lnTo>
                    <a:pt x="747438" y="2633775"/>
                  </a:lnTo>
                  <a:lnTo>
                    <a:pt x="788030" y="2653476"/>
                  </a:lnTo>
                  <a:lnTo>
                    <a:pt x="829350" y="2671770"/>
                  </a:lnTo>
                  <a:lnTo>
                    <a:pt x="871372" y="2688626"/>
                  </a:lnTo>
                  <a:lnTo>
                    <a:pt x="914066" y="2704017"/>
                  </a:lnTo>
                  <a:lnTo>
                    <a:pt x="957406" y="2717912"/>
                  </a:lnTo>
                  <a:lnTo>
                    <a:pt x="1001362" y="2730281"/>
                  </a:lnTo>
                  <a:lnTo>
                    <a:pt x="1045907" y="2741097"/>
                  </a:lnTo>
                  <a:lnTo>
                    <a:pt x="1091012" y="2750329"/>
                  </a:lnTo>
                  <a:lnTo>
                    <a:pt x="1136651" y="2757948"/>
                  </a:lnTo>
                  <a:lnTo>
                    <a:pt x="1182795" y="2763926"/>
                  </a:lnTo>
                  <a:lnTo>
                    <a:pt x="1229415" y="2768231"/>
                  </a:lnTo>
                  <a:lnTo>
                    <a:pt x="1276484" y="2770836"/>
                  </a:lnTo>
                  <a:lnTo>
                    <a:pt x="1323975" y="2771711"/>
                  </a:lnTo>
                  <a:lnTo>
                    <a:pt x="1323975" y="0"/>
                  </a:lnTo>
                  <a:close/>
                </a:path>
              </a:pathLst>
            </a:custGeom>
            <a:solidFill>
              <a:srgbClr val="AFD10D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52676" y="3605276"/>
              <a:ext cx="1323975" cy="2771775"/>
            </a:xfrm>
            <a:custGeom>
              <a:avLst/>
              <a:gdLst/>
              <a:ahLst/>
              <a:cxnLst/>
              <a:rect l="l" t="t" r="r" b="b"/>
              <a:pathLst>
                <a:path w="1323975" h="2771775">
                  <a:moveTo>
                    <a:pt x="1323975" y="2771711"/>
                  </a:moveTo>
                  <a:lnTo>
                    <a:pt x="1276484" y="2770836"/>
                  </a:lnTo>
                  <a:lnTo>
                    <a:pt x="1229415" y="2768231"/>
                  </a:lnTo>
                  <a:lnTo>
                    <a:pt x="1182795" y="2763926"/>
                  </a:lnTo>
                  <a:lnTo>
                    <a:pt x="1136651" y="2757948"/>
                  </a:lnTo>
                  <a:lnTo>
                    <a:pt x="1091012" y="2750329"/>
                  </a:lnTo>
                  <a:lnTo>
                    <a:pt x="1045907" y="2741097"/>
                  </a:lnTo>
                  <a:lnTo>
                    <a:pt x="1001362" y="2730281"/>
                  </a:lnTo>
                  <a:lnTo>
                    <a:pt x="957406" y="2717912"/>
                  </a:lnTo>
                  <a:lnTo>
                    <a:pt x="914066" y="2704017"/>
                  </a:lnTo>
                  <a:lnTo>
                    <a:pt x="871372" y="2688626"/>
                  </a:lnTo>
                  <a:lnTo>
                    <a:pt x="829350" y="2671770"/>
                  </a:lnTo>
                  <a:lnTo>
                    <a:pt x="788030" y="2653476"/>
                  </a:lnTo>
                  <a:lnTo>
                    <a:pt x="747438" y="2633775"/>
                  </a:lnTo>
                  <a:lnTo>
                    <a:pt x="707602" y="2612696"/>
                  </a:lnTo>
                  <a:lnTo>
                    <a:pt x="668552" y="2590267"/>
                  </a:lnTo>
                  <a:lnTo>
                    <a:pt x="630315" y="2566519"/>
                  </a:lnTo>
                  <a:lnTo>
                    <a:pt x="592918" y="2541481"/>
                  </a:lnTo>
                  <a:lnTo>
                    <a:pt x="556390" y="2515181"/>
                  </a:lnTo>
                  <a:lnTo>
                    <a:pt x="520759" y="2487650"/>
                  </a:lnTo>
                  <a:lnTo>
                    <a:pt x="486053" y="2458916"/>
                  </a:lnTo>
                  <a:lnTo>
                    <a:pt x="452299" y="2429009"/>
                  </a:lnTo>
                  <a:lnTo>
                    <a:pt x="419526" y="2397959"/>
                  </a:lnTo>
                  <a:lnTo>
                    <a:pt x="387762" y="2365794"/>
                  </a:lnTo>
                  <a:lnTo>
                    <a:pt x="357035" y="2332543"/>
                  </a:lnTo>
                  <a:lnTo>
                    <a:pt x="327373" y="2298237"/>
                  </a:lnTo>
                  <a:lnTo>
                    <a:pt x="298803" y="2262905"/>
                  </a:lnTo>
                  <a:lnTo>
                    <a:pt x="271354" y="2226575"/>
                  </a:lnTo>
                  <a:lnTo>
                    <a:pt x="245054" y="2189277"/>
                  </a:lnTo>
                  <a:lnTo>
                    <a:pt x="219930" y="2151040"/>
                  </a:lnTo>
                  <a:lnTo>
                    <a:pt x="196011" y="2111895"/>
                  </a:lnTo>
                  <a:lnTo>
                    <a:pt x="173325" y="2071869"/>
                  </a:lnTo>
                  <a:lnTo>
                    <a:pt x="151900" y="2030993"/>
                  </a:lnTo>
                  <a:lnTo>
                    <a:pt x="131764" y="1989295"/>
                  </a:lnTo>
                  <a:lnTo>
                    <a:pt x="112944" y="1946806"/>
                  </a:lnTo>
                  <a:lnTo>
                    <a:pt x="95469" y="1903553"/>
                  </a:lnTo>
                  <a:lnTo>
                    <a:pt x="79366" y="1859568"/>
                  </a:lnTo>
                  <a:lnTo>
                    <a:pt x="64664" y="1814878"/>
                  </a:lnTo>
                  <a:lnTo>
                    <a:pt x="51391" y="1769513"/>
                  </a:lnTo>
                  <a:lnTo>
                    <a:pt x="39575" y="1723503"/>
                  </a:lnTo>
                  <a:lnTo>
                    <a:pt x="29243" y="1676877"/>
                  </a:lnTo>
                  <a:lnTo>
                    <a:pt x="20424" y="1629664"/>
                  </a:lnTo>
                  <a:lnTo>
                    <a:pt x="13146" y="1581894"/>
                  </a:lnTo>
                  <a:lnTo>
                    <a:pt x="7436" y="1533595"/>
                  </a:lnTo>
                  <a:lnTo>
                    <a:pt x="3323" y="1484798"/>
                  </a:lnTo>
                  <a:lnTo>
                    <a:pt x="835" y="1435531"/>
                  </a:lnTo>
                  <a:lnTo>
                    <a:pt x="0" y="1385824"/>
                  </a:lnTo>
                  <a:lnTo>
                    <a:pt x="835" y="1336115"/>
                  </a:lnTo>
                  <a:lnTo>
                    <a:pt x="3323" y="1286847"/>
                  </a:lnTo>
                  <a:lnTo>
                    <a:pt x="7436" y="1238048"/>
                  </a:lnTo>
                  <a:lnTo>
                    <a:pt x="13146" y="1189749"/>
                  </a:lnTo>
                  <a:lnTo>
                    <a:pt x="20424" y="1141978"/>
                  </a:lnTo>
                  <a:lnTo>
                    <a:pt x="29243" y="1094765"/>
                  </a:lnTo>
                  <a:lnTo>
                    <a:pt x="39575" y="1048139"/>
                  </a:lnTo>
                  <a:lnTo>
                    <a:pt x="51391" y="1002130"/>
                  </a:lnTo>
                  <a:lnTo>
                    <a:pt x="64664" y="956766"/>
                  </a:lnTo>
                  <a:lnTo>
                    <a:pt x="79366" y="912077"/>
                  </a:lnTo>
                  <a:lnTo>
                    <a:pt x="95469" y="868092"/>
                  </a:lnTo>
                  <a:lnTo>
                    <a:pt x="112944" y="824841"/>
                  </a:lnTo>
                  <a:lnTo>
                    <a:pt x="131764" y="782353"/>
                  </a:lnTo>
                  <a:lnTo>
                    <a:pt x="151900" y="740657"/>
                  </a:lnTo>
                  <a:lnTo>
                    <a:pt x="173325" y="699782"/>
                  </a:lnTo>
                  <a:lnTo>
                    <a:pt x="196011" y="659759"/>
                  </a:lnTo>
                  <a:lnTo>
                    <a:pt x="219930" y="620615"/>
                  </a:lnTo>
                  <a:lnTo>
                    <a:pt x="245054" y="582381"/>
                  </a:lnTo>
                  <a:lnTo>
                    <a:pt x="271354" y="545085"/>
                  </a:lnTo>
                  <a:lnTo>
                    <a:pt x="298803" y="508757"/>
                  </a:lnTo>
                  <a:lnTo>
                    <a:pt x="327373" y="473427"/>
                  </a:lnTo>
                  <a:lnTo>
                    <a:pt x="357035" y="439123"/>
                  </a:lnTo>
                  <a:lnTo>
                    <a:pt x="387762" y="405876"/>
                  </a:lnTo>
                  <a:lnTo>
                    <a:pt x="419526" y="373713"/>
                  </a:lnTo>
                  <a:lnTo>
                    <a:pt x="452299" y="342665"/>
                  </a:lnTo>
                  <a:lnTo>
                    <a:pt x="486053" y="312761"/>
                  </a:lnTo>
                  <a:lnTo>
                    <a:pt x="520759" y="284029"/>
                  </a:lnTo>
                  <a:lnTo>
                    <a:pt x="556390" y="256501"/>
                  </a:lnTo>
                  <a:lnTo>
                    <a:pt x="592918" y="230204"/>
                  </a:lnTo>
                  <a:lnTo>
                    <a:pt x="630315" y="205168"/>
                  </a:lnTo>
                  <a:lnTo>
                    <a:pt x="668552" y="181422"/>
                  </a:lnTo>
                  <a:lnTo>
                    <a:pt x="707602" y="158996"/>
                  </a:lnTo>
                  <a:lnTo>
                    <a:pt x="747438" y="137919"/>
                  </a:lnTo>
                  <a:lnTo>
                    <a:pt x="788030" y="118220"/>
                  </a:lnTo>
                  <a:lnTo>
                    <a:pt x="829350" y="99928"/>
                  </a:lnTo>
                  <a:lnTo>
                    <a:pt x="871372" y="83073"/>
                  </a:lnTo>
                  <a:lnTo>
                    <a:pt x="914066" y="67685"/>
                  </a:lnTo>
                  <a:lnTo>
                    <a:pt x="957406" y="53792"/>
                  </a:lnTo>
                  <a:lnTo>
                    <a:pt x="1001362" y="41424"/>
                  </a:lnTo>
                  <a:lnTo>
                    <a:pt x="1045907" y="30609"/>
                  </a:lnTo>
                  <a:lnTo>
                    <a:pt x="1091012" y="21378"/>
                  </a:lnTo>
                  <a:lnTo>
                    <a:pt x="1136651" y="13760"/>
                  </a:lnTo>
                  <a:lnTo>
                    <a:pt x="1182795" y="7784"/>
                  </a:lnTo>
                  <a:lnTo>
                    <a:pt x="1229415" y="3479"/>
                  </a:lnTo>
                  <a:lnTo>
                    <a:pt x="1276484" y="874"/>
                  </a:lnTo>
                  <a:lnTo>
                    <a:pt x="1323975" y="0"/>
                  </a:lnTo>
                  <a:lnTo>
                    <a:pt x="1323975" y="1385824"/>
                  </a:lnTo>
                  <a:lnTo>
                    <a:pt x="1323975" y="277171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57601" y="3624262"/>
              <a:ext cx="7572375" cy="2800350"/>
            </a:xfrm>
            <a:custGeom>
              <a:avLst/>
              <a:gdLst/>
              <a:ahLst/>
              <a:cxnLst/>
              <a:rect l="l" t="t" r="r" b="b"/>
              <a:pathLst>
                <a:path w="7572375" h="2800350">
                  <a:moveTo>
                    <a:pt x="7572375" y="0"/>
                  </a:moveTo>
                  <a:lnTo>
                    <a:pt x="0" y="0"/>
                  </a:lnTo>
                  <a:lnTo>
                    <a:pt x="0" y="2800350"/>
                  </a:lnTo>
                  <a:lnTo>
                    <a:pt x="7572375" y="2800350"/>
                  </a:lnTo>
                  <a:lnTo>
                    <a:pt x="75723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57601" y="3624262"/>
              <a:ext cx="7572375" cy="2800350"/>
            </a:xfrm>
            <a:custGeom>
              <a:avLst/>
              <a:gdLst/>
              <a:ahLst/>
              <a:cxnLst/>
              <a:rect l="l" t="t" r="r" b="b"/>
              <a:pathLst>
                <a:path w="7572375" h="2800350">
                  <a:moveTo>
                    <a:pt x="0" y="2800350"/>
                  </a:moveTo>
                  <a:lnTo>
                    <a:pt x="7572375" y="2800350"/>
                  </a:lnTo>
                  <a:lnTo>
                    <a:pt x="7572375" y="0"/>
                  </a:lnTo>
                  <a:lnTo>
                    <a:pt x="0" y="0"/>
                  </a:lnTo>
                  <a:lnTo>
                    <a:pt x="0" y="2800350"/>
                  </a:lnTo>
                  <a:close/>
                </a:path>
              </a:pathLst>
            </a:custGeom>
            <a:ln w="12700">
              <a:solidFill>
                <a:srgbClr val="AFD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78251" y="3669728"/>
            <a:ext cx="3553460" cy="601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250"/>
              </a:lnSpc>
              <a:spcBef>
                <a:spcPts val="12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Accelerated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493"/>
                </a:solidFill>
                <a:latin typeface="Arial"/>
                <a:cs typeface="Arial"/>
              </a:rPr>
              <a:t>DIGITALISATION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50"/>
              </a:lnSpc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22576" y="4427537"/>
            <a:ext cx="8404225" cy="1822450"/>
            <a:chOff x="2322576" y="4427537"/>
            <a:chExt cx="8404225" cy="1822450"/>
          </a:xfrm>
        </p:grpSpPr>
        <p:sp>
          <p:nvSpPr>
            <p:cNvPr id="24" name="object 24"/>
            <p:cNvSpPr/>
            <p:nvPr/>
          </p:nvSpPr>
          <p:spPr>
            <a:xfrm>
              <a:off x="2328926" y="4433950"/>
              <a:ext cx="833755" cy="1809750"/>
            </a:xfrm>
            <a:custGeom>
              <a:avLst/>
              <a:gdLst/>
              <a:ahLst/>
              <a:cxnLst/>
              <a:rect l="l" t="t" r="r" b="b"/>
              <a:pathLst>
                <a:path w="833755" h="1809750">
                  <a:moveTo>
                    <a:pt x="833374" y="0"/>
                  </a:moveTo>
                  <a:lnTo>
                    <a:pt x="787650" y="1338"/>
                  </a:lnTo>
                  <a:lnTo>
                    <a:pt x="742570" y="5308"/>
                  </a:lnTo>
                  <a:lnTo>
                    <a:pt x="698199" y="11839"/>
                  </a:lnTo>
                  <a:lnTo>
                    <a:pt x="654599" y="20865"/>
                  </a:lnTo>
                  <a:lnTo>
                    <a:pt x="611834" y="32314"/>
                  </a:lnTo>
                  <a:lnTo>
                    <a:pt x="569967" y="46119"/>
                  </a:lnTo>
                  <a:lnTo>
                    <a:pt x="529063" y="62210"/>
                  </a:lnTo>
                  <a:lnTo>
                    <a:pt x="489185" y="80519"/>
                  </a:lnTo>
                  <a:lnTo>
                    <a:pt x="450395" y="100977"/>
                  </a:lnTo>
                  <a:lnTo>
                    <a:pt x="412759" y="123514"/>
                  </a:lnTo>
                  <a:lnTo>
                    <a:pt x="376339" y="148062"/>
                  </a:lnTo>
                  <a:lnTo>
                    <a:pt x="341199" y="174552"/>
                  </a:lnTo>
                  <a:lnTo>
                    <a:pt x="307402" y="202915"/>
                  </a:lnTo>
                  <a:lnTo>
                    <a:pt x="275012" y="233083"/>
                  </a:lnTo>
                  <a:lnTo>
                    <a:pt x="244094" y="264985"/>
                  </a:lnTo>
                  <a:lnTo>
                    <a:pt x="214709" y="298554"/>
                  </a:lnTo>
                  <a:lnTo>
                    <a:pt x="186922" y="333719"/>
                  </a:lnTo>
                  <a:lnTo>
                    <a:pt x="160796" y="370414"/>
                  </a:lnTo>
                  <a:lnTo>
                    <a:pt x="136395" y="408568"/>
                  </a:lnTo>
                  <a:lnTo>
                    <a:pt x="113782" y="448112"/>
                  </a:lnTo>
                  <a:lnTo>
                    <a:pt x="93021" y="488978"/>
                  </a:lnTo>
                  <a:lnTo>
                    <a:pt x="74176" y="531097"/>
                  </a:lnTo>
                  <a:lnTo>
                    <a:pt x="57310" y="574399"/>
                  </a:lnTo>
                  <a:lnTo>
                    <a:pt x="42487" y="618817"/>
                  </a:lnTo>
                  <a:lnTo>
                    <a:pt x="29769" y="664280"/>
                  </a:lnTo>
                  <a:lnTo>
                    <a:pt x="19222" y="710721"/>
                  </a:lnTo>
                  <a:lnTo>
                    <a:pt x="10907" y="758069"/>
                  </a:lnTo>
                  <a:lnTo>
                    <a:pt x="4890" y="806257"/>
                  </a:lnTo>
                  <a:lnTo>
                    <a:pt x="1233" y="855215"/>
                  </a:lnTo>
                  <a:lnTo>
                    <a:pt x="0" y="904875"/>
                  </a:lnTo>
                  <a:lnTo>
                    <a:pt x="1233" y="954516"/>
                  </a:lnTo>
                  <a:lnTo>
                    <a:pt x="4890" y="1003458"/>
                  </a:lnTo>
                  <a:lnTo>
                    <a:pt x="10907" y="1051632"/>
                  </a:lnTo>
                  <a:lnTo>
                    <a:pt x="19222" y="1098968"/>
                  </a:lnTo>
                  <a:lnTo>
                    <a:pt x="29769" y="1145398"/>
                  </a:lnTo>
                  <a:lnTo>
                    <a:pt x="42487" y="1190853"/>
                  </a:lnTo>
                  <a:lnTo>
                    <a:pt x="57310" y="1235263"/>
                  </a:lnTo>
                  <a:lnTo>
                    <a:pt x="74176" y="1278559"/>
                  </a:lnTo>
                  <a:lnTo>
                    <a:pt x="93021" y="1320673"/>
                  </a:lnTo>
                  <a:lnTo>
                    <a:pt x="113782" y="1361536"/>
                  </a:lnTo>
                  <a:lnTo>
                    <a:pt x="136395" y="1401078"/>
                  </a:lnTo>
                  <a:lnTo>
                    <a:pt x="160796" y="1439231"/>
                  </a:lnTo>
                  <a:lnTo>
                    <a:pt x="186922" y="1475925"/>
                  </a:lnTo>
                  <a:lnTo>
                    <a:pt x="214709" y="1511091"/>
                  </a:lnTo>
                  <a:lnTo>
                    <a:pt x="244094" y="1544661"/>
                  </a:lnTo>
                  <a:lnTo>
                    <a:pt x="275012" y="1576565"/>
                  </a:lnTo>
                  <a:lnTo>
                    <a:pt x="307402" y="1606735"/>
                  </a:lnTo>
                  <a:lnTo>
                    <a:pt x="341199" y="1635101"/>
                  </a:lnTo>
                  <a:lnTo>
                    <a:pt x="376339" y="1661594"/>
                  </a:lnTo>
                  <a:lnTo>
                    <a:pt x="412759" y="1686146"/>
                  </a:lnTo>
                  <a:lnTo>
                    <a:pt x="450395" y="1708687"/>
                  </a:lnTo>
                  <a:lnTo>
                    <a:pt x="489185" y="1729148"/>
                  </a:lnTo>
                  <a:lnTo>
                    <a:pt x="529063" y="1747460"/>
                  </a:lnTo>
                  <a:lnTo>
                    <a:pt x="569967" y="1763555"/>
                  </a:lnTo>
                  <a:lnTo>
                    <a:pt x="611834" y="1777363"/>
                  </a:lnTo>
                  <a:lnTo>
                    <a:pt x="654599" y="1788815"/>
                  </a:lnTo>
                  <a:lnTo>
                    <a:pt x="698199" y="1797843"/>
                  </a:lnTo>
                  <a:lnTo>
                    <a:pt x="742570" y="1804376"/>
                  </a:lnTo>
                  <a:lnTo>
                    <a:pt x="787650" y="1808347"/>
                  </a:lnTo>
                  <a:lnTo>
                    <a:pt x="833374" y="1809686"/>
                  </a:lnTo>
                  <a:lnTo>
                    <a:pt x="833374" y="0"/>
                  </a:lnTo>
                  <a:close/>
                </a:path>
              </a:pathLst>
            </a:custGeom>
            <a:solidFill>
              <a:srgbClr val="AFD10D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28926" y="4433950"/>
              <a:ext cx="833755" cy="1809750"/>
            </a:xfrm>
            <a:custGeom>
              <a:avLst/>
              <a:gdLst/>
              <a:ahLst/>
              <a:cxnLst/>
              <a:rect l="l" t="t" r="r" b="b"/>
              <a:pathLst>
                <a:path w="833755" h="1809750">
                  <a:moveTo>
                    <a:pt x="833374" y="1809686"/>
                  </a:moveTo>
                  <a:lnTo>
                    <a:pt x="787650" y="1808347"/>
                  </a:lnTo>
                  <a:lnTo>
                    <a:pt x="742570" y="1804376"/>
                  </a:lnTo>
                  <a:lnTo>
                    <a:pt x="698199" y="1797843"/>
                  </a:lnTo>
                  <a:lnTo>
                    <a:pt x="654599" y="1788815"/>
                  </a:lnTo>
                  <a:lnTo>
                    <a:pt x="611834" y="1777363"/>
                  </a:lnTo>
                  <a:lnTo>
                    <a:pt x="569967" y="1763555"/>
                  </a:lnTo>
                  <a:lnTo>
                    <a:pt x="529063" y="1747460"/>
                  </a:lnTo>
                  <a:lnTo>
                    <a:pt x="489185" y="1729148"/>
                  </a:lnTo>
                  <a:lnTo>
                    <a:pt x="450395" y="1708687"/>
                  </a:lnTo>
                  <a:lnTo>
                    <a:pt x="412759" y="1686146"/>
                  </a:lnTo>
                  <a:lnTo>
                    <a:pt x="376339" y="1661594"/>
                  </a:lnTo>
                  <a:lnTo>
                    <a:pt x="341199" y="1635101"/>
                  </a:lnTo>
                  <a:lnTo>
                    <a:pt x="307402" y="1606735"/>
                  </a:lnTo>
                  <a:lnTo>
                    <a:pt x="275012" y="1576565"/>
                  </a:lnTo>
                  <a:lnTo>
                    <a:pt x="244094" y="1544661"/>
                  </a:lnTo>
                  <a:lnTo>
                    <a:pt x="214709" y="1511091"/>
                  </a:lnTo>
                  <a:lnTo>
                    <a:pt x="186922" y="1475925"/>
                  </a:lnTo>
                  <a:lnTo>
                    <a:pt x="160796" y="1439231"/>
                  </a:lnTo>
                  <a:lnTo>
                    <a:pt x="136395" y="1401078"/>
                  </a:lnTo>
                  <a:lnTo>
                    <a:pt x="113782" y="1361536"/>
                  </a:lnTo>
                  <a:lnTo>
                    <a:pt x="93021" y="1320673"/>
                  </a:lnTo>
                  <a:lnTo>
                    <a:pt x="74176" y="1278559"/>
                  </a:lnTo>
                  <a:lnTo>
                    <a:pt x="57310" y="1235263"/>
                  </a:lnTo>
                  <a:lnTo>
                    <a:pt x="42487" y="1190853"/>
                  </a:lnTo>
                  <a:lnTo>
                    <a:pt x="29769" y="1145398"/>
                  </a:lnTo>
                  <a:lnTo>
                    <a:pt x="19222" y="1098968"/>
                  </a:lnTo>
                  <a:lnTo>
                    <a:pt x="10907" y="1051632"/>
                  </a:lnTo>
                  <a:lnTo>
                    <a:pt x="4890" y="1003458"/>
                  </a:lnTo>
                  <a:lnTo>
                    <a:pt x="1233" y="954516"/>
                  </a:lnTo>
                  <a:lnTo>
                    <a:pt x="0" y="904875"/>
                  </a:lnTo>
                  <a:lnTo>
                    <a:pt x="1233" y="855215"/>
                  </a:lnTo>
                  <a:lnTo>
                    <a:pt x="4890" y="806257"/>
                  </a:lnTo>
                  <a:lnTo>
                    <a:pt x="10907" y="758069"/>
                  </a:lnTo>
                  <a:lnTo>
                    <a:pt x="19222" y="710721"/>
                  </a:lnTo>
                  <a:lnTo>
                    <a:pt x="29769" y="664280"/>
                  </a:lnTo>
                  <a:lnTo>
                    <a:pt x="42487" y="618817"/>
                  </a:lnTo>
                  <a:lnTo>
                    <a:pt x="57310" y="574399"/>
                  </a:lnTo>
                  <a:lnTo>
                    <a:pt x="74176" y="531097"/>
                  </a:lnTo>
                  <a:lnTo>
                    <a:pt x="93021" y="488978"/>
                  </a:lnTo>
                  <a:lnTo>
                    <a:pt x="113782" y="448112"/>
                  </a:lnTo>
                  <a:lnTo>
                    <a:pt x="136395" y="408568"/>
                  </a:lnTo>
                  <a:lnTo>
                    <a:pt x="160796" y="370414"/>
                  </a:lnTo>
                  <a:lnTo>
                    <a:pt x="186922" y="333719"/>
                  </a:lnTo>
                  <a:lnTo>
                    <a:pt x="214709" y="298554"/>
                  </a:lnTo>
                  <a:lnTo>
                    <a:pt x="244094" y="264985"/>
                  </a:lnTo>
                  <a:lnTo>
                    <a:pt x="275012" y="233083"/>
                  </a:lnTo>
                  <a:lnTo>
                    <a:pt x="307402" y="202915"/>
                  </a:lnTo>
                  <a:lnTo>
                    <a:pt x="341199" y="174552"/>
                  </a:lnTo>
                  <a:lnTo>
                    <a:pt x="376339" y="148062"/>
                  </a:lnTo>
                  <a:lnTo>
                    <a:pt x="412759" y="123514"/>
                  </a:lnTo>
                  <a:lnTo>
                    <a:pt x="450395" y="100977"/>
                  </a:lnTo>
                  <a:lnTo>
                    <a:pt x="489185" y="80519"/>
                  </a:lnTo>
                  <a:lnTo>
                    <a:pt x="529063" y="62210"/>
                  </a:lnTo>
                  <a:lnTo>
                    <a:pt x="569967" y="46119"/>
                  </a:lnTo>
                  <a:lnTo>
                    <a:pt x="611834" y="32314"/>
                  </a:lnTo>
                  <a:lnTo>
                    <a:pt x="654599" y="20865"/>
                  </a:lnTo>
                  <a:lnTo>
                    <a:pt x="698199" y="11839"/>
                  </a:lnTo>
                  <a:lnTo>
                    <a:pt x="742570" y="5308"/>
                  </a:lnTo>
                  <a:lnTo>
                    <a:pt x="787650" y="1338"/>
                  </a:lnTo>
                  <a:lnTo>
                    <a:pt x="833374" y="0"/>
                  </a:lnTo>
                  <a:lnTo>
                    <a:pt x="833374" y="904875"/>
                  </a:lnTo>
                  <a:lnTo>
                    <a:pt x="833374" y="180968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48076" y="4433887"/>
              <a:ext cx="7572375" cy="1790700"/>
            </a:xfrm>
            <a:custGeom>
              <a:avLst/>
              <a:gdLst/>
              <a:ahLst/>
              <a:cxnLst/>
              <a:rect l="l" t="t" r="r" b="b"/>
              <a:pathLst>
                <a:path w="7572375" h="1790700">
                  <a:moveTo>
                    <a:pt x="7572375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7572375" y="1790700"/>
                  </a:lnTo>
                  <a:lnTo>
                    <a:pt x="75723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48076" y="4433887"/>
              <a:ext cx="7572375" cy="1790700"/>
            </a:xfrm>
            <a:custGeom>
              <a:avLst/>
              <a:gdLst/>
              <a:ahLst/>
              <a:cxnLst/>
              <a:rect l="l" t="t" r="r" b="b"/>
              <a:pathLst>
                <a:path w="7572375" h="1790700">
                  <a:moveTo>
                    <a:pt x="0" y="1790700"/>
                  </a:moveTo>
                  <a:lnTo>
                    <a:pt x="7572375" y="1790700"/>
                  </a:lnTo>
                  <a:lnTo>
                    <a:pt x="7572375" y="0"/>
                  </a:lnTo>
                  <a:lnTo>
                    <a:pt x="0" y="0"/>
                  </a:lnTo>
                  <a:lnTo>
                    <a:pt x="0" y="1790700"/>
                  </a:lnTo>
                  <a:close/>
                </a:path>
              </a:pathLst>
            </a:custGeom>
            <a:ln w="12700">
              <a:solidFill>
                <a:srgbClr val="AFD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64051" y="4616132"/>
            <a:ext cx="21570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4493"/>
                </a:solidFill>
                <a:latin typeface="Arial"/>
                <a:cs typeface="Arial"/>
              </a:rPr>
              <a:t>GREENING</a:t>
            </a:r>
            <a:r>
              <a:rPr sz="2000" b="1" spc="-70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89301" y="5237162"/>
            <a:ext cx="7899400" cy="708025"/>
            <a:chOff x="2789301" y="5237162"/>
            <a:chExt cx="7899400" cy="708025"/>
          </a:xfrm>
        </p:grpSpPr>
        <p:sp>
          <p:nvSpPr>
            <p:cNvPr id="30" name="object 30"/>
            <p:cNvSpPr/>
            <p:nvPr/>
          </p:nvSpPr>
          <p:spPr>
            <a:xfrm>
              <a:off x="2795651" y="5262499"/>
              <a:ext cx="347980" cy="667385"/>
            </a:xfrm>
            <a:custGeom>
              <a:avLst/>
              <a:gdLst/>
              <a:ahLst/>
              <a:cxnLst/>
              <a:rect l="l" t="t" r="r" b="b"/>
              <a:pathLst>
                <a:path w="347980" h="667385">
                  <a:moveTo>
                    <a:pt x="347599" y="0"/>
                  </a:moveTo>
                  <a:lnTo>
                    <a:pt x="300421" y="3045"/>
                  </a:lnTo>
                  <a:lnTo>
                    <a:pt x="255175" y="11915"/>
                  </a:lnTo>
                  <a:lnTo>
                    <a:pt x="212276" y="26212"/>
                  </a:lnTo>
                  <a:lnTo>
                    <a:pt x="172136" y="45538"/>
                  </a:lnTo>
                  <a:lnTo>
                    <a:pt x="135170" y="69496"/>
                  </a:lnTo>
                  <a:lnTo>
                    <a:pt x="101790" y="97686"/>
                  </a:lnTo>
                  <a:lnTo>
                    <a:pt x="72411" y="129712"/>
                  </a:lnTo>
                  <a:lnTo>
                    <a:pt x="47446" y="165175"/>
                  </a:lnTo>
                  <a:lnTo>
                    <a:pt x="27308" y="203677"/>
                  </a:lnTo>
                  <a:lnTo>
                    <a:pt x="12413" y="244820"/>
                  </a:lnTo>
                  <a:lnTo>
                    <a:pt x="3172" y="288206"/>
                  </a:lnTo>
                  <a:lnTo>
                    <a:pt x="0" y="333438"/>
                  </a:lnTo>
                  <a:lnTo>
                    <a:pt x="3172" y="378674"/>
                  </a:lnTo>
                  <a:lnTo>
                    <a:pt x="12413" y="422060"/>
                  </a:lnTo>
                  <a:lnTo>
                    <a:pt x="27308" y="463200"/>
                  </a:lnTo>
                  <a:lnTo>
                    <a:pt x="47446" y="501696"/>
                  </a:lnTo>
                  <a:lnTo>
                    <a:pt x="72411" y="537151"/>
                  </a:lnTo>
                  <a:lnTo>
                    <a:pt x="101790" y="569167"/>
                  </a:lnTo>
                  <a:lnTo>
                    <a:pt x="135170" y="597348"/>
                  </a:lnTo>
                  <a:lnTo>
                    <a:pt x="172136" y="621296"/>
                  </a:lnTo>
                  <a:lnTo>
                    <a:pt x="212276" y="640614"/>
                  </a:lnTo>
                  <a:lnTo>
                    <a:pt x="255175" y="654904"/>
                  </a:lnTo>
                  <a:lnTo>
                    <a:pt x="300421" y="663770"/>
                  </a:lnTo>
                  <a:lnTo>
                    <a:pt x="347599" y="666813"/>
                  </a:lnTo>
                  <a:lnTo>
                    <a:pt x="347599" y="0"/>
                  </a:lnTo>
                  <a:close/>
                </a:path>
              </a:pathLst>
            </a:custGeom>
            <a:solidFill>
              <a:srgbClr val="AFD10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95651" y="5262499"/>
              <a:ext cx="347980" cy="667385"/>
            </a:xfrm>
            <a:custGeom>
              <a:avLst/>
              <a:gdLst/>
              <a:ahLst/>
              <a:cxnLst/>
              <a:rect l="l" t="t" r="r" b="b"/>
              <a:pathLst>
                <a:path w="347980" h="667385">
                  <a:moveTo>
                    <a:pt x="347599" y="666813"/>
                  </a:moveTo>
                  <a:lnTo>
                    <a:pt x="300421" y="663770"/>
                  </a:lnTo>
                  <a:lnTo>
                    <a:pt x="255175" y="654904"/>
                  </a:lnTo>
                  <a:lnTo>
                    <a:pt x="212276" y="640614"/>
                  </a:lnTo>
                  <a:lnTo>
                    <a:pt x="172136" y="621296"/>
                  </a:lnTo>
                  <a:lnTo>
                    <a:pt x="135170" y="597348"/>
                  </a:lnTo>
                  <a:lnTo>
                    <a:pt x="101790" y="569167"/>
                  </a:lnTo>
                  <a:lnTo>
                    <a:pt x="72411" y="537151"/>
                  </a:lnTo>
                  <a:lnTo>
                    <a:pt x="47446" y="501696"/>
                  </a:lnTo>
                  <a:lnTo>
                    <a:pt x="27308" y="463200"/>
                  </a:lnTo>
                  <a:lnTo>
                    <a:pt x="12413" y="422060"/>
                  </a:lnTo>
                  <a:lnTo>
                    <a:pt x="3172" y="378674"/>
                  </a:lnTo>
                  <a:lnTo>
                    <a:pt x="0" y="333438"/>
                  </a:lnTo>
                  <a:lnTo>
                    <a:pt x="3172" y="288206"/>
                  </a:lnTo>
                  <a:lnTo>
                    <a:pt x="12413" y="244820"/>
                  </a:lnTo>
                  <a:lnTo>
                    <a:pt x="27308" y="203677"/>
                  </a:lnTo>
                  <a:lnTo>
                    <a:pt x="47446" y="165175"/>
                  </a:lnTo>
                  <a:lnTo>
                    <a:pt x="72411" y="129712"/>
                  </a:lnTo>
                  <a:lnTo>
                    <a:pt x="101790" y="97686"/>
                  </a:lnTo>
                  <a:lnTo>
                    <a:pt x="135170" y="69496"/>
                  </a:lnTo>
                  <a:lnTo>
                    <a:pt x="172136" y="45538"/>
                  </a:lnTo>
                  <a:lnTo>
                    <a:pt x="212276" y="26212"/>
                  </a:lnTo>
                  <a:lnTo>
                    <a:pt x="255175" y="11915"/>
                  </a:lnTo>
                  <a:lnTo>
                    <a:pt x="300421" y="3045"/>
                  </a:lnTo>
                  <a:lnTo>
                    <a:pt x="347599" y="0"/>
                  </a:lnTo>
                  <a:lnTo>
                    <a:pt x="347599" y="333438"/>
                  </a:lnTo>
                  <a:lnTo>
                    <a:pt x="347599" y="6668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09976" y="5243512"/>
              <a:ext cx="7572375" cy="695325"/>
            </a:xfrm>
            <a:custGeom>
              <a:avLst/>
              <a:gdLst/>
              <a:ahLst/>
              <a:cxnLst/>
              <a:rect l="l" t="t" r="r" b="b"/>
              <a:pathLst>
                <a:path w="7572375" h="695325">
                  <a:moveTo>
                    <a:pt x="7572375" y="0"/>
                  </a:moveTo>
                  <a:lnTo>
                    <a:pt x="0" y="0"/>
                  </a:lnTo>
                  <a:lnTo>
                    <a:pt x="0" y="695325"/>
                  </a:lnTo>
                  <a:lnTo>
                    <a:pt x="7572375" y="695325"/>
                  </a:lnTo>
                  <a:lnTo>
                    <a:pt x="75723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09976" y="5243512"/>
              <a:ext cx="7572375" cy="695325"/>
            </a:xfrm>
            <a:custGeom>
              <a:avLst/>
              <a:gdLst/>
              <a:ahLst/>
              <a:cxnLst/>
              <a:rect l="l" t="t" r="r" b="b"/>
              <a:pathLst>
                <a:path w="7572375" h="695325">
                  <a:moveTo>
                    <a:pt x="0" y="695325"/>
                  </a:moveTo>
                  <a:lnTo>
                    <a:pt x="7572375" y="695325"/>
                  </a:lnTo>
                  <a:lnTo>
                    <a:pt x="7572375" y="0"/>
                  </a:lnTo>
                  <a:lnTo>
                    <a:pt x="0" y="0"/>
                  </a:lnTo>
                  <a:lnTo>
                    <a:pt x="0" y="695325"/>
                  </a:lnTo>
                  <a:close/>
                </a:path>
              </a:pathLst>
            </a:custGeom>
            <a:ln w="12700">
              <a:solidFill>
                <a:srgbClr val="AFD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729609" y="5365750"/>
            <a:ext cx="2543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493"/>
                </a:solidFill>
                <a:latin typeface="Arial"/>
                <a:cs typeface="Arial"/>
              </a:rPr>
              <a:t>Destination</a:t>
            </a:r>
            <a:r>
              <a:rPr sz="2400" b="1" spc="-12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4493"/>
                </a:solidFill>
                <a:latin typeface="Arial"/>
                <a:cs typeface="Arial"/>
              </a:rPr>
              <a:t>Earth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81215" y="1140078"/>
            <a:ext cx="3228340" cy="6858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0" marR="5080" indent="-114300">
              <a:lnSpc>
                <a:spcPct val="86900"/>
              </a:lnSpc>
              <a:spcBef>
                <a:spcPts val="285"/>
              </a:spcBef>
              <a:buClr>
                <a:srgbClr val="921680"/>
              </a:buClr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considering</a:t>
            </a:r>
            <a:r>
              <a:rPr sz="12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12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120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operations</a:t>
            </a:r>
            <a:r>
              <a:rPr sz="12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rely</a:t>
            </a:r>
            <a:r>
              <a:rPr sz="12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2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4D4D4D"/>
                </a:solidFill>
                <a:latin typeface="Arial"/>
                <a:cs typeface="Arial"/>
              </a:rPr>
              <a:t>many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cases</a:t>
            </a:r>
            <a:r>
              <a:rPr sz="12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2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technical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components</a:t>
            </a:r>
            <a:r>
              <a:rPr sz="12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material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2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which</a:t>
            </a:r>
            <a:r>
              <a:rPr sz="12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Europe</a:t>
            </a:r>
            <a:r>
              <a:rPr sz="12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is</a:t>
            </a:r>
            <a:r>
              <a:rPr sz="12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strongly</a:t>
            </a:r>
            <a:r>
              <a:rPr sz="12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dependent</a:t>
            </a:r>
            <a:r>
              <a:rPr sz="1200" b="1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4D4D4D"/>
                </a:solidFill>
                <a:latin typeface="Arial"/>
                <a:cs typeface="Arial"/>
              </a:rPr>
              <a:t>on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third</a:t>
            </a:r>
            <a:r>
              <a:rPr sz="12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countries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81215" y="1959228"/>
            <a:ext cx="3288665" cy="6858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0" marR="5080" indent="-114300">
              <a:lnSpc>
                <a:spcPct val="86900"/>
              </a:lnSpc>
              <a:spcBef>
                <a:spcPts val="285"/>
              </a:spcBef>
              <a:buClr>
                <a:srgbClr val="921680"/>
              </a:buClr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building</a:t>
            </a:r>
            <a:r>
              <a:rPr sz="12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also</a:t>
            </a:r>
            <a:r>
              <a:rPr sz="12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2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Arial"/>
                <a:cs typeface="Arial"/>
              </a:rPr>
              <a:t>activities</a:t>
            </a:r>
            <a:r>
              <a:rPr sz="12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funded</a:t>
            </a:r>
            <a:r>
              <a:rPr sz="12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2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past</a:t>
            </a:r>
            <a:r>
              <a:rPr sz="12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D4D4D"/>
                </a:solidFill>
                <a:latin typeface="Arial"/>
                <a:cs typeface="Arial"/>
              </a:rPr>
              <a:t>on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the development</a:t>
            </a:r>
            <a:r>
              <a:rPr sz="12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2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12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technology</a:t>
            </a:r>
            <a:r>
              <a:rPr sz="1200" b="1" spc="5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roadmaps</a:t>
            </a:r>
            <a:r>
              <a:rPr sz="12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2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co-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creation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activities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D4D4D"/>
                </a:solidFill>
                <a:latin typeface="Arial"/>
                <a:cs typeface="Arial"/>
              </a:rPr>
              <a:t>with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industry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81215" y="2714942"/>
            <a:ext cx="3203575" cy="6858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 marR="5080" indent="-114300">
              <a:lnSpc>
                <a:spcPct val="86900"/>
              </a:lnSpc>
              <a:spcBef>
                <a:spcPts val="290"/>
              </a:spcBef>
              <a:buClr>
                <a:srgbClr val="921680"/>
              </a:buClr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through</a:t>
            </a:r>
            <a:r>
              <a:rPr sz="12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piloting</a:t>
            </a:r>
            <a:r>
              <a:rPr sz="12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new</a:t>
            </a:r>
            <a:r>
              <a:rPr sz="12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modes</a:t>
            </a:r>
            <a:r>
              <a:rPr sz="12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co-creation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2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co-innovation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between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1200" b="1" spc="-25" dirty="0">
                <a:solidFill>
                  <a:srgbClr val="4D4D4D"/>
                </a:solidFill>
                <a:latin typeface="Arial"/>
                <a:cs typeface="Arial"/>
              </a:rPr>
              <a:t> and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industry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12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including</a:t>
            </a:r>
            <a:r>
              <a:rPr sz="12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SMEs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12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startups</a:t>
            </a:r>
            <a:r>
              <a:rPr sz="12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scaleups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81215" y="3755644"/>
            <a:ext cx="2908300" cy="37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360"/>
              </a:lnSpc>
              <a:spcBef>
                <a:spcPts val="100"/>
              </a:spcBef>
              <a:buClr>
                <a:srgbClr val="921680"/>
              </a:buClr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throughout</a:t>
            </a:r>
            <a:r>
              <a:rPr sz="12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their</a:t>
            </a:r>
            <a:r>
              <a:rPr sz="12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entire</a:t>
            </a:r>
            <a:r>
              <a:rPr sz="12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life</a:t>
            </a:r>
            <a:r>
              <a:rPr sz="12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cycle,</a:t>
            </a:r>
            <a:r>
              <a:rPr sz="12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12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D4D4D"/>
                </a:solidFill>
                <a:latin typeface="Arial"/>
                <a:cs typeface="Arial"/>
              </a:rPr>
              <a:t>due</a:t>
            </a:r>
            <a:endParaRPr sz="1200">
              <a:latin typeface="Arial"/>
              <a:cs typeface="Arial"/>
            </a:endParaRPr>
          </a:p>
          <a:p>
            <a:pPr marL="127000">
              <a:lnSpc>
                <a:spcPts val="1360"/>
              </a:lnSpc>
            </a:pP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attention</a:t>
            </a:r>
            <a:r>
              <a:rPr sz="1200" b="1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2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 security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74230" y="4416742"/>
            <a:ext cx="3191510" cy="838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0" marR="5080" indent="-114300">
              <a:lnSpc>
                <a:spcPct val="86100"/>
              </a:lnSpc>
              <a:spcBef>
                <a:spcPts val="300"/>
              </a:spcBef>
              <a:buClr>
                <a:srgbClr val="921680"/>
              </a:buClr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12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advancing and</a:t>
            </a:r>
            <a:r>
              <a:rPr sz="12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accelerating the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reduction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2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environmental</a:t>
            </a:r>
            <a:r>
              <a:rPr sz="12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footprint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4D4D4D"/>
                </a:solidFill>
                <a:latin typeface="Arial"/>
                <a:cs typeface="Arial"/>
              </a:rPr>
              <a:t>RIs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operations,</a:t>
            </a:r>
            <a:r>
              <a:rPr sz="12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while</a:t>
            </a:r>
            <a:r>
              <a:rPr sz="12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contributing</a:t>
            </a:r>
            <a:r>
              <a:rPr sz="12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2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Arial"/>
                <a:cs typeface="Arial"/>
              </a:rPr>
              <a:t>increasing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their</a:t>
            </a:r>
            <a:r>
              <a:rPr sz="12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resilience</a:t>
            </a:r>
            <a:r>
              <a:rPr sz="12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towards</a:t>
            </a:r>
            <a:r>
              <a:rPr sz="12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energy</a:t>
            </a:r>
            <a:r>
              <a:rPr sz="12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crises</a:t>
            </a:r>
            <a:r>
              <a:rPr sz="1200" b="1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4D4D4D"/>
                </a:solidFill>
                <a:latin typeface="Arial"/>
                <a:cs typeface="Arial"/>
              </a:rPr>
              <a:t>or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resource</a:t>
            </a:r>
            <a:r>
              <a:rPr sz="12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restrictions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53656" y="5358447"/>
            <a:ext cx="3248660" cy="37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360"/>
              </a:lnSpc>
              <a:spcBef>
                <a:spcPts val="100"/>
              </a:spcBef>
              <a:buClr>
                <a:srgbClr val="921680"/>
              </a:buClr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specific</a:t>
            </a:r>
            <a:r>
              <a:rPr sz="12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overall</a:t>
            </a:r>
            <a:r>
              <a:rPr sz="12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12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impact</a:t>
            </a:r>
            <a:r>
              <a:rPr sz="12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200" spc="-10" dirty="0">
                <a:solidFill>
                  <a:srgbClr val="4D4D4D"/>
                </a:solidFill>
                <a:latin typeface="Arial"/>
                <a:cs typeface="Arial"/>
              </a:rPr>
              <a:t> expanding</a:t>
            </a:r>
            <a:endParaRPr sz="1200">
              <a:latin typeface="Arial"/>
              <a:cs typeface="Arial"/>
            </a:endParaRPr>
          </a:p>
          <a:p>
            <a:pPr marL="127000">
              <a:lnSpc>
                <a:spcPts val="1360"/>
              </a:lnSpc>
            </a:pP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2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use</a:t>
            </a:r>
            <a:r>
              <a:rPr sz="12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D4D4D"/>
                </a:solidFill>
                <a:latin typeface="Arial"/>
                <a:cs typeface="Arial"/>
              </a:rPr>
              <a:t>DestinE</a:t>
            </a:r>
            <a:r>
              <a:rPr sz="12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114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921680"/>
                </a:solidFill>
              </a:rPr>
              <a:t>INFRASERV</a:t>
            </a:r>
            <a:r>
              <a:rPr sz="3600" spc="-50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Destination</a:t>
            </a:r>
            <a:r>
              <a:rPr sz="3600" spc="-25" dirty="0">
                <a:solidFill>
                  <a:srgbClr val="921680"/>
                </a:solidFill>
              </a:rPr>
              <a:t> </a:t>
            </a:r>
            <a:r>
              <a:rPr sz="3600" dirty="0">
                <a:solidFill>
                  <a:srgbClr val="921680"/>
                </a:solidFill>
              </a:rPr>
              <a:t>–</a:t>
            </a:r>
            <a:r>
              <a:rPr sz="3600" spc="-80" dirty="0">
                <a:solidFill>
                  <a:srgbClr val="921680"/>
                </a:solidFill>
              </a:rPr>
              <a:t> </a:t>
            </a:r>
            <a:r>
              <a:rPr sz="3600" spc="-10" dirty="0">
                <a:solidFill>
                  <a:srgbClr val="921680"/>
                </a:solidFill>
              </a:rPr>
              <a:t>Impacts</a:t>
            </a:r>
            <a:endParaRPr sz="36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92309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30" dirty="0">
                <a:solidFill>
                  <a:srgbClr val="006CAE"/>
                </a:solidFill>
                <a:latin typeface="Arial"/>
                <a:cs typeface="Arial"/>
              </a:rPr>
              <a:t>TECH-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01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40885"/>
            <a:ext cx="8851265" cy="878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3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R&amp;D</a:t>
            </a:r>
            <a:r>
              <a:rPr sz="2000" b="1" spc="-7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the</a:t>
            </a:r>
            <a:r>
              <a:rPr sz="2000" b="1" spc="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next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generation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of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scientific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09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instrumentation,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tools,</a:t>
            </a:r>
            <a:r>
              <a:rPr sz="2000" b="1" spc="-9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methods,</a:t>
            </a:r>
            <a:r>
              <a:rPr sz="20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digitalisation</a:t>
            </a:r>
            <a:r>
              <a:rPr sz="20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solutions</a:t>
            </a:r>
            <a:r>
              <a:rPr sz="2000" b="1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r>
              <a:rPr sz="2000" b="1" spc="-2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research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infrastructure</a:t>
            </a:r>
            <a:r>
              <a:rPr sz="2000" b="1" spc="-5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upgrades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9840" y="3574986"/>
            <a:ext cx="25927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9289" y="3883977"/>
            <a:ext cx="2675255" cy="21621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110.00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between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5.00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10.00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32" y="3426142"/>
            <a:ext cx="2323465" cy="155130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24765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 (RIA)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8051" y="3681476"/>
            <a:ext cx="0" cy="2590800"/>
          </a:xfrm>
          <a:custGeom>
            <a:avLst/>
            <a:gdLst/>
            <a:ahLst/>
            <a:cxnLst/>
            <a:rect l="l" t="t" r="r" b="b"/>
            <a:pathLst>
              <a:path h="2590800">
                <a:moveTo>
                  <a:pt x="0" y="0"/>
                </a:moveTo>
                <a:lnTo>
                  <a:pt x="0" y="2590215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3262376"/>
            <a:ext cx="0" cy="2752090"/>
          </a:xfrm>
          <a:custGeom>
            <a:avLst/>
            <a:gdLst/>
            <a:ahLst/>
            <a:cxnLst/>
            <a:rect l="l" t="t" r="r" b="b"/>
            <a:pathLst>
              <a:path h="2752090">
                <a:moveTo>
                  <a:pt x="0" y="0"/>
                </a:moveTo>
                <a:lnTo>
                  <a:pt x="0" y="2751493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420917"/>
            <a:ext cx="877264" cy="8772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6977" y="313436"/>
            <a:ext cx="9773285" cy="189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125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HORIZON-INFRA-2026-01-TECH-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marL="12700" marR="5080" indent="-3175" algn="ctr">
              <a:lnSpc>
                <a:spcPts val="3460"/>
              </a:lnSpc>
              <a:spcBef>
                <a:spcPts val="235"/>
              </a:spcBef>
            </a:pPr>
            <a:r>
              <a:rPr dirty="0"/>
              <a:t>R&amp;D</a:t>
            </a:r>
            <a:r>
              <a:rPr spc="-7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the</a:t>
            </a:r>
            <a:r>
              <a:rPr spc="20" dirty="0"/>
              <a:t> </a:t>
            </a:r>
            <a:r>
              <a:rPr dirty="0"/>
              <a:t>next</a:t>
            </a:r>
            <a:r>
              <a:rPr spc="-5" dirty="0"/>
              <a:t> </a:t>
            </a:r>
            <a:r>
              <a:rPr dirty="0"/>
              <a:t>generation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10" dirty="0"/>
              <a:t> scientific </a:t>
            </a:r>
            <a:r>
              <a:rPr dirty="0"/>
              <a:t>instrumentation,</a:t>
            </a:r>
            <a:r>
              <a:rPr spc="-20" dirty="0"/>
              <a:t> </a:t>
            </a:r>
            <a:r>
              <a:rPr dirty="0"/>
              <a:t>tools,</a:t>
            </a:r>
            <a:r>
              <a:rPr spc="-15" dirty="0"/>
              <a:t> </a:t>
            </a:r>
            <a:r>
              <a:rPr dirty="0"/>
              <a:t>methods,</a:t>
            </a:r>
            <a:r>
              <a:rPr spc="-25" dirty="0"/>
              <a:t> </a:t>
            </a:r>
            <a:r>
              <a:rPr dirty="0"/>
              <a:t>digitalisation</a:t>
            </a:r>
            <a:r>
              <a:rPr spc="-100" dirty="0"/>
              <a:t> </a:t>
            </a:r>
            <a:r>
              <a:rPr spc="-25" dirty="0"/>
              <a:t>and </a:t>
            </a:r>
            <a:r>
              <a:rPr dirty="0"/>
              <a:t>solutions</a:t>
            </a:r>
            <a:r>
              <a:rPr spc="-80" dirty="0"/>
              <a:t> </a:t>
            </a:r>
            <a:r>
              <a:rPr dirty="0"/>
              <a:t>for</a:t>
            </a:r>
            <a:r>
              <a:rPr spc="5" dirty="0"/>
              <a:t> </a:t>
            </a:r>
            <a:r>
              <a:rPr dirty="0"/>
              <a:t>research</a:t>
            </a:r>
            <a:r>
              <a:rPr spc="-30" dirty="0"/>
              <a:t> </a:t>
            </a:r>
            <a:r>
              <a:rPr dirty="0"/>
              <a:t>infrastructure</a:t>
            </a:r>
            <a:r>
              <a:rPr spc="-80" dirty="0"/>
              <a:t> </a:t>
            </a:r>
            <a:r>
              <a:rPr spc="-10" dirty="0"/>
              <a:t>upgrades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428875"/>
            <a:ext cx="857250" cy="8572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329801" y="3262376"/>
            <a:ext cx="10795" cy="2590800"/>
          </a:xfrm>
          <a:custGeom>
            <a:avLst/>
            <a:gdLst/>
            <a:ahLst/>
            <a:cxnLst/>
            <a:rect l="l" t="t" r="r" b="b"/>
            <a:pathLst>
              <a:path w="10795" h="2590800">
                <a:moveTo>
                  <a:pt x="0" y="0"/>
                </a:moveTo>
                <a:lnTo>
                  <a:pt x="10795" y="2590215"/>
                </a:lnTo>
              </a:path>
            </a:pathLst>
          </a:custGeom>
          <a:ln w="28574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91000" y="2495550"/>
            <a:ext cx="857250" cy="866775"/>
            <a:chOff x="4191000" y="2495550"/>
            <a:chExt cx="857250" cy="866775"/>
          </a:xfrm>
        </p:grpSpPr>
        <p:sp>
          <p:nvSpPr>
            <p:cNvPr id="12" name="object 12"/>
            <p:cNvSpPr/>
            <p:nvPr/>
          </p:nvSpPr>
          <p:spPr>
            <a:xfrm>
              <a:off x="4191000" y="2495550"/>
              <a:ext cx="857250" cy="866775"/>
            </a:xfrm>
            <a:custGeom>
              <a:avLst/>
              <a:gdLst/>
              <a:ahLst/>
              <a:cxnLst/>
              <a:rect l="l" t="t" r="r" b="b"/>
              <a:pathLst>
                <a:path w="857250" h="866775">
                  <a:moveTo>
                    <a:pt x="428625" y="0"/>
                  </a:moveTo>
                  <a:lnTo>
                    <a:pt x="381920" y="2543"/>
                  </a:lnTo>
                  <a:lnTo>
                    <a:pt x="336673" y="9996"/>
                  </a:lnTo>
                  <a:lnTo>
                    <a:pt x="293144" y="22095"/>
                  </a:lnTo>
                  <a:lnTo>
                    <a:pt x="251595" y="38576"/>
                  </a:lnTo>
                  <a:lnTo>
                    <a:pt x="212287" y="59172"/>
                  </a:lnTo>
                  <a:lnTo>
                    <a:pt x="175482" y="83620"/>
                  </a:lnTo>
                  <a:lnTo>
                    <a:pt x="141441" y="111656"/>
                  </a:lnTo>
                  <a:lnTo>
                    <a:pt x="110426" y="143014"/>
                  </a:lnTo>
                  <a:lnTo>
                    <a:pt x="82698" y="177430"/>
                  </a:lnTo>
                  <a:lnTo>
                    <a:pt x="58518" y="214639"/>
                  </a:lnTo>
                  <a:lnTo>
                    <a:pt x="38149" y="254377"/>
                  </a:lnTo>
                  <a:lnTo>
                    <a:pt x="21851" y="296379"/>
                  </a:lnTo>
                  <a:lnTo>
                    <a:pt x="9885" y="340380"/>
                  </a:lnTo>
                  <a:lnTo>
                    <a:pt x="2515" y="386117"/>
                  </a:lnTo>
                  <a:lnTo>
                    <a:pt x="0" y="433324"/>
                  </a:lnTo>
                  <a:lnTo>
                    <a:pt x="2515" y="480554"/>
                  </a:lnTo>
                  <a:lnTo>
                    <a:pt x="9885" y="526311"/>
                  </a:lnTo>
                  <a:lnTo>
                    <a:pt x="21851" y="570330"/>
                  </a:lnTo>
                  <a:lnTo>
                    <a:pt x="38149" y="612347"/>
                  </a:lnTo>
                  <a:lnTo>
                    <a:pt x="58518" y="652097"/>
                  </a:lnTo>
                  <a:lnTo>
                    <a:pt x="82698" y="689317"/>
                  </a:lnTo>
                  <a:lnTo>
                    <a:pt x="110426" y="723741"/>
                  </a:lnTo>
                  <a:lnTo>
                    <a:pt x="141441" y="755105"/>
                  </a:lnTo>
                  <a:lnTo>
                    <a:pt x="175482" y="783146"/>
                  </a:lnTo>
                  <a:lnTo>
                    <a:pt x="212287" y="807597"/>
                  </a:lnTo>
                  <a:lnTo>
                    <a:pt x="251595" y="828196"/>
                  </a:lnTo>
                  <a:lnTo>
                    <a:pt x="293144" y="844678"/>
                  </a:lnTo>
                  <a:lnTo>
                    <a:pt x="336673" y="856777"/>
                  </a:lnTo>
                  <a:lnTo>
                    <a:pt x="381920" y="864231"/>
                  </a:lnTo>
                  <a:lnTo>
                    <a:pt x="428625" y="866775"/>
                  </a:lnTo>
                  <a:lnTo>
                    <a:pt x="475329" y="864231"/>
                  </a:lnTo>
                  <a:lnTo>
                    <a:pt x="520576" y="856777"/>
                  </a:lnTo>
                  <a:lnTo>
                    <a:pt x="564105" y="844678"/>
                  </a:lnTo>
                  <a:lnTo>
                    <a:pt x="605654" y="828196"/>
                  </a:lnTo>
                  <a:lnTo>
                    <a:pt x="644962" y="807597"/>
                  </a:lnTo>
                  <a:lnTo>
                    <a:pt x="681767" y="783146"/>
                  </a:lnTo>
                  <a:lnTo>
                    <a:pt x="715808" y="755105"/>
                  </a:lnTo>
                  <a:lnTo>
                    <a:pt x="746823" y="723741"/>
                  </a:lnTo>
                  <a:lnTo>
                    <a:pt x="774551" y="689317"/>
                  </a:lnTo>
                  <a:lnTo>
                    <a:pt x="798731" y="652097"/>
                  </a:lnTo>
                  <a:lnTo>
                    <a:pt x="819100" y="612347"/>
                  </a:lnTo>
                  <a:lnTo>
                    <a:pt x="835398" y="570330"/>
                  </a:lnTo>
                  <a:lnTo>
                    <a:pt x="847364" y="526311"/>
                  </a:lnTo>
                  <a:lnTo>
                    <a:pt x="854734" y="480554"/>
                  </a:lnTo>
                  <a:lnTo>
                    <a:pt x="857250" y="433324"/>
                  </a:lnTo>
                  <a:lnTo>
                    <a:pt x="854734" y="386117"/>
                  </a:lnTo>
                  <a:lnTo>
                    <a:pt x="847364" y="340380"/>
                  </a:lnTo>
                  <a:lnTo>
                    <a:pt x="835398" y="296379"/>
                  </a:lnTo>
                  <a:lnTo>
                    <a:pt x="819100" y="254377"/>
                  </a:lnTo>
                  <a:lnTo>
                    <a:pt x="798731" y="214639"/>
                  </a:lnTo>
                  <a:lnTo>
                    <a:pt x="774551" y="177430"/>
                  </a:lnTo>
                  <a:lnTo>
                    <a:pt x="746823" y="143014"/>
                  </a:lnTo>
                  <a:lnTo>
                    <a:pt x="715808" y="111656"/>
                  </a:lnTo>
                  <a:lnTo>
                    <a:pt x="681767" y="83620"/>
                  </a:lnTo>
                  <a:lnTo>
                    <a:pt x="644962" y="59172"/>
                  </a:lnTo>
                  <a:lnTo>
                    <a:pt x="605654" y="38576"/>
                  </a:lnTo>
                  <a:lnTo>
                    <a:pt x="564105" y="22095"/>
                  </a:lnTo>
                  <a:lnTo>
                    <a:pt x="520576" y="9996"/>
                  </a:lnTo>
                  <a:lnTo>
                    <a:pt x="475329" y="2543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552700"/>
              <a:ext cx="742950" cy="74295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91375" y="2428875"/>
            <a:ext cx="866775" cy="8572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86728" y="3426142"/>
            <a:ext cx="3168015" cy="338327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0734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3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marR="762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Indicative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N°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projects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funded</a:t>
            </a:r>
            <a:r>
              <a:rPr sz="20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11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Subject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restrictions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protection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communication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networks</a:t>
            </a:r>
            <a:endParaRPr sz="2000">
              <a:latin typeface="Arial"/>
              <a:cs typeface="Arial"/>
            </a:endParaRPr>
          </a:p>
          <a:p>
            <a:pPr marL="355600" marR="62230" indent="-343535">
              <a:lnSpc>
                <a:spcPct val="100000"/>
              </a:lnSpc>
              <a:spcBef>
                <a:spcPts val="1215"/>
              </a:spcBef>
              <a:buClr>
                <a:srgbClr val="921680"/>
              </a:buClr>
              <a:buFont typeface="Arial"/>
              <a:buChar char="●"/>
              <a:tabLst>
                <a:tab pos="355600" algn="l"/>
              </a:tabLst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Specific</a:t>
            </a:r>
            <a:r>
              <a:rPr sz="20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conditions</a:t>
            </a:r>
            <a:r>
              <a:rPr sz="20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for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actions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PCP/PPI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procurements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apply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16668" y="3426142"/>
            <a:ext cx="2065020" cy="20091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85495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1500" y="5265801"/>
            <a:ext cx="10641330" cy="1450975"/>
            <a:chOff x="1341500" y="5265801"/>
            <a:chExt cx="10641330" cy="1450975"/>
          </a:xfrm>
        </p:grpSpPr>
        <p:sp>
          <p:nvSpPr>
            <p:cNvPr id="3" name="object 3"/>
            <p:cNvSpPr/>
            <p:nvPr/>
          </p:nvSpPr>
          <p:spPr>
            <a:xfrm>
              <a:off x="1347850" y="5272151"/>
              <a:ext cx="9486900" cy="714375"/>
            </a:xfrm>
            <a:custGeom>
              <a:avLst/>
              <a:gdLst/>
              <a:ahLst/>
              <a:cxnLst/>
              <a:rect l="l" t="t" r="r" b="b"/>
              <a:pathLst>
                <a:path w="9486900" h="714375">
                  <a:moveTo>
                    <a:pt x="9367774" y="0"/>
                  </a:moveTo>
                  <a:lnTo>
                    <a:pt x="118999" y="0"/>
                  </a:lnTo>
                  <a:lnTo>
                    <a:pt x="72651" y="9342"/>
                  </a:lnTo>
                  <a:lnTo>
                    <a:pt x="34829" y="34829"/>
                  </a:lnTo>
                  <a:lnTo>
                    <a:pt x="9342" y="72651"/>
                  </a:lnTo>
                  <a:lnTo>
                    <a:pt x="0" y="118999"/>
                  </a:lnTo>
                  <a:lnTo>
                    <a:pt x="0" y="595249"/>
                  </a:lnTo>
                  <a:lnTo>
                    <a:pt x="9342" y="641595"/>
                  </a:lnTo>
                  <a:lnTo>
                    <a:pt x="34829" y="679440"/>
                  </a:lnTo>
                  <a:lnTo>
                    <a:pt x="72651" y="704955"/>
                  </a:lnTo>
                  <a:lnTo>
                    <a:pt x="118999" y="714311"/>
                  </a:lnTo>
                  <a:lnTo>
                    <a:pt x="9367774" y="714311"/>
                  </a:lnTo>
                  <a:lnTo>
                    <a:pt x="9414140" y="704955"/>
                  </a:lnTo>
                  <a:lnTo>
                    <a:pt x="9452006" y="679440"/>
                  </a:lnTo>
                  <a:lnTo>
                    <a:pt x="9477537" y="641595"/>
                  </a:lnTo>
                  <a:lnTo>
                    <a:pt x="9486900" y="595249"/>
                  </a:lnTo>
                  <a:lnTo>
                    <a:pt x="9486900" y="118999"/>
                  </a:lnTo>
                  <a:lnTo>
                    <a:pt x="9477537" y="72651"/>
                  </a:lnTo>
                  <a:lnTo>
                    <a:pt x="9452006" y="34829"/>
                  </a:lnTo>
                  <a:lnTo>
                    <a:pt x="9414140" y="9342"/>
                  </a:lnTo>
                  <a:lnTo>
                    <a:pt x="9367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7850" y="5272151"/>
              <a:ext cx="9486900" cy="714375"/>
            </a:xfrm>
            <a:custGeom>
              <a:avLst/>
              <a:gdLst/>
              <a:ahLst/>
              <a:cxnLst/>
              <a:rect l="l" t="t" r="r" b="b"/>
              <a:pathLst>
                <a:path w="9486900" h="714375">
                  <a:moveTo>
                    <a:pt x="0" y="118999"/>
                  </a:moveTo>
                  <a:lnTo>
                    <a:pt x="9342" y="72651"/>
                  </a:lnTo>
                  <a:lnTo>
                    <a:pt x="34829" y="34829"/>
                  </a:lnTo>
                  <a:lnTo>
                    <a:pt x="72651" y="9342"/>
                  </a:lnTo>
                  <a:lnTo>
                    <a:pt x="118999" y="0"/>
                  </a:lnTo>
                  <a:lnTo>
                    <a:pt x="9367774" y="0"/>
                  </a:lnTo>
                  <a:lnTo>
                    <a:pt x="9414140" y="9342"/>
                  </a:lnTo>
                  <a:lnTo>
                    <a:pt x="9452006" y="34829"/>
                  </a:lnTo>
                  <a:lnTo>
                    <a:pt x="9477537" y="72651"/>
                  </a:lnTo>
                  <a:lnTo>
                    <a:pt x="9486900" y="118999"/>
                  </a:lnTo>
                  <a:lnTo>
                    <a:pt x="9486900" y="595249"/>
                  </a:lnTo>
                  <a:lnTo>
                    <a:pt x="9477537" y="641595"/>
                  </a:lnTo>
                  <a:lnTo>
                    <a:pt x="9452006" y="679440"/>
                  </a:lnTo>
                  <a:lnTo>
                    <a:pt x="9414140" y="704955"/>
                  </a:lnTo>
                  <a:lnTo>
                    <a:pt x="9367774" y="714311"/>
                  </a:lnTo>
                  <a:lnTo>
                    <a:pt x="118999" y="714311"/>
                  </a:lnTo>
                  <a:lnTo>
                    <a:pt x="72651" y="704955"/>
                  </a:lnTo>
                  <a:lnTo>
                    <a:pt x="34829" y="679440"/>
                  </a:lnTo>
                  <a:lnTo>
                    <a:pt x="9342" y="641595"/>
                  </a:lnTo>
                  <a:lnTo>
                    <a:pt x="0" y="595249"/>
                  </a:lnTo>
                  <a:lnTo>
                    <a:pt x="0" y="118999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47850" y="6005512"/>
              <a:ext cx="9486900" cy="704850"/>
            </a:xfrm>
            <a:custGeom>
              <a:avLst/>
              <a:gdLst/>
              <a:ahLst/>
              <a:cxnLst/>
              <a:rect l="l" t="t" r="r" b="b"/>
              <a:pathLst>
                <a:path w="9486900" h="704850">
                  <a:moveTo>
                    <a:pt x="9369298" y="0"/>
                  </a:moveTo>
                  <a:lnTo>
                    <a:pt x="117475" y="0"/>
                  </a:lnTo>
                  <a:lnTo>
                    <a:pt x="71741" y="9231"/>
                  </a:lnTo>
                  <a:lnTo>
                    <a:pt x="34401" y="34405"/>
                  </a:lnTo>
                  <a:lnTo>
                    <a:pt x="9229" y="71746"/>
                  </a:lnTo>
                  <a:lnTo>
                    <a:pt x="0" y="117475"/>
                  </a:lnTo>
                  <a:lnTo>
                    <a:pt x="0" y="587375"/>
                  </a:lnTo>
                  <a:lnTo>
                    <a:pt x="9229" y="633103"/>
                  </a:lnTo>
                  <a:lnTo>
                    <a:pt x="34401" y="670444"/>
                  </a:lnTo>
                  <a:lnTo>
                    <a:pt x="71741" y="695618"/>
                  </a:lnTo>
                  <a:lnTo>
                    <a:pt x="117475" y="704850"/>
                  </a:lnTo>
                  <a:lnTo>
                    <a:pt x="9369298" y="704850"/>
                  </a:lnTo>
                  <a:lnTo>
                    <a:pt x="9415051" y="695618"/>
                  </a:lnTo>
                  <a:lnTo>
                    <a:pt x="9452435" y="670444"/>
                  </a:lnTo>
                  <a:lnTo>
                    <a:pt x="9477650" y="633103"/>
                  </a:lnTo>
                  <a:lnTo>
                    <a:pt x="9486900" y="587375"/>
                  </a:lnTo>
                  <a:lnTo>
                    <a:pt x="9486900" y="117475"/>
                  </a:lnTo>
                  <a:lnTo>
                    <a:pt x="9477650" y="71746"/>
                  </a:lnTo>
                  <a:lnTo>
                    <a:pt x="9452435" y="34405"/>
                  </a:lnTo>
                  <a:lnTo>
                    <a:pt x="9415051" y="9231"/>
                  </a:lnTo>
                  <a:lnTo>
                    <a:pt x="9369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7850" y="6005512"/>
              <a:ext cx="9486900" cy="704850"/>
            </a:xfrm>
            <a:custGeom>
              <a:avLst/>
              <a:gdLst/>
              <a:ahLst/>
              <a:cxnLst/>
              <a:rect l="l" t="t" r="r" b="b"/>
              <a:pathLst>
                <a:path w="9486900" h="704850">
                  <a:moveTo>
                    <a:pt x="0" y="117475"/>
                  </a:moveTo>
                  <a:lnTo>
                    <a:pt x="9229" y="71746"/>
                  </a:lnTo>
                  <a:lnTo>
                    <a:pt x="34401" y="34405"/>
                  </a:lnTo>
                  <a:lnTo>
                    <a:pt x="71741" y="9231"/>
                  </a:lnTo>
                  <a:lnTo>
                    <a:pt x="117475" y="0"/>
                  </a:lnTo>
                  <a:lnTo>
                    <a:pt x="9369298" y="0"/>
                  </a:lnTo>
                  <a:lnTo>
                    <a:pt x="9415051" y="9231"/>
                  </a:lnTo>
                  <a:lnTo>
                    <a:pt x="9452435" y="34405"/>
                  </a:lnTo>
                  <a:lnTo>
                    <a:pt x="9477650" y="71746"/>
                  </a:lnTo>
                  <a:lnTo>
                    <a:pt x="9486900" y="117475"/>
                  </a:lnTo>
                  <a:lnTo>
                    <a:pt x="9486900" y="587375"/>
                  </a:lnTo>
                  <a:lnTo>
                    <a:pt x="9477650" y="633103"/>
                  </a:lnTo>
                  <a:lnTo>
                    <a:pt x="9452435" y="670444"/>
                  </a:lnTo>
                  <a:lnTo>
                    <a:pt x="9415051" y="695618"/>
                  </a:lnTo>
                  <a:lnTo>
                    <a:pt x="9369298" y="704850"/>
                  </a:lnTo>
                  <a:lnTo>
                    <a:pt x="117475" y="704850"/>
                  </a:lnTo>
                  <a:lnTo>
                    <a:pt x="71741" y="695618"/>
                  </a:lnTo>
                  <a:lnTo>
                    <a:pt x="34401" y="670444"/>
                  </a:lnTo>
                  <a:lnTo>
                    <a:pt x="9229" y="633103"/>
                  </a:lnTo>
                  <a:lnTo>
                    <a:pt x="0" y="587375"/>
                  </a:lnTo>
                  <a:lnTo>
                    <a:pt x="0" y="1174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58259" y="344805"/>
            <a:ext cx="33026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INFRATECH-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4042028" y="840739"/>
            <a:ext cx="39306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dirty="0">
                <a:solidFill>
                  <a:srgbClr val="004493"/>
                </a:solidFill>
                <a:latin typeface="Arial"/>
                <a:cs typeface="Arial"/>
              </a:rPr>
              <a:t>Expected</a:t>
            </a:r>
            <a:r>
              <a:rPr sz="3200" b="1" spc="-7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4493"/>
                </a:solidFill>
                <a:latin typeface="Arial"/>
                <a:cs typeface="Arial"/>
              </a:rPr>
              <a:t>Outcomes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47850" y="1366900"/>
            <a:ext cx="9486900" cy="3609975"/>
          </a:xfrm>
          <a:custGeom>
            <a:avLst/>
            <a:gdLst/>
            <a:ahLst/>
            <a:cxnLst/>
            <a:rect l="l" t="t" r="r" b="b"/>
            <a:pathLst>
              <a:path w="9486900" h="3609975">
                <a:moveTo>
                  <a:pt x="0" y="117475"/>
                </a:moveTo>
                <a:lnTo>
                  <a:pt x="9229" y="71741"/>
                </a:lnTo>
                <a:lnTo>
                  <a:pt x="34401" y="34401"/>
                </a:lnTo>
                <a:lnTo>
                  <a:pt x="71741" y="9229"/>
                </a:lnTo>
                <a:lnTo>
                  <a:pt x="117475" y="0"/>
                </a:lnTo>
                <a:lnTo>
                  <a:pt x="9369298" y="0"/>
                </a:lnTo>
                <a:lnTo>
                  <a:pt x="9415051" y="9229"/>
                </a:lnTo>
                <a:lnTo>
                  <a:pt x="9452435" y="34401"/>
                </a:lnTo>
                <a:lnTo>
                  <a:pt x="9477650" y="71741"/>
                </a:lnTo>
                <a:lnTo>
                  <a:pt x="9486900" y="117475"/>
                </a:lnTo>
                <a:lnTo>
                  <a:pt x="9486900" y="587248"/>
                </a:lnTo>
                <a:lnTo>
                  <a:pt x="9477650" y="633001"/>
                </a:lnTo>
                <a:lnTo>
                  <a:pt x="9452435" y="670385"/>
                </a:lnTo>
                <a:lnTo>
                  <a:pt x="9415051" y="695600"/>
                </a:lnTo>
                <a:lnTo>
                  <a:pt x="9369298" y="704850"/>
                </a:lnTo>
                <a:lnTo>
                  <a:pt x="117475" y="704850"/>
                </a:lnTo>
                <a:lnTo>
                  <a:pt x="71741" y="695600"/>
                </a:lnTo>
                <a:lnTo>
                  <a:pt x="34401" y="670385"/>
                </a:lnTo>
                <a:lnTo>
                  <a:pt x="9229" y="633001"/>
                </a:lnTo>
                <a:lnTo>
                  <a:pt x="0" y="587248"/>
                </a:lnTo>
                <a:lnTo>
                  <a:pt x="0" y="117475"/>
                </a:lnTo>
                <a:close/>
              </a:path>
              <a:path w="9486900" h="3609975">
                <a:moveTo>
                  <a:pt x="0" y="841375"/>
                </a:moveTo>
                <a:lnTo>
                  <a:pt x="9229" y="795641"/>
                </a:lnTo>
                <a:lnTo>
                  <a:pt x="34401" y="758301"/>
                </a:lnTo>
                <a:lnTo>
                  <a:pt x="71741" y="733129"/>
                </a:lnTo>
                <a:lnTo>
                  <a:pt x="117475" y="723900"/>
                </a:lnTo>
                <a:lnTo>
                  <a:pt x="9369298" y="723900"/>
                </a:lnTo>
                <a:lnTo>
                  <a:pt x="9415051" y="733129"/>
                </a:lnTo>
                <a:lnTo>
                  <a:pt x="9452435" y="758301"/>
                </a:lnTo>
                <a:lnTo>
                  <a:pt x="9477650" y="795641"/>
                </a:lnTo>
                <a:lnTo>
                  <a:pt x="9486900" y="841375"/>
                </a:lnTo>
                <a:lnTo>
                  <a:pt x="9486900" y="1311148"/>
                </a:lnTo>
                <a:lnTo>
                  <a:pt x="9477650" y="1356901"/>
                </a:lnTo>
                <a:lnTo>
                  <a:pt x="9452435" y="1394285"/>
                </a:lnTo>
                <a:lnTo>
                  <a:pt x="9415051" y="1419500"/>
                </a:lnTo>
                <a:lnTo>
                  <a:pt x="9369298" y="1428750"/>
                </a:lnTo>
                <a:lnTo>
                  <a:pt x="117475" y="1428750"/>
                </a:lnTo>
                <a:lnTo>
                  <a:pt x="71741" y="1419500"/>
                </a:lnTo>
                <a:lnTo>
                  <a:pt x="34401" y="1394285"/>
                </a:lnTo>
                <a:lnTo>
                  <a:pt x="9229" y="1356901"/>
                </a:lnTo>
                <a:lnTo>
                  <a:pt x="0" y="1311148"/>
                </a:lnTo>
                <a:lnTo>
                  <a:pt x="0" y="841375"/>
                </a:lnTo>
                <a:close/>
              </a:path>
              <a:path w="9486900" h="3609975">
                <a:moveTo>
                  <a:pt x="0" y="1566799"/>
                </a:moveTo>
                <a:lnTo>
                  <a:pt x="9342" y="1520451"/>
                </a:lnTo>
                <a:lnTo>
                  <a:pt x="34829" y="1482629"/>
                </a:lnTo>
                <a:lnTo>
                  <a:pt x="72651" y="1457142"/>
                </a:lnTo>
                <a:lnTo>
                  <a:pt x="118999" y="1447800"/>
                </a:lnTo>
                <a:lnTo>
                  <a:pt x="9367774" y="1447800"/>
                </a:lnTo>
                <a:lnTo>
                  <a:pt x="9414140" y="1457142"/>
                </a:lnTo>
                <a:lnTo>
                  <a:pt x="9452006" y="1482629"/>
                </a:lnTo>
                <a:lnTo>
                  <a:pt x="9477537" y="1520451"/>
                </a:lnTo>
                <a:lnTo>
                  <a:pt x="9486900" y="1566799"/>
                </a:lnTo>
                <a:lnTo>
                  <a:pt x="9486900" y="2043049"/>
                </a:lnTo>
                <a:lnTo>
                  <a:pt x="9477537" y="2089415"/>
                </a:lnTo>
                <a:lnTo>
                  <a:pt x="9452006" y="2127281"/>
                </a:lnTo>
                <a:lnTo>
                  <a:pt x="9414140" y="2152812"/>
                </a:lnTo>
                <a:lnTo>
                  <a:pt x="9367774" y="2162175"/>
                </a:lnTo>
                <a:lnTo>
                  <a:pt x="118999" y="2162175"/>
                </a:lnTo>
                <a:lnTo>
                  <a:pt x="72651" y="2152812"/>
                </a:lnTo>
                <a:lnTo>
                  <a:pt x="34829" y="2127281"/>
                </a:lnTo>
                <a:lnTo>
                  <a:pt x="9342" y="2089415"/>
                </a:lnTo>
                <a:lnTo>
                  <a:pt x="0" y="2043049"/>
                </a:lnTo>
                <a:lnTo>
                  <a:pt x="0" y="1566799"/>
                </a:lnTo>
                <a:close/>
              </a:path>
              <a:path w="9486900" h="3609975">
                <a:moveTo>
                  <a:pt x="0" y="2290699"/>
                </a:moveTo>
                <a:lnTo>
                  <a:pt x="9342" y="2244351"/>
                </a:lnTo>
                <a:lnTo>
                  <a:pt x="34829" y="2206529"/>
                </a:lnTo>
                <a:lnTo>
                  <a:pt x="72651" y="2181042"/>
                </a:lnTo>
                <a:lnTo>
                  <a:pt x="118999" y="2171700"/>
                </a:lnTo>
                <a:lnTo>
                  <a:pt x="9367774" y="2171700"/>
                </a:lnTo>
                <a:lnTo>
                  <a:pt x="9414140" y="2181042"/>
                </a:lnTo>
                <a:lnTo>
                  <a:pt x="9452006" y="2206529"/>
                </a:lnTo>
                <a:lnTo>
                  <a:pt x="9477537" y="2244351"/>
                </a:lnTo>
                <a:lnTo>
                  <a:pt x="9486900" y="2290699"/>
                </a:lnTo>
                <a:lnTo>
                  <a:pt x="9486900" y="2766949"/>
                </a:lnTo>
                <a:lnTo>
                  <a:pt x="9477537" y="2813315"/>
                </a:lnTo>
                <a:lnTo>
                  <a:pt x="9452006" y="2851181"/>
                </a:lnTo>
                <a:lnTo>
                  <a:pt x="9414140" y="2876712"/>
                </a:lnTo>
                <a:lnTo>
                  <a:pt x="9367774" y="2886075"/>
                </a:lnTo>
                <a:lnTo>
                  <a:pt x="118999" y="2886075"/>
                </a:lnTo>
                <a:lnTo>
                  <a:pt x="72651" y="2876712"/>
                </a:lnTo>
                <a:lnTo>
                  <a:pt x="34829" y="2851181"/>
                </a:lnTo>
                <a:lnTo>
                  <a:pt x="9342" y="2813315"/>
                </a:lnTo>
                <a:lnTo>
                  <a:pt x="0" y="2766949"/>
                </a:lnTo>
                <a:lnTo>
                  <a:pt x="0" y="2290699"/>
                </a:lnTo>
                <a:close/>
              </a:path>
              <a:path w="9486900" h="3609975">
                <a:moveTo>
                  <a:pt x="0" y="3014599"/>
                </a:moveTo>
                <a:lnTo>
                  <a:pt x="9342" y="2968251"/>
                </a:lnTo>
                <a:lnTo>
                  <a:pt x="34829" y="2930429"/>
                </a:lnTo>
                <a:lnTo>
                  <a:pt x="72651" y="2904942"/>
                </a:lnTo>
                <a:lnTo>
                  <a:pt x="118999" y="2895600"/>
                </a:lnTo>
                <a:lnTo>
                  <a:pt x="9367774" y="2895600"/>
                </a:lnTo>
                <a:lnTo>
                  <a:pt x="9414140" y="2904942"/>
                </a:lnTo>
                <a:lnTo>
                  <a:pt x="9452006" y="2930429"/>
                </a:lnTo>
                <a:lnTo>
                  <a:pt x="9477537" y="2968251"/>
                </a:lnTo>
                <a:lnTo>
                  <a:pt x="9486900" y="3014599"/>
                </a:lnTo>
                <a:lnTo>
                  <a:pt x="9486900" y="3490849"/>
                </a:lnTo>
                <a:lnTo>
                  <a:pt x="9477537" y="3537215"/>
                </a:lnTo>
                <a:lnTo>
                  <a:pt x="9452006" y="3575081"/>
                </a:lnTo>
                <a:lnTo>
                  <a:pt x="9414140" y="3600612"/>
                </a:lnTo>
                <a:lnTo>
                  <a:pt x="9367774" y="3609975"/>
                </a:lnTo>
                <a:lnTo>
                  <a:pt x="118999" y="3609975"/>
                </a:lnTo>
                <a:lnTo>
                  <a:pt x="72651" y="3600612"/>
                </a:lnTo>
                <a:lnTo>
                  <a:pt x="34829" y="3575081"/>
                </a:lnTo>
                <a:lnTo>
                  <a:pt x="9342" y="3537215"/>
                </a:lnTo>
                <a:lnTo>
                  <a:pt x="0" y="3490849"/>
                </a:lnTo>
                <a:lnTo>
                  <a:pt x="0" y="3014599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38275" y="1524952"/>
            <a:ext cx="9175115" cy="5114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SCIENTIFIC</a:t>
            </a:r>
            <a:r>
              <a:rPr sz="20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COMPETITIVENESS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0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000">
              <a:latin typeface="Arial"/>
              <a:cs typeface="Arial"/>
            </a:endParaRPr>
          </a:p>
          <a:p>
            <a:pPr marL="12700" marR="1143000">
              <a:lnSpc>
                <a:spcPts val="2100"/>
              </a:lnSpc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capacity</a:t>
            </a:r>
            <a:r>
              <a:rPr sz="2000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ADDRESS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0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CHALLENGES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&amp;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20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POLICY PRIORITIES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GREENING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RESILIENCE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Efficiency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through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DIGITALISATION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5"/>
              </a:lnSpc>
              <a:spcBef>
                <a:spcPts val="2290"/>
              </a:spcBef>
            </a:pP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COLLABORATION</a:t>
            </a:r>
            <a:r>
              <a:rPr sz="20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universities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organisations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&amp;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5"/>
              </a:lnSpc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industry</a:t>
            </a:r>
            <a:endParaRPr sz="2000">
              <a:latin typeface="Arial"/>
              <a:cs typeface="Arial"/>
            </a:endParaRPr>
          </a:p>
          <a:p>
            <a:pPr marL="431800" indent="-228600">
              <a:lnSpc>
                <a:spcPct val="100000"/>
              </a:lnSpc>
              <a:spcBef>
                <a:spcPts val="580"/>
              </a:spcBef>
              <a:buChar char="•"/>
              <a:tabLst>
                <a:tab pos="4318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fostering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2000" b="1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ecosystem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  <a:spcBef>
                <a:spcPts val="470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Fostering</a:t>
            </a:r>
            <a:r>
              <a:rPr sz="2000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UPTAKE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INNOVATION</a:t>
            </a:r>
            <a:r>
              <a:rPr sz="20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OUTSIDE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SCIENTIFIC</a:t>
            </a:r>
            <a:r>
              <a:rPr sz="20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MARKET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  <a:spcBef>
                <a:spcPts val="1225"/>
              </a:spcBef>
            </a:pP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INTEGRATION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 RIs</a:t>
            </a:r>
            <a:r>
              <a:rPr sz="20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INTO</a:t>
            </a:r>
            <a:r>
              <a:rPr sz="20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LOCAL,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REGIONAL,</a:t>
            </a:r>
            <a:r>
              <a:rPr sz="2000" b="1" spc="-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NATIONAL</a:t>
            </a:r>
            <a:r>
              <a:rPr sz="2000" b="1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GLOBAL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innovation</a:t>
            </a:r>
            <a:r>
              <a:rPr sz="20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6087" y="1351025"/>
            <a:ext cx="832485" cy="3641725"/>
            <a:chOff x="446087" y="1351025"/>
            <a:chExt cx="832485" cy="36417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187" y="1351025"/>
              <a:ext cx="793813" cy="7080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087" y="2846450"/>
              <a:ext cx="822325" cy="21463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1962" y="2109850"/>
              <a:ext cx="790575" cy="695325"/>
            </a:xfrm>
            <a:custGeom>
              <a:avLst/>
              <a:gdLst/>
              <a:ahLst/>
              <a:cxnLst/>
              <a:rect l="l" t="t" r="r" b="b"/>
              <a:pathLst>
                <a:path w="790575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798" y="9096"/>
                  </a:lnTo>
                  <a:lnTo>
                    <a:pt x="756634" y="33909"/>
                  </a:lnTo>
                  <a:lnTo>
                    <a:pt x="781468" y="70723"/>
                  </a:lnTo>
                  <a:lnTo>
                    <a:pt x="790575" y="115824"/>
                  </a:lnTo>
                  <a:lnTo>
                    <a:pt x="790575" y="579374"/>
                  </a:lnTo>
                  <a:lnTo>
                    <a:pt x="781468" y="624494"/>
                  </a:lnTo>
                  <a:lnTo>
                    <a:pt x="756634" y="661352"/>
                  </a:lnTo>
                  <a:lnTo>
                    <a:pt x="719798" y="686208"/>
                  </a:lnTo>
                  <a:lnTo>
                    <a:pt x="674687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842" y="2191195"/>
              <a:ext cx="572770" cy="593090"/>
            </a:xfrm>
            <a:custGeom>
              <a:avLst/>
              <a:gdLst/>
              <a:ahLst/>
              <a:cxnLst/>
              <a:rect l="l" t="t" r="r" b="b"/>
              <a:pathLst>
                <a:path w="572769" h="593089">
                  <a:moveTo>
                    <a:pt x="257595" y="250241"/>
                  </a:moveTo>
                  <a:lnTo>
                    <a:pt x="234629" y="250241"/>
                  </a:lnTo>
                  <a:lnTo>
                    <a:pt x="236901" y="252844"/>
                  </a:lnTo>
                  <a:lnTo>
                    <a:pt x="239512" y="255130"/>
                  </a:lnTo>
                  <a:lnTo>
                    <a:pt x="242387" y="257054"/>
                  </a:lnTo>
                  <a:lnTo>
                    <a:pt x="291917" y="289276"/>
                  </a:lnTo>
                  <a:lnTo>
                    <a:pt x="288102" y="349344"/>
                  </a:lnTo>
                  <a:lnTo>
                    <a:pt x="288044" y="350264"/>
                  </a:lnTo>
                  <a:lnTo>
                    <a:pt x="290522" y="356844"/>
                  </a:lnTo>
                  <a:lnTo>
                    <a:pt x="295282" y="361668"/>
                  </a:lnTo>
                  <a:lnTo>
                    <a:pt x="289834" y="362467"/>
                  </a:lnTo>
                  <a:lnTo>
                    <a:pt x="197936" y="439143"/>
                  </a:lnTo>
                  <a:lnTo>
                    <a:pt x="183798" y="494907"/>
                  </a:lnTo>
                  <a:lnTo>
                    <a:pt x="98969" y="508848"/>
                  </a:lnTo>
                  <a:lnTo>
                    <a:pt x="70692" y="543701"/>
                  </a:lnTo>
                  <a:lnTo>
                    <a:pt x="14138" y="557643"/>
                  </a:lnTo>
                  <a:lnTo>
                    <a:pt x="0" y="592495"/>
                  </a:lnTo>
                  <a:lnTo>
                    <a:pt x="572598" y="592496"/>
                  </a:lnTo>
                  <a:lnTo>
                    <a:pt x="572598" y="578555"/>
                  </a:lnTo>
                  <a:lnTo>
                    <a:pt x="20882" y="578554"/>
                  </a:lnTo>
                  <a:lnTo>
                    <a:pt x="24580" y="569440"/>
                  </a:lnTo>
                  <a:lnTo>
                    <a:pt x="78751" y="556084"/>
                  </a:lnTo>
                  <a:lnTo>
                    <a:pt x="106632" y="521720"/>
                  </a:lnTo>
                  <a:lnTo>
                    <a:pt x="195259" y="507157"/>
                  </a:lnTo>
                  <a:lnTo>
                    <a:pt x="210547" y="446885"/>
                  </a:lnTo>
                  <a:lnTo>
                    <a:pt x="295857" y="375702"/>
                  </a:lnTo>
                  <a:lnTo>
                    <a:pt x="350035" y="368062"/>
                  </a:lnTo>
                  <a:lnTo>
                    <a:pt x="353905" y="356314"/>
                  </a:lnTo>
                  <a:lnTo>
                    <a:pt x="333484" y="356314"/>
                  </a:lnTo>
                  <a:lnTo>
                    <a:pt x="334138" y="355190"/>
                  </a:lnTo>
                  <a:lnTo>
                    <a:pt x="307529" y="355190"/>
                  </a:lnTo>
                  <a:lnTo>
                    <a:pt x="302804" y="350924"/>
                  </a:lnTo>
                  <a:lnTo>
                    <a:pt x="302731" y="341988"/>
                  </a:lnTo>
                  <a:lnTo>
                    <a:pt x="306536" y="282083"/>
                  </a:lnTo>
                  <a:lnTo>
                    <a:pt x="257595" y="250241"/>
                  </a:lnTo>
                  <a:close/>
                </a:path>
                <a:path w="572769" h="593089">
                  <a:moveTo>
                    <a:pt x="572598" y="369642"/>
                  </a:moveTo>
                  <a:lnTo>
                    <a:pt x="558460" y="369642"/>
                  </a:lnTo>
                  <a:lnTo>
                    <a:pt x="558460" y="578555"/>
                  </a:lnTo>
                  <a:lnTo>
                    <a:pt x="572598" y="578555"/>
                  </a:lnTo>
                  <a:lnTo>
                    <a:pt x="572598" y="369642"/>
                  </a:lnTo>
                  <a:close/>
                </a:path>
                <a:path w="572769" h="593089">
                  <a:moveTo>
                    <a:pt x="501800" y="349567"/>
                  </a:moveTo>
                  <a:lnTo>
                    <a:pt x="479173" y="349567"/>
                  </a:lnTo>
                  <a:lnTo>
                    <a:pt x="522568" y="383797"/>
                  </a:lnTo>
                  <a:lnTo>
                    <a:pt x="558460" y="369642"/>
                  </a:lnTo>
                  <a:lnTo>
                    <a:pt x="572598" y="369642"/>
                  </a:lnTo>
                  <a:lnTo>
                    <a:pt x="572598" y="367839"/>
                  </a:lnTo>
                  <a:lnTo>
                    <a:pt x="524962" y="367839"/>
                  </a:lnTo>
                  <a:lnTo>
                    <a:pt x="501800" y="349567"/>
                  </a:lnTo>
                  <a:close/>
                </a:path>
                <a:path w="572769" h="593089">
                  <a:moveTo>
                    <a:pt x="295089" y="139232"/>
                  </a:moveTo>
                  <a:lnTo>
                    <a:pt x="228984" y="205426"/>
                  </a:lnTo>
                  <a:lnTo>
                    <a:pt x="214508" y="289276"/>
                  </a:lnTo>
                  <a:lnTo>
                    <a:pt x="214431" y="289797"/>
                  </a:lnTo>
                  <a:lnTo>
                    <a:pt x="177558" y="333646"/>
                  </a:lnTo>
                  <a:lnTo>
                    <a:pt x="172090" y="351084"/>
                  </a:lnTo>
                  <a:lnTo>
                    <a:pt x="174558" y="359391"/>
                  </a:lnTo>
                  <a:lnTo>
                    <a:pt x="174795" y="359976"/>
                  </a:lnTo>
                  <a:lnTo>
                    <a:pt x="180725" y="367226"/>
                  </a:lnTo>
                  <a:lnTo>
                    <a:pt x="189186" y="371707"/>
                  </a:lnTo>
                  <a:lnTo>
                    <a:pt x="198413" y="372613"/>
                  </a:lnTo>
                  <a:lnTo>
                    <a:pt x="207310" y="370042"/>
                  </a:lnTo>
                  <a:lnTo>
                    <a:pt x="214779" y="364093"/>
                  </a:lnTo>
                  <a:lnTo>
                    <a:pt x="218242" y="359976"/>
                  </a:lnTo>
                  <a:lnTo>
                    <a:pt x="194025" y="359976"/>
                  </a:lnTo>
                  <a:lnTo>
                    <a:pt x="185519" y="353024"/>
                  </a:lnTo>
                  <a:lnTo>
                    <a:pt x="185306" y="351084"/>
                  </a:lnTo>
                  <a:lnTo>
                    <a:pt x="184901" y="346760"/>
                  </a:lnTo>
                  <a:lnTo>
                    <a:pt x="227843" y="295689"/>
                  </a:lnTo>
                  <a:lnTo>
                    <a:pt x="234629" y="250241"/>
                  </a:lnTo>
                  <a:lnTo>
                    <a:pt x="257595" y="250241"/>
                  </a:lnTo>
                  <a:lnTo>
                    <a:pt x="250181" y="245418"/>
                  </a:lnTo>
                  <a:lnTo>
                    <a:pt x="244679" y="240579"/>
                  </a:lnTo>
                  <a:lnTo>
                    <a:pt x="240875" y="234521"/>
                  </a:lnTo>
                  <a:lnTo>
                    <a:pt x="238954" y="227653"/>
                  </a:lnTo>
                  <a:lnTo>
                    <a:pt x="239016" y="224488"/>
                  </a:lnTo>
                  <a:lnTo>
                    <a:pt x="286978" y="155860"/>
                  </a:lnTo>
                  <a:lnTo>
                    <a:pt x="293614" y="152710"/>
                  </a:lnTo>
                  <a:lnTo>
                    <a:pt x="330950" y="152710"/>
                  </a:lnTo>
                  <a:lnTo>
                    <a:pt x="321570" y="145312"/>
                  </a:lnTo>
                  <a:lnTo>
                    <a:pt x="308694" y="139735"/>
                  </a:lnTo>
                  <a:lnTo>
                    <a:pt x="295089" y="139232"/>
                  </a:lnTo>
                  <a:close/>
                </a:path>
                <a:path w="572769" h="593089">
                  <a:moveTo>
                    <a:pt x="572598" y="20976"/>
                  </a:moveTo>
                  <a:lnTo>
                    <a:pt x="558460" y="20976"/>
                  </a:lnTo>
                  <a:lnTo>
                    <a:pt x="558460" y="354623"/>
                  </a:lnTo>
                  <a:lnTo>
                    <a:pt x="524962" y="367839"/>
                  </a:lnTo>
                  <a:lnTo>
                    <a:pt x="572598" y="367839"/>
                  </a:lnTo>
                  <a:lnTo>
                    <a:pt x="572598" y="20976"/>
                  </a:lnTo>
                  <a:close/>
                </a:path>
                <a:path w="572769" h="593089">
                  <a:moveTo>
                    <a:pt x="254395" y="274768"/>
                  </a:moveTo>
                  <a:lnTo>
                    <a:pt x="250813" y="277417"/>
                  </a:lnTo>
                  <a:lnTo>
                    <a:pt x="247062" y="303078"/>
                  </a:lnTo>
                  <a:lnTo>
                    <a:pt x="246298" y="304779"/>
                  </a:lnTo>
                  <a:lnTo>
                    <a:pt x="200349" y="359391"/>
                  </a:lnTo>
                  <a:lnTo>
                    <a:pt x="194025" y="359976"/>
                  </a:lnTo>
                  <a:lnTo>
                    <a:pt x="218242" y="359976"/>
                  </a:lnTo>
                  <a:lnTo>
                    <a:pt x="258843" y="311703"/>
                  </a:lnTo>
                  <a:lnTo>
                    <a:pt x="260691" y="307614"/>
                  </a:lnTo>
                  <a:lnTo>
                    <a:pt x="264810" y="279406"/>
                  </a:lnTo>
                  <a:lnTo>
                    <a:pt x="262133" y="275865"/>
                  </a:lnTo>
                  <a:lnTo>
                    <a:pt x="254395" y="274768"/>
                  </a:lnTo>
                  <a:close/>
                </a:path>
                <a:path w="572769" h="593089">
                  <a:moveTo>
                    <a:pt x="387401" y="315328"/>
                  </a:moveTo>
                  <a:lnTo>
                    <a:pt x="367406" y="315328"/>
                  </a:lnTo>
                  <a:lnTo>
                    <a:pt x="410688" y="358006"/>
                  </a:lnTo>
                  <a:lnTo>
                    <a:pt x="479173" y="349567"/>
                  </a:lnTo>
                  <a:lnTo>
                    <a:pt x="501800" y="349567"/>
                  </a:lnTo>
                  <a:lnTo>
                    <a:pt x="493883" y="343321"/>
                  </a:lnTo>
                  <a:lnTo>
                    <a:pt x="415796" y="343321"/>
                  </a:lnTo>
                  <a:lnTo>
                    <a:pt x="387401" y="315328"/>
                  </a:lnTo>
                  <a:close/>
                </a:path>
                <a:path w="572769" h="593089">
                  <a:moveTo>
                    <a:pt x="339778" y="209245"/>
                  </a:moveTo>
                  <a:lnTo>
                    <a:pt x="320448" y="209245"/>
                  </a:lnTo>
                  <a:lnTo>
                    <a:pt x="340902" y="230882"/>
                  </a:lnTo>
                  <a:lnTo>
                    <a:pt x="342909" y="232341"/>
                  </a:lnTo>
                  <a:lnTo>
                    <a:pt x="374861" y="247546"/>
                  </a:lnTo>
                  <a:lnTo>
                    <a:pt x="339679" y="354400"/>
                  </a:lnTo>
                  <a:lnTo>
                    <a:pt x="339606" y="354623"/>
                  </a:lnTo>
                  <a:lnTo>
                    <a:pt x="339505" y="354930"/>
                  </a:lnTo>
                  <a:lnTo>
                    <a:pt x="339419" y="355190"/>
                  </a:lnTo>
                  <a:lnTo>
                    <a:pt x="339318" y="355497"/>
                  </a:lnTo>
                  <a:lnTo>
                    <a:pt x="333484" y="356314"/>
                  </a:lnTo>
                  <a:lnTo>
                    <a:pt x="353905" y="356314"/>
                  </a:lnTo>
                  <a:lnTo>
                    <a:pt x="367406" y="315328"/>
                  </a:lnTo>
                  <a:lnTo>
                    <a:pt x="387401" y="315328"/>
                  </a:lnTo>
                  <a:lnTo>
                    <a:pt x="372307" y="300448"/>
                  </a:lnTo>
                  <a:lnTo>
                    <a:pt x="386144" y="258448"/>
                  </a:lnTo>
                  <a:lnTo>
                    <a:pt x="429699" y="239795"/>
                  </a:lnTo>
                  <a:lnTo>
                    <a:pt x="430001" y="239395"/>
                  </a:lnTo>
                  <a:lnTo>
                    <a:pt x="390385" y="239395"/>
                  </a:lnTo>
                  <a:lnTo>
                    <a:pt x="351270" y="220835"/>
                  </a:lnTo>
                  <a:lnTo>
                    <a:pt x="349564" y="219599"/>
                  </a:lnTo>
                  <a:lnTo>
                    <a:pt x="339778" y="209245"/>
                  </a:lnTo>
                  <a:close/>
                </a:path>
                <a:path w="572769" h="593089">
                  <a:moveTo>
                    <a:pt x="319591" y="187888"/>
                  </a:moveTo>
                  <a:lnTo>
                    <a:pt x="278269" y="239219"/>
                  </a:lnTo>
                  <a:lnTo>
                    <a:pt x="325491" y="270921"/>
                  </a:lnTo>
                  <a:lnTo>
                    <a:pt x="327159" y="274267"/>
                  </a:lnTo>
                  <a:lnTo>
                    <a:pt x="322853" y="341988"/>
                  </a:lnTo>
                  <a:lnTo>
                    <a:pt x="322768" y="343321"/>
                  </a:lnTo>
                  <a:lnTo>
                    <a:pt x="322682" y="344678"/>
                  </a:lnTo>
                  <a:lnTo>
                    <a:pt x="322560" y="350004"/>
                  </a:lnTo>
                  <a:lnTo>
                    <a:pt x="318422" y="354400"/>
                  </a:lnTo>
                  <a:lnTo>
                    <a:pt x="313040" y="354930"/>
                  </a:lnTo>
                  <a:lnTo>
                    <a:pt x="306833" y="355190"/>
                  </a:lnTo>
                  <a:lnTo>
                    <a:pt x="334138" y="355190"/>
                  </a:lnTo>
                  <a:lnTo>
                    <a:pt x="335397" y="353024"/>
                  </a:lnTo>
                  <a:lnTo>
                    <a:pt x="336460" y="349567"/>
                  </a:lnTo>
                  <a:lnTo>
                    <a:pt x="336528" y="349344"/>
                  </a:lnTo>
                  <a:lnTo>
                    <a:pt x="336714" y="346760"/>
                  </a:lnTo>
                  <a:lnTo>
                    <a:pt x="341538" y="270921"/>
                  </a:lnTo>
                  <a:lnTo>
                    <a:pt x="341580" y="270252"/>
                  </a:lnTo>
                  <a:lnTo>
                    <a:pt x="337584" y="262184"/>
                  </a:lnTo>
                  <a:lnTo>
                    <a:pt x="298798" y="236133"/>
                  </a:lnTo>
                  <a:lnTo>
                    <a:pt x="320448" y="209245"/>
                  </a:lnTo>
                  <a:lnTo>
                    <a:pt x="339778" y="209245"/>
                  </a:lnTo>
                  <a:lnTo>
                    <a:pt x="319591" y="187888"/>
                  </a:lnTo>
                  <a:close/>
                </a:path>
                <a:path w="572769" h="593089">
                  <a:moveTo>
                    <a:pt x="483339" y="335003"/>
                  </a:moveTo>
                  <a:lnTo>
                    <a:pt x="415796" y="343321"/>
                  </a:lnTo>
                  <a:lnTo>
                    <a:pt x="493883" y="343321"/>
                  </a:lnTo>
                  <a:lnTo>
                    <a:pt x="483339" y="335003"/>
                  </a:lnTo>
                  <a:close/>
                </a:path>
                <a:path w="572769" h="593089">
                  <a:moveTo>
                    <a:pt x="330950" y="152710"/>
                  </a:moveTo>
                  <a:lnTo>
                    <a:pt x="305144" y="152710"/>
                  </a:lnTo>
                  <a:lnTo>
                    <a:pt x="309496" y="154030"/>
                  </a:lnTo>
                  <a:lnTo>
                    <a:pt x="313191" y="156530"/>
                  </a:lnTo>
                  <a:lnTo>
                    <a:pt x="323276" y="164504"/>
                  </a:lnTo>
                  <a:lnTo>
                    <a:pt x="325736" y="167088"/>
                  </a:lnTo>
                  <a:lnTo>
                    <a:pt x="356793" y="210835"/>
                  </a:lnTo>
                  <a:lnTo>
                    <a:pt x="394598" y="228791"/>
                  </a:lnTo>
                  <a:lnTo>
                    <a:pt x="395701" y="230129"/>
                  </a:lnTo>
                  <a:lnTo>
                    <a:pt x="395898" y="230882"/>
                  </a:lnTo>
                  <a:lnTo>
                    <a:pt x="396012" y="231319"/>
                  </a:lnTo>
                  <a:lnTo>
                    <a:pt x="396116" y="231718"/>
                  </a:lnTo>
                  <a:lnTo>
                    <a:pt x="394806" y="236988"/>
                  </a:lnTo>
                  <a:lnTo>
                    <a:pt x="393119" y="238847"/>
                  </a:lnTo>
                  <a:lnTo>
                    <a:pt x="390385" y="239395"/>
                  </a:lnTo>
                  <a:lnTo>
                    <a:pt x="430001" y="239395"/>
                  </a:lnTo>
                  <a:lnTo>
                    <a:pt x="434981" y="232806"/>
                  </a:lnTo>
                  <a:lnTo>
                    <a:pt x="410518" y="232806"/>
                  </a:lnTo>
                  <a:lnTo>
                    <a:pt x="410401" y="231718"/>
                  </a:lnTo>
                  <a:lnTo>
                    <a:pt x="409736" y="224488"/>
                  </a:lnTo>
                  <a:lnTo>
                    <a:pt x="405504" y="218484"/>
                  </a:lnTo>
                  <a:lnTo>
                    <a:pt x="366256" y="199858"/>
                  </a:lnTo>
                  <a:lnTo>
                    <a:pt x="342990" y="167088"/>
                  </a:lnTo>
                  <a:lnTo>
                    <a:pt x="341720" y="167088"/>
                  </a:lnTo>
                  <a:lnTo>
                    <a:pt x="406239" y="163147"/>
                  </a:lnTo>
                  <a:lnTo>
                    <a:pt x="409208" y="162840"/>
                  </a:lnTo>
                  <a:lnTo>
                    <a:pt x="425977" y="162840"/>
                  </a:lnTo>
                  <a:lnTo>
                    <a:pt x="423717" y="157891"/>
                  </a:lnTo>
                  <a:lnTo>
                    <a:pt x="419564" y="153704"/>
                  </a:lnTo>
                  <a:lnTo>
                    <a:pt x="332211" y="153704"/>
                  </a:lnTo>
                  <a:lnTo>
                    <a:pt x="330950" y="152710"/>
                  </a:lnTo>
                  <a:close/>
                </a:path>
                <a:path w="572769" h="593089">
                  <a:moveTo>
                    <a:pt x="572598" y="0"/>
                  </a:moveTo>
                  <a:lnTo>
                    <a:pt x="544322" y="11710"/>
                  </a:lnTo>
                  <a:lnTo>
                    <a:pt x="473631" y="90616"/>
                  </a:lnTo>
                  <a:lnTo>
                    <a:pt x="470181" y="161270"/>
                  </a:lnTo>
                  <a:lnTo>
                    <a:pt x="470105" y="162840"/>
                  </a:lnTo>
                  <a:lnTo>
                    <a:pt x="469991" y="163147"/>
                  </a:lnTo>
                  <a:lnTo>
                    <a:pt x="420613" y="228484"/>
                  </a:lnTo>
                  <a:lnTo>
                    <a:pt x="410518" y="232806"/>
                  </a:lnTo>
                  <a:lnTo>
                    <a:pt x="434981" y="232806"/>
                  </a:lnTo>
                  <a:lnTo>
                    <a:pt x="484008" y="167934"/>
                  </a:lnTo>
                  <a:lnTo>
                    <a:pt x="487515" y="96174"/>
                  </a:lnTo>
                  <a:lnTo>
                    <a:pt x="552777" y="23328"/>
                  </a:lnTo>
                  <a:lnTo>
                    <a:pt x="558460" y="20976"/>
                  </a:lnTo>
                  <a:lnTo>
                    <a:pt x="572598" y="20976"/>
                  </a:lnTo>
                  <a:lnTo>
                    <a:pt x="572598" y="0"/>
                  </a:lnTo>
                  <a:close/>
                </a:path>
                <a:path w="572769" h="593089">
                  <a:moveTo>
                    <a:pt x="425977" y="162840"/>
                  </a:moveTo>
                  <a:lnTo>
                    <a:pt x="409208" y="162840"/>
                  </a:lnTo>
                  <a:lnTo>
                    <a:pt x="411979" y="164634"/>
                  </a:lnTo>
                  <a:lnTo>
                    <a:pt x="412764" y="167088"/>
                  </a:lnTo>
                  <a:lnTo>
                    <a:pt x="412874" y="167432"/>
                  </a:lnTo>
                  <a:lnTo>
                    <a:pt x="413628" y="170480"/>
                  </a:lnTo>
                  <a:lnTo>
                    <a:pt x="411724" y="173556"/>
                  </a:lnTo>
                  <a:lnTo>
                    <a:pt x="408015" y="174449"/>
                  </a:lnTo>
                  <a:lnTo>
                    <a:pt x="407596" y="174449"/>
                  </a:lnTo>
                  <a:lnTo>
                    <a:pt x="366397" y="177107"/>
                  </a:lnTo>
                  <a:lnTo>
                    <a:pt x="363419" y="180406"/>
                  </a:lnTo>
                  <a:lnTo>
                    <a:pt x="363776" y="186351"/>
                  </a:lnTo>
                  <a:lnTo>
                    <a:pt x="363881" y="188092"/>
                  </a:lnTo>
                  <a:lnTo>
                    <a:pt x="367227" y="191020"/>
                  </a:lnTo>
                  <a:lnTo>
                    <a:pt x="408501" y="188362"/>
                  </a:lnTo>
                  <a:lnTo>
                    <a:pt x="416137" y="186351"/>
                  </a:lnTo>
                  <a:lnTo>
                    <a:pt x="422188" y="181768"/>
                  </a:lnTo>
                  <a:lnTo>
                    <a:pt x="426057" y="175282"/>
                  </a:lnTo>
                  <a:lnTo>
                    <a:pt x="427092" y="167933"/>
                  </a:lnTo>
                  <a:lnTo>
                    <a:pt x="427069" y="166484"/>
                  </a:lnTo>
                  <a:lnTo>
                    <a:pt x="426918" y="165415"/>
                  </a:lnTo>
                  <a:lnTo>
                    <a:pt x="426736" y="164634"/>
                  </a:lnTo>
                  <a:lnTo>
                    <a:pt x="426673" y="164365"/>
                  </a:lnTo>
                  <a:lnTo>
                    <a:pt x="426117" y="163147"/>
                  </a:lnTo>
                  <a:lnTo>
                    <a:pt x="426054" y="163008"/>
                  </a:lnTo>
                  <a:lnTo>
                    <a:pt x="425977" y="162840"/>
                  </a:lnTo>
                  <a:close/>
                </a:path>
                <a:path w="572769" h="593089">
                  <a:moveTo>
                    <a:pt x="405362" y="149234"/>
                  </a:moveTo>
                  <a:lnTo>
                    <a:pt x="332211" y="153704"/>
                  </a:lnTo>
                  <a:lnTo>
                    <a:pt x="419564" y="153704"/>
                  </a:lnTo>
                  <a:lnTo>
                    <a:pt x="418824" y="152958"/>
                  </a:lnTo>
                  <a:lnTo>
                    <a:pt x="412528" y="149946"/>
                  </a:lnTo>
                  <a:lnTo>
                    <a:pt x="405362" y="149234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0842" y="2191195"/>
              <a:ext cx="572770" cy="593090"/>
            </a:xfrm>
            <a:custGeom>
              <a:avLst/>
              <a:gdLst/>
              <a:ahLst/>
              <a:cxnLst/>
              <a:rect l="l" t="t" r="r" b="b"/>
              <a:pathLst>
                <a:path w="572769" h="593089">
                  <a:moveTo>
                    <a:pt x="544322" y="11710"/>
                  </a:moveTo>
                  <a:lnTo>
                    <a:pt x="473631" y="90616"/>
                  </a:lnTo>
                  <a:lnTo>
                    <a:pt x="470096" y="163008"/>
                  </a:lnTo>
                  <a:lnTo>
                    <a:pt x="420613" y="228484"/>
                  </a:lnTo>
                  <a:lnTo>
                    <a:pt x="410518" y="232806"/>
                  </a:lnTo>
                  <a:lnTo>
                    <a:pt x="410358" y="231319"/>
                  </a:lnTo>
                  <a:lnTo>
                    <a:pt x="409736" y="224488"/>
                  </a:lnTo>
                  <a:lnTo>
                    <a:pt x="405504" y="218484"/>
                  </a:lnTo>
                  <a:lnTo>
                    <a:pt x="399226" y="215519"/>
                  </a:lnTo>
                  <a:lnTo>
                    <a:pt x="366256" y="199858"/>
                  </a:lnTo>
                  <a:lnTo>
                    <a:pt x="342937" y="167013"/>
                  </a:lnTo>
                  <a:lnTo>
                    <a:pt x="406239" y="163147"/>
                  </a:lnTo>
                  <a:lnTo>
                    <a:pt x="409208" y="162840"/>
                  </a:lnTo>
                  <a:lnTo>
                    <a:pt x="411979" y="164634"/>
                  </a:lnTo>
                  <a:lnTo>
                    <a:pt x="412874" y="167432"/>
                  </a:lnTo>
                  <a:lnTo>
                    <a:pt x="413628" y="170480"/>
                  </a:lnTo>
                  <a:lnTo>
                    <a:pt x="411724" y="173556"/>
                  </a:lnTo>
                  <a:lnTo>
                    <a:pt x="408633" y="174300"/>
                  </a:lnTo>
                  <a:lnTo>
                    <a:pt x="408294" y="174374"/>
                  </a:lnTo>
                  <a:lnTo>
                    <a:pt x="407945" y="174430"/>
                  </a:lnTo>
                  <a:lnTo>
                    <a:pt x="407596" y="174449"/>
                  </a:lnTo>
                  <a:lnTo>
                    <a:pt x="370290" y="176884"/>
                  </a:lnTo>
                  <a:lnTo>
                    <a:pt x="366397" y="177107"/>
                  </a:lnTo>
                  <a:lnTo>
                    <a:pt x="363419" y="180406"/>
                  </a:lnTo>
                  <a:lnTo>
                    <a:pt x="363655" y="184254"/>
                  </a:lnTo>
                  <a:lnTo>
                    <a:pt x="363881" y="188092"/>
                  </a:lnTo>
                  <a:lnTo>
                    <a:pt x="367227" y="191020"/>
                  </a:lnTo>
                  <a:lnTo>
                    <a:pt x="371129" y="190797"/>
                  </a:lnTo>
                  <a:lnTo>
                    <a:pt x="408501" y="188362"/>
                  </a:lnTo>
                  <a:lnTo>
                    <a:pt x="416137" y="186351"/>
                  </a:lnTo>
                  <a:lnTo>
                    <a:pt x="422188" y="181768"/>
                  </a:lnTo>
                  <a:lnTo>
                    <a:pt x="426057" y="175282"/>
                  </a:lnTo>
                  <a:lnTo>
                    <a:pt x="427145" y="167562"/>
                  </a:lnTo>
                  <a:lnTo>
                    <a:pt x="427069" y="166484"/>
                  </a:lnTo>
                  <a:lnTo>
                    <a:pt x="405362" y="149234"/>
                  </a:lnTo>
                  <a:lnTo>
                    <a:pt x="332211" y="153704"/>
                  </a:lnTo>
                  <a:lnTo>
                    <a:pt x="321570" y="145312"/>
                  </a:lnTo>
                  <a:lnTo>
                    <a:pt x="308694" y="139735"/>
                  </a:lnTo>
                  <a:lnTo>
                    <a:pt x="295089" y="139232"/>
                  </a:lnTo>
                  <a:lnTo>
                    <a:pt x="282212" y="143593"/>
                  </a:lnTo>
                  <a:lnTo>
                    <a:pt x="271521" y="152608"/>
                  </a:lnTo>
                  <a:lnTo>
                    <a:pt x="233197" y="200221"/>
                  </a:lnTo>
                  <a:lnTo>
                    <a:pt x="228984" y="205426"/>
                  </a:lnTo>
                  <a:lnTo>
                    <a:pt x="226212" y="211615"/>
                  </a:lnTo>
                  <a:lnTo>
                    <a:pt x="225138" y="218186"/>
                  </a:lnTo>
                  <a:lnTo>
                    <a:pt x="214431" y="289797"/>
                  </a:lnTo>
                  <a:lnTo>
                    <a:pt x="177558" y="333646"/>
                  </a:lnTo>
                  <a:lnTo>
                    <a:pt x="173010" y="341988"/>
                  </a:lnTo>
                  <a:lnTo>
                    <a:pt x="198413" y="372613"/>
                  </a:lnTo>
                  <a:lnTo>
                    <a:pt x="207310" y="370042"/>
                  </a:lnTo>
                  <a:lnTo>
                    <a:pt x="256006" y="315086"/>
                  </a:lnTo>
                  <a:lnTo>
                    <a:pt x="261322" y="303264"/>
                  </a:lnTo>
                  <a:lnTo>
                    <a:pt x="264254" y="283217"/>
                  </a:lnTo>
                  <a:lnTo>
                    <a:pt x="264810" y="279406"/>
                  </a:lnTo>
                  <a:lnTo>
                    <a:pt x="262133" y="275865"/>
                  </a:lnTo>
                  <a:lnTo>
                    <a:pt x="258268" y="275317"/>
                  </a:lnTo>
                  <a:lnTo>
                    <a:pt x="254395" y="274768"/>
                  </a:lnTo>
                  <a:lnTo>
                    <a:pt x="250813" y="277417"/>
                  </a:lnTo>
                  <a:lnTo>
                    <a:pt x="250257" y="281228"/>
                  </a:lnTo>
                  <a:lnTo>
                    <a:pt x="247326" y="301275"/>
                  </a:lnTo>
                  <a:lnTo>
                    <a:pt x="203902" y="355190"/>
                  </a:lnTo>
                  <a:lnTo>
                    <a:pt x="194025" y="359976"/>
                  </a:lnTo>
                  <a:lnTo>
                    <a:pt x="189755" y="356491"/>
                  </a:lnTo>
                  <a:lnTo>
                    <a:pt x="185485" y="352996"/>
                  </a:lnTo>
                  <a:lnTo>
                    <a:pt x="184901" y="346760"/>
                  </a:lnTo>
                  <a:lnTo>
                    <a:pt x="188435" y="342541"/>
                  </a:lnTo>
                  <a:lnTo>
                    <a:pt x="227843" y="295689"/>
                  </a:lnTo>
                  <a:lnTo>
                    <a:pt x="234629" y="250241"/>
                  </a:lnTo>
                  <a:lnTo>
                    <a:pt x="236901" y="252844"/>
                  </a:lnTo>
                  <a:lnTo>
                    <a:pt x="239512" y="255130"/>
                  </a:lnTo>
                  <a:lnTo>
                    <a:pt x="242387" y="257054"/>
                  </a:lnTo>
                  <a:lnTo>
                    <a:pt x="291917" y="289276"/>
                  </a:lnTo>
                  <a:lnTo>
                    <a:pt x="288468" y="343535"/>
                  </a:lnTo>
                  <a:lnTo>
                    <a:pt x="288044" y="350264"/>
                  </a:lnTo>
                  <a:lnTo>
                    <a:pt x="290522" y="356844"/>
                  </a:lnTo>
                  <a:lnTo>
                    <a:pt x="295282" y="361668"/>
                  </a:lnTo>
                  <a:lnTo>
                    <a:pt x="289834" y="362467"/>
                  </a:lnTo>
                  <a:lnTo>
                    <a:pt x="197936" y="439143"/>
                  </a:lnTo>
                  <a:lnTo>
                    <a:pt x="183798" y="494907"/>
                  </a:lnTo>
                  <a:lnTo>
                    <a:pt x="98969" y="508848"/>
                  </a:lnTo>
                  <a:lnTo>
                    <a:pt x="70692" y="543701"/>
                  </a:lnTo>
                  <a:lnTo>
                    <a:pt x="14138" y="557643"/>
                  </a:lnTo>
                  <a:lnTo>
                    <a:pt x="0" y="592495"/>
                  </a:lnTo>
                  <a:lnTo>
                    <a:pt x="572598" y="592496"/>
                  </a:lnTo>
                  <a:lnTo>
                    <a:pt x="572598" y="0"/>
                  </a:lnTo>
                  <a:lnTo>
                    <a:pt x="544322" y="11710"/>
                  </a:lnTo>
                  <a:close/>
                </a:path>
                <a:path w="572769" h="593089">
                  <a:moveTo>
                    <a:pt x="426240" y="241273"/>
                  </a:moveTo>
                  <a:lnTo>
                    <a:pt x="429699" y="239795"/>
                  </a:lnTo>
                  <a:lnTo>
                    <a:pt x="431951" y="236812"/>
                  </a:lnTo>
                  <a:lnTo>
                    <a:pt x="481435" y="171344"/>
                  </a:lnTo>
                  <a:lnTo>
                    <a:pt x="484008" y="167934"/>
                  </a:lnTo>
                  <a:lnTo>
                    <a:pt x="484216" y="163677"/>
                  </a:lnTo>
                  <a:lnTo>
                    <a:pt x="487515" y="96174"/>
                  </a:lnTo>
                  <a:lnTo>
                    <a:pt x="552776" y="23328"/>
                  </a:lnTo>
                  <a:lnTo>
                    <a:pt x="558460" y="20976"/>
                  </a:lnTo>
                  <a:lnTo>
                    <a:pt x="558460" y="354623"/>
                  </a:lnTo>
                  <a:lnTo>
                    <a:pt x="524962" y="367839"/>
                  </a:lnTo>
                  <a:lnTo>
                    <a:pt x="483339" y="335003"/>
                  </a:lnTo>
                  <a:lnTo>
                    <a:pt x="415796" y="343321"/>
                  </a:lnTo>
                  <a:lnTo>
                    <a:pt x="372307" y="300448"/>
                  </a:lnTo>
                  <a:lnTo>
                    <a:pt x="386144" y="258448"/>
                  </a:lnTo>
                  <a:lnTo>
                    <a:pt x="426240" y="241273"/>
                  </a:lnTo>
                  <a:close/>
                </a:path>
              </a:pathLst>
            </a:custGeom>
            <a:ln w="7019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280" y="2340380"/>
              <a:ext cx="164195" cy="21065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71724" y="2506524"/>
              <a:ext cx="537845" cy="263525"/>
            </a:xfrm>
            <a:custGeom>
              <a:avLst/>
              <a:gdLst/>
              <a:ahLst/>
              <a:cxnLst/>
              <a:rect l="l" t="t" r="r" b="b"/>
              <a:pathLst>
                <a:path w="537844" h="263525">
                  <a:moveTo>
                    <a:pt x="0" y="263226"/>
                  </a:moveTo>
                  <a:lnTo>
                    <a:pt x="3698" y="254111"/>
                  </a:lnTo>
                  <a:lnTo>
                    <a:pt x="53241" y="241896"/>
                  </a:lnTo>
                  <a:lnTo>
                    <a:pt x="57869" y="240756"/>
                  </a:lnTo>
                  <a:lnTo>
                    <a:pt x="60847" y="237080"/>
                  </a:lnTo>
                  <a:lnTo>
                    <a:pt x="85750" y="206392"/>
                  </a:lnTo>
                  <a:lnTo>
                    <a:pt x="165234" y="193334"/>
                  </a:lnTo>
                  <a:lnTo>
                    <a:pt x="174377" y="191828"/>
                  </a:lnTo>
                  <a:lnTo>
                    <a:pt x="176630" y="182962"/>
                  </a:lnTo>
                  <a:lnTo>
                    <a:pt x="189665" y="131557"/>
                  </a:lnTo>
                  <a:lnTo>
                    <a:pt x="274975" y="60374"/>
                  </a:lnTo>
                  <a:lnTo>
                    <a:pt x="320434" y="53970"/>
                  </a:lnTo>
                  <a:lnTo>
                    <a:pt x="329153" y="52734"/>
                  </a:lnTo>
                  <a:lnTo>
                    <a:pt x="331877" y="44471"/>
                  </a:lnTo>
                  <a:lnTo>
                    <a:pt x="346524" y="0"/>
                  </a:lnTo>
                  <a:lnTo>
                    <a:pt x="389806" y="42678"/>
                  </a:lnTo>
                  <a:lnTo>
                    <a:pt x="458291" y="34239"/>
                  </a:lnTo>
                  <a:lnTo>
                    <a:pt x="501686" y="68469"/>
                  </a:lnTo>
                  <a:lnTo>
                    <a:pt x="537578" y="54314"/>
                  </a:lnTo>
                  <a:lnTo>
                    <a:pt x="537578" y="263226"/>
                  </a:lnTo>
                  <a:lnTo>
                    <a:pt x="0" y="263226"/>
                  </a:lnTo>
                  <a:close/>
                </a:path>
              </a:pathLst>
            </a:custGeom>
            <a:ln w="6989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699" y="2268051"/>
              <a:ext cx="69416" cy="6863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65137" y="5999162"/>
            <a:ext cx="803275" cy="708025"/>
            <a:chOff x="465137" y="5999162"/>
            <a:chExt cx="803275" cy="708025"/>
          </a:xfrm>
        </p:grpSpPr>
        <p:sp>
          <p:nvSpPr>
            <p:cNvPr id="21" name="object 21"/>
            <p:cNvSpPr/>
            <p:nvPr/>
          </p:nvSpPr>
          <p:spPr>
            <a:xfrm>
              <a:off x="602749" y="6098664"/>
              <a:ext cx="548640" cy="548005"/>
            </a:xfrm>
            <a:custGeom>
              <a:avLst/>
              <a:gdLst/>
              <a:ahLst/>
              <a:cxnLst/>
              <a:rect l="l" t="t" r="r" b="b"/>
              <a:pathLst>
                <a:path w="548640" h="548004">
                  <a:moveTo>
                    <a:pt x="202009" y="470291"/>
                  </a:moveTo>
                  <a:lnTo>
                    <a:pt x="163434" y="470291"/>
                  </a:lnTo>
                  <a:lnTo>
                    <a:pt x="175805" y="476721"/>
                  </a:lnTo>
                  <a:lnTo>
                    <a:pt x="188447" y="482362"/>
                  </a:lnTo>
                  <a:lnTo>
                    <a:pt x="201275" y="487201"/>
                  </a:lnTo>
                  <a:lnTo>
                    <a:pt x="214155" y="491222"/>
                  </a:lnTo>
                  <a:lnTo>
                    <a:pt x="242333" y="547576"/>
                  </a:lnTo>
                  <a:lnTo>
                    <a:pt x="306741" y="547576"/>
                  </a:lnTo>
                  <a:lnTo>
                    <a:pt x="314759" y="531539"/>
                  </a:lnTo>
                  <a:lnTo>
                    <a:pt x="252295" y="531539"/>
                  </a:lnTo>
                  <a:lnTo>
                    <a:pt x="225351" y="477601"/>
                  </a:lnTo>
                  <a:lnTo>
                    <a:pt x="218406" y="475711"/>
                  </a:lnTo>
                  <a:lnTo>
                    <a:pt x="206675" y="472030"/>
                  </a:lnTo>
                  <a:lnTo>
                    <a:pt x="202009" y="470291"/>
                  </a:lnTo>
                  <a:close/>
                </a:path>
                <a:path w="548640" h="548004">
                  <a:moveTo>
                    <a:pt x="383160" y="452794"/>
                  </a:moveTo>
                  <a:lnTo>
                    <a:pt x="382957" y="452794"/>
                  </a:lnTo>
                  <a:lnTo>
                    <a:pt x="376752" y="456390"/>
                  </a:lnTo>
                  <a:lnTo>
                    <a:pt x="365720" y="462327"/>
                  </a:lnTo>
                  <a:lnTo>
                    <a:pt x="354338" y="467536"/>
                  </a:lnTo>
                  <a:lnTo>
                    <a:pt x="342555" y="472030"/>
                  </a:lnTo>
                  <a:lnTo>
                    <a:pt x="330668" y="475711"/>
                  </a:lnTo>
                  <a:lnTo>
                    <a:pt x="323723" y="477601"/>
                  </a:lnTo>
                  <a:lnTo>
                    <a:pt x="296768" y="531539"/>
                  </a:lnTo>
                  <a:lnTo>
                    <a:pt x="314759" y="531539"/>
                  </a:lnTo>
                  <a:lnTo>
                    <a:pt x="334919" y="491222"/>
                  </a:lnTo>
                  <a:lnTo>
                    <a:pt x="347883" y="487201"/>
                  </a:lnTo>
                  <a:lnTo>
                    <a:pt x="360549" y="482362"/>
                  </a:lnTo>
                  <a:lnTo>
                    <a:pt x="372880" y="476721"/>
                  </a:lnTo>
                  <a:lnTo>
                    <a:pt x="384835" y="470291"/>
                  </a:lnTo>
                  <a:lnTo>
                    <a:pt x="435643" y="470291"/>
                  </a:lnTo>
                  <a:lnTo>
                    <a:pt x="383160" y="452794"/>
                  </a:lnTo>
                  <a:close/>
                </a:path>
                <a:path w="548640" h="548004">
                  <a:moveTo>
                    <a:pt x="103052" y="57158"/>
                  </a:moveTo>
                  <a:lnTo>
                    <a:pt x="57161" y="103046"/>
                  </a:lnTo>
                  <a:lnTo>
                    <a:pt x="77289" y="163425"/>
                  </a:lnTo>
                  <a:lnTo>
                    <a:pt x="70932" y="175622"/>
                  </a:lnTo>
                  <a:lnTo>
                    <a:pt x="65317" y="188165"/>
                  </a:lnTo>
                  <a:lnTo>
                    <a:pt x="60454" y="201018"/>
                  </a:lnTo>
                  <a:lnTo>
                    <a:pt x="56356" y="214144"/>
                  </a:lnTo>
                  <a:lnTo>
                    <a:pt x="0" y="241516"/>
                  </a:lnTo>
                  <a:lnTo>
                    <a:pt x="0" y="305920"/>
                  </a:lnTo>
                  <a:lnTo>
                    <a:pt x="56356" y="334097"/>
                  </a:lnTo>
                  <a:lnTo>
                    <a:pt x="60367" y="347098"/>
                  </a:lnTo>
                  <a:lnTo>
                    <a:pt x="65204" y="359800"/>
                  </a:lnTo>
                  <a:lnTo>
                    <a:pt x="70753" y="371949"/>
                  </a:lnTo>
                  <a:lnTo>
                    <a:pt x="70851" y="372163"/>
                  </a:lnTo>
                  <a:lnTo>
                    <a:pt x="77289" y="384150"/>
                  </a:lnTo>
                  <a:lnTo>
                    <a:pt x="57161" y="444529"/>
                  </a:lnTo>
                  <a:lnTo>
                    <a:pt x="103052" y="490417"/>
                  </a:lnTo>
                  <a:lnTo>
                    <a:pt x="158217" y="472030"/>
                  </a:lnTo>
                  <a:lnTo>
                    <a:pt x="107431" y="472030"/>
                  </a:lnTo>
                  <a:lnTo>
                    <a:pt x="75603" y="440192"/>
                  </a:lnTo>
                  <a:lnTo>
                    <a:pt x="94804" y="382561"/>
                  </a:lnTo>
                  <a:lnTo>
                    <a:pt x="94872" y="382357"/>
                  </a:lnTo>
                  <a:lnTo>
                    <a:pt x="91244" y="376078"/>
                  </a:lnTo>
                  <a:lnTo>
                    <a:pt x="71921" y="329986"/>
                  </a:lnTo>
                  <a:lnTo>
                    <a:pt x="70021" y="323041"/>
                  </a:lnTo>
                  <a:lnTo>
                    <a:pt x="16101" y="296088"/>
                  </a:lnTo>
                  <a:lnTo>
                    <a:pt x="16101" y="251692"/>
                  </a:lnTo>
                  <a:lnTo>
                    <a:pt x="69968" y="225501"/>
                  </a:lnTo>
                  <a:lnTo>
                    <a:pt x="71889" y="218448"/>
                  </a:lnTo>
                  <a:lnTo>
                    <a:pt x="85479" y="182601"/>
                  </a:lnTo>
                  <a:lnTo>
                    <a:pt x="94786" y="165057"/>
                  </a:lnTo>
                  <a:lnTo>
                    <a:pt x="75593" y="107458"/>
                  </a:lnTo>
                  <a:lnTo>
                    <a:pt x="79822" y="103186"/>
                  </a:lnTo>
                  <a:lnTo>
                    <a:pt x="107378" y="75632"/>
                  </a:lnTo>
                  <a:lnTo>
                    <a:pt x="158474" y="75632"/>
                  </a:lnTo>
                  <a:lnTo>
                    <a:pt x="103052" y="57158"/>
                  </a:lnTo>
                  <a:close/>
                </a:path>
                <a:path w="548640" h="548004">
                  <a:moveTo>
                    <a:pt x="435643" y="470291"/>
                  </a:moveTo>
                  <a:lnTo>
                    <a:pt x="384835" y="470291"/>
                  </a:lnTo>
                  <a:lnTo>
                    <a:pt x="445217" y="490417"/>
                  </a:lnTo>
                  <a:lnTo>
                    <a:pt x="463605" y="472030"/>
                  </a:lnTo>
                  <a:lnTo>
                    <a:pt x="440859" y="472030"/>
                  </a:lnTo>
                  <a:lnTo>
                    <a:pt x="435643" y="470291"/>
                  </a:lnTo>
                  <a:close/>
                </a:path>
                <a:path w="548640" h="548004">
                  <a:moveTo>
                    <a:pt x="165033" y="452794"/>
                  </a:moveTo>
                  <a:lnTo>
                    <a:pt x="107346" y="472030"/>
                  </a:lnTo>
                  <a:lnTo>
                    <a:pt x="158217" y="472030"/>
                  </a:lnTo>
                  <a:lnTo>
                    <a:pt x="163434" y="470291"/>
                  </a:lnTo>
                  <a:lnTo>
                    <a:pt x="202009" y="470291"/>
                  </a:lnTo>
                  <a:lnTo>
                    <a:pt x="194230" y="467339"/>
                  </a:lnTo>
                  <a:lnTo>
                    <a:pt x="182558" y="462108"/>
                  </a:lnTo>
                  <a:lnTo>
                    <a:pt x="171206" y="456197"/>
                  </a:lnTo>
                  <a:lnTo>
                    <a:pt x="165033" y="452794"/>
                  </a:lnTo>
                  <a:close/>
                </a:path>
                <a:path w="548640" h="548004">
                  <a:moveTo>
                    <a:pt x="462747" y="75632"/>
                  </a:moveTo>
                  <a:lnTo>
                    <a:pt x="440086" y="75632"/>
                  </a:lnTo>
                  <a:lnTo>
                    <a:pt x="471914" y="107458"/>
                  </a:lnTo>
                  <a:lnTo>
                    <a:pt x="452703" y="165057"/>
                  </a:lnTo>
                  <a:lnTo>
                    <a:pt x="452624" y="165293"/>
                  </a:lnTo>
                  <a:lnTo>
                    <a:pt x="456263" y="171562"/>
                  </a:lnTo>
                  <a:lnTo>
                    <a:pt x="462206" y="182601"/>
                  </a:lnTo>
                  <a:lnTo>
                    <a:pt x="467417" y="193989"/>
                  </a:lnTo>
                  <a:lnTo>
                    <a:pt x="471882" y="205690"/>
                  </a:lnTo>
                  <a:lnTo>
                    <a:pt x="475585" y="217665"/>
                  </a:lnTo>
                  <a:lnTo>
                    <a:pt x="477528" y="224771"/>
                  </a:lnTo>
                  <a:lnTo>
                    <a:pt x="532167" y="250951"/>
                  </a:lnTo>
                  <a:lnTo>
                    <a:pt x="532167" y="295283"/>
                  </a:lnTo>
                  <a:lnTo>
                    <a:pt x="478258" y="322236"/>
                  </a:lnTo>
                  <a:lnTo>
                    <a:pt x="476369" y="329181"/>
                  </a:lnTo>
                  <a:lnTo>
                    <a:pt x="462781" y="365040"/>
                  </a:lnTo>
                  <a:lnTo>
                    <a:pt x="453584" y="382357"/>
                  </a:lnTo>
                  <a:lnTo>
                    <a:pt x="453472" y="382561"/>
                  </a:lnTo>
                  <a:lnTo>
                    <a:pt x="472687" y="440192"/>
                  </a:lnTo>
                  <a:lnTo>
                    <a:pt x="440859" y="472030"/>
                  </a:lnTo>
                  <a:lnTo>
                    <a:pt x="463605" y="472030"/>
                  </a:lnTo>
                  <a:lnTo>
                    <a:pt x="491107" y="444529"/>
                  </a:lnTo>
                  <a:lnTo>
                    <a:pt x="470980" y="384150"/>
                  </a:lnTo>
                  <a:lnTo>
                    <a:pt x="477220" y="372163"/>
                  </a:lnTo>
                  <a:lnTo>
                    <a:pt x="477332" y="371949"/>
                  </a:lnTo>
                  <a:lnTo>
                    <a:pt x="482948" y="359407"/>
                  </a:lnTo>
                  <a:lnTo>
                    <a:pt x="487813" y="346556"/>
                  </a:lnTo>
                  <a:lnTo>
                    <a:pt x="491912" y="333431"/>
                  </a:lnTo>
                  <a:lnTo>
                    <a:pt x="548269" y="305255"/>
                  </a:lnTo>
                  <a:lnTo>
                    <a:pt x="548269" y="240850"/>
                  </a:lnTo>
                  <a:lnTo>
                    <a:pt x="491107" y="213478"/>
                  </a:lnTo>
                  <a:lnTo>
                    <a:pt x="487086" y="200516"/>
                  </a:lnTo>
                  <a:lnTo>
                    <a:pt x="482368" y="188165"/>
                  </a:lnTo>
                  <a:lnTo>
                    <a:pt x="482247" y="187849"/>
                  </a:lnTo>
                  <a:lnTo>
                    <a:pt x="476652" y="175622"/>
                  </a:lnTo>
                  <a:lnTo>
                    <a:pt x="470175" y="163565"/>
                  </a:lnTo>
                  <a:lnTo>
                    <a:pt x="490302" y="103186"/>
                  </a:lnTo>
                  <a:lnTo>
                    <a:pt x="462747" y="75632"/>
                  </a:lnTo>
                  <a:close/>
                </a:path>
                <a:path w="548640" h="548004">
                  <a:moveTo>
                    <a:pt x="158474" y="75632"/>
                  </a:moveTo>
                  <a:lnTo>
                    <a:pt x="107506" y="75632"/>
                  </a:lnTo>
                  <a:lnTo>
                    <a:pt x="165226" y="94878"/>
                  </a:lnTo>
                  <a:lnTo>
                    <a:pt x="171506" y="91239"/>
                  </a:lnTo>
                  <a:lnTo>
                    <a:pt x="182544" y="85302"/>
                  </a:lnTo>
                  <a:lnTo>
                    <a:pt x="193928" y="80093"/>
                  </a:lnTo>
                  <a:lnTo>
                    <a:pt x="201281" y="77285"/>
                  </a:lnTo>
                  <a:lnTo>
                    <a:pt x="163434" y="77285"/>
                  </a:lnTo>
                  <a:lnTo>
                    <a:pt x="158474" y="75632"/>
                  </a:lnTo>
                  <a:close/>
                </a:path>
                <a:path w="548640" h="548004">
                  <a:moveTo>
                    <a:pt x="313737" y="16101"/>
                  </a:moveTo>
                  <a:lnTo>
                    <a:pt x="295866" y="16101"/>
                  </a:lnTo>
                  <a:lnTo>
                    <a:pt x="319685" y="65209"/>
                  </a:lnTo>
                  <a:lnTo>
                    <a:pt x="322116" y="70028"/>
                  </a:lnTo>
                  <a:lnTo>
                    <a:pt x="329090" y="71928"/>
                  </a:lnTo>
                  <a:lnTo>
                    <a:pt x="341306" y="75762"/>
                  </a:lnTo>
                  <a:lnTo>
                    <a:pt x="353266" y="80301"/>
                  </a:lnTo>
                  <a:lnTo>
                    <a:pt x="364937" y="85532"/>
                  </a:lnTo>
                  <a:lnTo>
                    <a:pt x="376290" y="91443"/>
                  </a:lnTo>
                  <a:lnTo>
                    <a:pt x="382521" y="94878"/>
                  </a:lnTo>
                  <a:lnTo>
                    <a:pt x="382366" y="94878"/>
                  </a:lnTo>
                  <a:lnTo>
                    <a:pt x="434710" y="77424"/>
                  </a:lnTo>
                  <a:lnTo>
                    <a:pt x="384030" y="77424"/>
                  </a:lnTo>
                  <a:lnTo>
                    <a:pt x="371828" y="71068"/>
                  </a:lnTo>
                  <a:lnTo>
                    <a:pt x="359285" y="65453"/>
                  </a:lnTo>
                  <a:lnTo>
                    <a:pt x="346434" y="60591"/>
                  </a:lnTo>
                  <a:lnTo>
                    <a:pt x="333309" y="56493"/>
                  </a:lnTo>
                  <a:lnTo>
                    <a:pt x="313737" y="16101"/>
                  </a:lnTo>
                  <a:close/>
                </a:path>
                <a:path w="548640" h="548004">
                  <a:moveTo>
                    <a:pt x="444412" y="57298"/>
                  </a:moveTo>
                  <a:lnTo>
                    <a:pt x="384030" y="77424"/>
                  </a:lnTo>
                  <a:lnTo>
                    <a:pt x="434710" y="77424"/>
                  </a:lnTo>
                  <a:lnTo>
                    <a:pt x="440086" y="75632"/>
                  </a:lnTo>
                  <a:lnTo>
                    <a:pt x="462747" y="75632"/>
                  </a:lnTo>
                  <a:lnTo>
                    <a:pt x="444412" y="57298"/>
                  </a:lnTo>
                  <a:close/>
                </a:path>
                <a:path w="548640" h="548004">
                  <a:moveTo>
                    <a:pt x="305936" y="0"/>
                  </a:moveTo>
                  <a:lnTo>
                    <a:pt x="241528" y="0"/>
                  </a:lnTo>
                  <a:lnTo>
                    <a:pt x="213350" y="56353"/>
                  </a:lnTo>
                  <a:lnTo>
                    <a:pt x="200380" y="60370"/>
                  </a:lnTo>
                  <a:lnTo>
                    <a:pt x="187711" y="65209"/>
                  </a:lnTo>
                  <a:lnTo>
                    <a:pt x="175383" y="70853"/>
                  </a:lnTo>
                  <a:lnTo>
                    <a:pt x="163434" y="77285"/>
                  </a:lnTo>
                  <a:lnTo>
                    <a:pt x="201281" y="77285"/>
                  </a:lnTo>
                  <a:lnTo>
                    <a:pt x="205608" y="75632"/>
                  </a:lnTo>
                  <a:lnTo>
                    <a:pt x="217555" y="71928"/>
                  </a:lnTo>
                  <a:lnTo>
                    <a:pt x="224535" y="70028"/>
                  </a:lnTo>
                  <a:lnTo>
                    <a:pt x="251490" y="16101"/>
                  </a:lnTo>
                  <a:lnTo>
                    <a:pt x="313737" y="16101"/>
                  </a:lnTo>
                  <a:lnTo>
                    <a:pt x="305936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2749" y="6098664"/>
              <a:ext cx="548640" cy="548005"/>
            </a:xfrm>
            <a:custGeom>
              <a:avLst/>
              <a:gdLst/>
              <a:ahLst/>
              <a:cxnLst/>
              <a:rect l="l" t="t" r="r" b="b"/>
              <a:pathLst>
                <a:path w="548640" h="548004">
                  <a:moveTo>
                    <a:pt x="77289" y="384150"/>
                  </a:moveTo>
                  <a:lnTo>
                    <a:pt x="57161" y="444529"/>
                  </a:lnTo>
                  <a:lnTo>
                    <a:pt x="103052" y="490417"/>
                  </a:lnTo>
                  <a:lnTo>
                    <a:pt x="163434" y="470291"/>
                  </a:lnTo>
                  <a:lnTo>
                    <a:pt x="175629" y="476642"/>
                  </a:lnTo>
                  <a:lnTo>
                    <a:pt x="188170" y="482258"/>
                  </a:lnTo>
                  <a:lnTo>
                    <a:pt x="201023" y="487123"/>
                  </a:lnTo>
                  <a:lnTo>
                    <a:pt x="214155" y="491222"/>
                  </a:lnTo>
                  <a:lnTo>
                    <a:pt x="242333" y="547576"/>
                  </a:lnTo>
                  <a:lnTo>
                    <a:pt x="306741" y="547576"/>
                  </a:lnTo>
                  <a:lnTo>
                    <a:pt x="334919" y="491222"/>
                  </a:lnTo>
                  <a:lnTo>
                    <a:pt x="347883" y="487201"/>
                  </a:lnTo>
                  <a:lnTo>
                    <a:pt x="360549" y="482362"/>
                  </a:lnTo>
                  <a:lnTo>
                    <a:pt x="372880" y="476721"/>
                  </a:lnTo>
                  <a:lnTo>
                    <a:pt x="384835" y="470291"/>
                  </a:lnTo>
                  <a:lnTo>
                    <a:pt x="445217" y="490417"/>
                  </a:lnTo>
                  <a:lnTo>
                    <a:pt x="491107" y="444529"/>
                  </a:lnTo>
                  <a:lnTo>
                    <a:pt x="470980" y="384150"/>
                  </a:lnTo>
                  <a:lnTo>
                    <a:pt x="477332" y="371949"/>
                  </a:lnTo>
                  <a:lnTo>
                    <a:pt x="482948" y="359407"/>
                  </a:lnTo>
                  <a:lnTo>
                    <a:pt x="487813" y="346556"/>
                  </a:lnTo>
                  <a:lnTo>
                    <a:pt x="491912" y="333431"/>
                  </a:lnTo>
                  <a:lnTo>
                    <a:pt x="548269" y="305255"/>
                  </a:lnTo>
                  <a:lnTo>
                    <a:pt x="548269" y="240850"/>
                  </a:lnTo>
                  <a:lnTo>
                    <a:pt x="491107" y="213478"/>
                  </a:lnTo>
                  <a:lnTo>
                    <a:pt x="487086" y="200516"/>
                  </a:lnTo>
                  <a:lnTo>
                    <a:pt x="482247" y="187849"/>
                  </a:lnTo>
                  <a:lnTo>
                    <a:pt x="476605" y="175520"/>
                  </a:lnTo>
                  <a:lnTo>
                    <a:pt x="470175" y="163565"/>
                  </a:lnTo>
                  <a:lnTo>
                    <a:pt x="490302" y="103186"/>
                  </a:lnTo>
                  <a:lnTo>
                    <a:pt x="444412" y="57298"/>
                  </a:lnTo>
                  <a:lnTo>
                    <a:pt x="384030" y="77424"/>
                  </a:lnTo>
                  <a:lnTo>
                    <a:pt x="371828" y="71068"/>
                  </a:lnTo>
                  <a:lnTo>
                    <a:pt x="359285" y="65453"/>
                  </a:lnTo>
                  <a:lnTo>
                    <a:pt x="346434" y="60591"/>
                  </a:lnTo>
                  <a:lnTo>
                    <a:pt x="333309" y="56493"/>
                  </a:lnTo>
                  <a:lnTo>
                    <a:pt x="305936" y="0"/>
                  </a:lnTo>
                  <a:lnTo>
                    <a:pt x="241528" y="0"/>
                  </a:lnTo>
                  <a:lnTo>
                    <a:pt x="213350" y="56353"/>
                  </a:lnTo>
                  <a:lnTo>
                    <a:pt x="200380" y="60370"/>
                  </a:lnTo>
                  <a:lnTo>
                    <a:pt x="187711" y="65209"/>
                  </a:lnTo>
                  <a:lnTo>
                    <a:pt x="175383" y="70853"/>
                  </a:lnTo>
                  <a:lnTo>
                    <a:pt x="163434" y="77285"/>
                  </a:lnTo>
                  <a:lnTo>
                    <a:pt x="103052" y="57158"/>
                  </a:lnTo>
                  <a:lnTo>
                    <a:pt x="57161" y="103046"/>
                  </a:lnTo>
                  <a:lnTo>
                    <a:pt x="77289" y="163425"/>
                  </a:lnTo>
                  <a:lnTo>
                    <a:pt x="70932" y="175622"/>
                  </a:lnTo>
                  <a:lnTo>
                    <a:pt x="65317" y="188165"/>
                  </a:lnTo>
                  <a:lnTo>
                    <a:pt x="60454" y="201017"/>
                  </a:lnTo>
                  <a:lnTo>
                    <a:pt x="56356" y="214144"/>
                  </a:lnTo>
                  <a:lnTo>
                    <a:pt x="0" y="241516"/>
                  </a:lnTo>
                  <a:lnTo>
                    <a:pt x="0" y="305920"/>
                  </a:lnTo>
                  <a:lnTo>
                    <a:pt x="56356" y="334097"/>
                  </a:lnTo>
                  <a:lnTo>
                    <a:pt x="60367" y="347098"/>
                  </a:lnTo>
                  <a:lnTo>
                    <a:pt x="65204" y="359800"/>
                  </a:lnTo>
                  <a:lnTo>
                    <a:pt x="70851" y="372163"/>
                  </a:lnTo>
                  <a:lnTo>
                    <a:pt x="77289" y="384150"/>
                  </a:lnTo>
                  <a:close/>
                </a:path>
                <a:path w="548640" h="548004">
                  <a:moveTo>
                    <a:pt x="16101" y="251692"/>
                  </a:moveTo>
                  <a:lnTo>
                    <a:pt x="63387" y="228721"/>
                  </a:lnTo>
                  <a:lnTo>
                    <a:pt x="69968" y="225501"/>
                  </a:lnTo>
                  <a:lnTo>
                    <a:pt x="71889" y="218448"/>
                  </a:lnTo>
                  <a:lnTo>
                    <a:pt x="75717" y="206225"/>
                  </a:lnTo>
                  <a:lnTo>
                    <a:pt x="80254" y="194259"/>
                  </a:lnTo>
                  <a:lnTo>
                    <a:pt x="85487" y="182583"/>
                  </a:lnTo>
                  <a:lnTo>
                    <a:pt x="91405" y="171229"/>
                  </a:lnTo>
                  <a:lnTo>
                    <a:pt x="94786" y="165057"/>
                  </a:lnTo>
                  <a:lnTo>
                    <a:pt x="92564" y="158380"/>
                  </a:lnTo>
                  <a:lnTo>
                    <a:pt x="75582" y="107426"/>
                  </a:lnTo>
                  <a:lnTo>
                    <a:pt x="107410" y="75599"/>
                  </a:lnTo>
                  <a:lnTo>
                    <a:pt x="158346" y="92581"/>
                  </a:lnTo>
                  <a:lnTo>
                    <a:pt x="165226" y="94878"/>
                  </a:lnTo>
                  <a:lnTo>
                    <a:pt x="171506" y="91239"/>
                  </a:lnTo>
                  <a:lnTo>
                    <a:pt x="217590" y="71918"/>
                  </a:lnTo>
                  <a:lnTo>
                    <a:pt x="224535" y="70028"/>
                  </a:lnTo>
                  <a:lnTo>
                    <a:pt x="227755" y="63588"/>
                  </a:lnTo>
                  <a:lnTo>
                    <a:pt x="251490" y="16101"/>
                  </a:lnTo>
                  <a:lnTo>
                    <a:pt x="295866" y="16101"/>
                  </a:lnTo>
                  <a:lnTo>
                    <a:pt x="318817" y="63438"/>
                  </a:lnTo>
                  <a:lnTo>
                    <a:pt x="322037" y="70007"/>
                  </a:lnTo>
                  <a:lnTo>
                    <a:pt x="364937" y="85532"/>
                  </a:lnTo>
                  <a:lnTo>
                    <a:pt x="382462" y="94846"/>
                  </a:lnTo>
                  <a:lnTo>
                    <a:pt x="389150" y="92613"/>
                  </a:lnTo>
                  <a:lnTo>
                    <a:pt x="440086" y="75632"/>
                  </a:lnTo>
                  <a:lnTo>
                    <a:pt x="471914" y="107458"/>
                  </a:lnTo>
                  <a:lnTo>
                    <a:pt x="454921" y="158413"/>
                  </a:lnTo>
                  <a:lnTo>
                    <a:pt x="452624" y="165293"/>
                  </a:lnTo>
                  <a:lnTo>
                    <a:pt x="456263" y="171562"/>
                  </a:lnTo>
                  <a:lnTo>
                    <a:pt x="475585" y="217665"/>
                  </a:lnTo>
                  <a:lnTo>
                    <a:pt x="477528" y="224771"/>
                  </a:lnTo>
                  <a:lnTo>
                    <a:pt x="484173" y="227948"/>
                  </a:lnTo>
                  <a:lnTo>
                    <a:pt x="532167" y="250951"/>
                  </a:lnTo>
                  <a:lnTo>
                    <a:pt x="532167" y="295283"/>
                  </a:lnTo>
                  <a:lnTo>
                    <a:pt x="484699" y="319016"/>
                  </a:lnTo>
                  <a:lnTo>
                    <a:pt x="478258" y="322236"/>
                  </a:lnTo>
                  <a:lnTo>
                    <a:pt x="462781" y="365040"/>
                  </a:lnTo>
                  <a:lnTo>
                    <a:pt x="453472" y="382561"/>
                  </a:lnTo>
                  <a:lnTo>
                    <a:pt x="455694" y="389249"/>
                  </a:lnTo>
                  <a:lnTo>
                    <a:pt x="472687" y="440192"/>
                  </a:lnTo>
                  <a:lnTo>
                    <a:pt x="440859" y="472030"/>
                  </a:lnTo>
                  <a:lnTo>
                    <a:pt x="389923" y="455038"/>
                  </a:lnTo>
                  <a:lnTo>
                    <a:pt x="383031" y="452751"/>
                  </a:lnTo>
                  <a:lnTo>
                    <a:pt x="342642" y="472003"/>
                  </a:lnTo>
                  <a:lnTo>
                    <a:pt x="323723" y="477601"/>
                  </a:lnTo>
                  <a:lnTo>
                    <a:pt x="320502" y="484041"/>
                  </a:lnTo>
                  <a:lnTo>
                    <a:pt x="296768" y="531539"/>
                  </a:lnTo>
                  <a:lnTo>
                    <a:pt x="252295" y="531539"/>
                  </a:lnTo>
                  <a:lnTo>
                    <a:pt x="228571" y="484041"/>
                  </a:lnTo>
                  <a:lnTo>
                    <a:pt x="225351" y="477601"/>
                  </a:lnTo>
                  <a:lnTo>
                    <a:pt x="182558" y="462108"/>
                  </a:lnTo>
                  <a:lnTo>
                    <a:pt x="165033" y="452794"/>
                  </a:lnTo>
                  <a:lnTo>
                    <a:pt x="158356" y="455027"/>
                  </a:lnTo>
                  <a:lnTo>
                    <a:pt x="107410" y="472008"/>
                  </a:lnTo>
                  <a:lnTo>
                    <a:pt x="75593" y="440182"/>
                  </a:lnTo>
                  <a:lnTo>
                    <a:pt x="92585" y="389249"/>
                  </a:lnTo>
                  <a:lnTo>
                    <a:pt x="94872" y="382357"/>
                  </a:lnTo>
                  <a:lnTo>
                    <a:pt x="75624" y="341959"/>
                  </a:lnTo>
                  <a:lnTo>
                    <a:pt x="70021" y="323041"/>
                  </a:lnTo>
                  <a:lnTo>
                    <a:pt x="63581" y="319821"/>
                  </a:lnTo>
                  <a:lnTo>
                    <a:pt x="16101" y="296088"/>
                  </a:lnTo>
                  <a:lnTo>
                    <a:pt x="16101" y="251692"/>
                  </a:lnTo>
                  <a:close/>
                </a:path>
              </a:pathLst>
            </a:custGeom>
            <a:ln w="805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845" y="6271891"/>
              <a:ext cx="201273" cy="2012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6262" y="6205537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152400" y="0"/>
                  </a:moveTo>
                  <a:lnTo>
                    <a:pt x="104231" y="8254"/>
                  </a:lnTo>
                  <a:lnTo>
                    <a:pt x="62396" y="31240"/>
                  </a:lnTo>
                  <a:lnTo>
                    <a:pt x="29405" y="66292"/>
                  </a:lnTo>
                  <a:lnTo>
                    <a:pt x="7769" y="110742"/>
                  </a:lnTo>
                  <a:lnTo>
                    <a:pt x="0" y="161925"/>
                  </a:lnTo>
                  <a:lnTo>
                    <a:pt x="7769" y="213107"/>
                  </a:lnTo>
                  <a:lnTo>
                    <a:pt x="29405" y="257557"/>
                  </a:lnTo>
                  <a:lnTo>
                    <a:pt x="62396" y="292609"/>
                  </a:lnTo>
                  <a:lnTo>
                    <a:pt x="104231" y="315595"/>
                  </a:lnTo>
                  <a:lnTo>
                    <a:pt x="152400" y="323850"/>
                  </a:lnTo>
                  <a:lnTo>
                    <a:pt x="200568" y="315595"/>
                  </a:lnTo>
                  <a:lnTo>
                    <a:pt x="242403" y="292609"/>
                  </a:lnTo>
                  <a:lnTo>
                    <a:pt x="275394" y="257557"/>
                  </a:lnTo>
                  <a:lnTo>
                    <a:pt x="297030" y="213107"/>
                  </a:lnTo>
                  <a:lnTo>
                    <a:pt x="304800" y="161925"/>
                  </a:lnTo>
                  <a:lnTo>
                    <a:pt x="297030" y="110742"/>
                  </a:lnTo>
                  <a:lnTo>
                    <a:pt x="275394" y="66292"/>
                  </a:lnTo>
                  <a:lnTo>
                    <a:pt x="242403" y="31240"/>
                  </a:lnTo>
                  <a:lnTo>
                    <a:pt x="200568" y="825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6262" y="6205537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161925"/>
                  </a:moveTo>
                  <a:lnTo>
                    <a:pt x="7769" y="110742"/>
                  </a:lnTo>
                  <a:lnTo>
                    <a:pt x="29405" y="66292"/>
                  </a:lnTo>
                  <a:lnTo>
                    <a:pt x="62396" y="31240"/>
                  </a:lnTo>
                  <a:lnTo>
                    <a:pt x="104231" y="8254"/>
                  </a:lnTo>
                  <a:lnTo>
                    <a:pt x="152400" y="0"/>
                  </a:lnTo>
                  <a:lnTo>
                    <a:pt x="200568" y="8254"/>
                  </a:lnTo>
                  <a:lnTo>
                    <a:pt x="242403" y="31240"/>
                  </a:lnTo>
                  <a:lnTo>
                    <a:pt x="275394" y="66292"/>
                  </a:lnTo>
                  <a:lnTo>
                    <a:pt x="297030" y="110742"/>
                  </a:lnTo>
                  <a:lnTo>
                    <a:pt x="304800" y="161925"/>
                  </a:lnTo>
                  <a:lnTo>
                    <a:pt x="297030" y="213107"/>
                  </a:lnTo>
                  <a:lnTo>
                    <a:pt x="275394" y="257557"/>
                  </a:lnTo>
                  <a:lnTo>
                    <a:pt x="242403" y="292609"/>
                  </a:lnTo>
                  <a:lnTo>
                    <a:pt x="200568" y="315595"/>
                  </a:lnTo>
                  <a:lnTo>
                    <a:pt x="152400" y="323850"/>
                  </a:lnTo>
                  <a:lnTo>
                    <a:pt x="104231" y="315595"/>
                  </a:lnTo>
                  <a:lnTo>
                    <a:pt x="62396" y="292609"/>
                  </a:lnTo>
                  <a:lnTo>
                    <a:pt x="29405" y="257557"/>
                  </a:lnTo>
                  <a:lnTo>
                    <a:pt x="7769" y="213107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3520" y="6246475"/>
              <a:ext cx="366395" cy="263525"/>
            </a:xfrm>
            <a:custGeom>
              <a:avLst/>
              <a:gdLst/>
              <a:ahLst/>
              <a:cxnLst/>
              <a:rect l="l" t="t" r="r" b="b"/>
              <a:pathLst>
                <a:path w="366394" h="263525">
                  <a:moveTo>
                    <a:pt x="361590" y="148032"/>
                  </a:moveTo>
                  <a:lnTo>
                    <a:pt x="365779" y="143981"/>
                  </a:lnTo>
                  <a:lnTo>
                    <a:pt x="365862" y="138430"/>
                  </a:lnTo>
                  <a:lnTo>
                    <a:pt x="361861" y="134305"/>
                  </a:lnTo>
                  <a:lnTo>
                    <a:pt x="361138" y="133755"/>
                  </a:lnTo>
                  <a:lnTo>
                    <a:pt x="120931" y="2260"/>
                  </a:lnTo>
                  <a:lnTo>
                    <a:pt x="116606" y="0"/>
                  </a:lnTo>
                  <a:lnTo>
                    <a:pt x="111271" y="1672"/>
                  </a:lnTo>
                  <a:lnTo>
                    <a:pt x="107777" y="8356"/>
                  </a:lnTo>
                  <a:lnTo>
                    <a:pt x="107675" y="11151"/>
                  </a:lnTo>
                  <a:lnTo>
                    <a:pt x="146239" y="101495"/>
                  </a:lnTo>
                  <a:lnTo>
                    <a:pt x="2346" y="96271"/>
                  </a:lnTo>
                  <a:lnTo>
                    <a:pt x="0" y="159768"/>
                  </a:lnTo>
                  <a:lnTo>
                    <a:pt x="143998" y="164959"/>
                  </a:lnTo>
                  <a:lnTo>
                    <a:pt x="97960" y="254102"/>
                  </a:lnTo>
                  <a:lnTo>
                    <a:pt x="99580" y="259449"/>
                  </a:lnTo>
                  <a:lnTo>
                    <a:pt x="106280" y="263029"/>
                  </a:lnTo>
                  <a:lnTo>
                    <a:pt x="109142" y="263133"/>
                  </a:lnTo>
                  <a:lnTo>
                    <a:pt x="360776" y="148579"/>
                  </a:lnTo>
                  <a:lnTo>
                    <a:pt x="361590" y="148032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3520" y="6246475"/>
              <a:ext cx="366395" cy="263525"/>
            </a:xfrm>
            <a:custGeom>
              <a:avLst/>
              <a:gdLst/>
              <a:ahLst/>
              <a:cxnLst/>
              <a:rect l="l" t="t" r="r" b="b"/>
              <a:pathLst>
                <a:path w="366394" h="263525">
                  <a:moveTo>
                    <a:pt x="0" y="159768"/>
                  </a:moveTo>
                  <a:lnTo>
                    <a:pt x="143998" y="164959"/>
                  </a:lnTo>
                  <a:lnTo>
                    <a:pt x="100254" y="249801"/>
                  </a:lnTo>
                  <a:lnTo>
                    <a:pt x="97960" y="254102"/>
                  </a:lnTo>
                  <a:lnTo>
                    <a:pt x="99580" y="259449"/>
                  </a:lnTo>
                  <a:lnTo>
                    <a:pt x="103885" y="261747"/>
                  </a:lnTo>
                  <a:lnTo>
                    <a:pt x="106280" y="263029"/>
                  </a:lnTo>
                  <a:lnTo>
                    <a:pt x="109142" y="263133"/>
                  </a:lnTo>
                  <a:lnTo>
                    <a:pt x="359885" y="148984"/>
                  </a:lnTo>
                  <a:lnTo>
                    <a:pt x="365862" y="138430"/>
                  </a:lnTo>
                  <a:lnTo>
                    <a:pt x="362485" y="134947"/>
                  </a:lnTo>
                  <a:lnTo>
                    <a:pt x="361861" y="134305"/>
                  </a:lnTo>
                  <a:lnTo>
                    <a:pt x="361138" y="133755"/>
                  </a:lnTo>
                  <a:lnTo>
                    <a:pt x="360349" y="133332"/>
                  </a:lnTo>
                  <a:lnTo>
                    <a:pt x="120931" y="2260"/>
                  </a:lnTo>
                  <a:lnTo>
                    <a:pt x="116606" y="0"/>
                  </a:lnTo>
                  <a:lnTo>
                    <a:pt x="111271" y="1672"/>
                  </a:lnTo>
                  <a:lnTo>
                    <a:pt x="109015" y="5993"/>
                  </a:lnTo>
                  <a:lnTo>
                    <a:pt x="107777" y="8356"/>
                  </a:lnTo>
                  <a:lnTo>
                    <a:pt x="107675" y="11151"/>
                  </a:lnTo>
                  <a:lnTo>
                    <a:pt x="108738" y="13598"/>
                  </a:lnTo>
                  <a:lnTo>
                    <a:pt x="146239" y="101495"/>
                  </a:lnTo>
                  <a:lnTo>
                    <a:pt x="2346" y="96271"/>
                  </a:lnTo>
                  <a:lnTo>
                    <a:pt x="0" y="159768"/>
                  </a:lnTo>
                </a:path>
              </a:pathLst>
            </a:custGeom>
            <a:ln w="504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1487" y="6005512"/>
              <a:ext cx="790575" cy="695325"/>
            </a:xfrm>
            <a:custGeom>
              <a:avLst/>
              <a:gdLst/>
              <a:ahLst/>
              <a:cxnLst/>
              <a:rect l="l" t="t" r="r" b="b"/>
              <a:pathLst>
                <a:path w="790575" h="695325">
                  <a:moveTo>
                    <a:pt x="0" y="115887"/>
                  </a:moveTo>
                  <a:lnTo>
                    <a:pt x="9108" y="70782"/>
                  </a:lnTo>
                  <a:lnTo>
                    <a:pt x="33945" y="33945"/>
                  </a:lnTo>
                  <a:lnTo>
                    <a:pt x="70782" y="9108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798" y="9108"/>
                  </a:lnTo>
                  <a:lnTo>
                    <a:pt x="756634" y="33945"/>
                  </a:lnTo>
                  <a:lnTo>
                    <a:pt x="781468" y="70782"/>
                  </a:lnTo>
                  <a:lnTo>
                    <a:pt x="790575" y="115887"/>
                  </a:lnTo>
                  <a:lnTo>
                    <a:pt x="790575" y="579437"/>
                  </a:lnTo>
                  <a:lnTo>
                    <a:pt x="781468" y="624548"/>
                  </a:lnTo>
                  <a:lnTo>
                    <a:pt x="756634" y="661384"/>
                  </a:lnTo>
                  <a:lnTo>
                    <a:pt x="719798" y="686218"/>
                  </a:lnTo>
                  <a:lnTo>
                    <a:pt x="674687" y="695325"/>
                  </a:lnTo>
                  <a:lnTo>
                    <a:pt x="115887" y="695325"/>
                  </a:lnTo>
                  <a:lnTo>
                    <a:pt x="70782" y="686218"/>
                  </a:lnTo>
                  <a:lnTo>
                    <a:pt x="33945" y="661384"/>
                  </a:lnTo>
                  <a:lnTo>
                    <a:pt x="9108" y="624548"/>
                  </a:lnTo>
                  <a:lnTo>
                    <a:pt x="0" y="579437"/>
                  </a:lnTo>
                  <a:lnTo>
                    <a:pt x="0" y="115887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74662" y="5170551"/>
            <a:ext cx="803910" cy="708025"/>
            <a:chOff x="474662" y="5170551"/>
            <a:chExt cx="803910" cy="70802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6811" y="5644306"/>
              <a:ext cx="167007" cy="16699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49491" y="5288660"/>
              <a:ext cx="513715" cy="334010"/>
            </a:xfrm>
            <a:custGeom>
              <a:avLst/>
              <a:gdLst/>
              <a:ahLst/>
              <a:cxnLst/>
              <a:rect l="l" t="t" r="r" b="b"/>
              <a:pathLst>
                <a:path w="513715" h="334010">
                  <a:moveTo>
                    <a:pt x="160823" y="0"/>
                  </a:moveTo>
                  <a:lnTo>
                    <a:pt x="110524" y="8338"/>
                  </a:lnTo>
                  <a:lnTo>
                    <a:pt x="66738" y="30928"/>
                  </a:lnTo>
                  <a:lnTo>
                    <a:pt x="32020" y="65244"/>
                  </a:lnTo>
                  <a:lnTo>
                    <a:pt x="8923" y="108762"/>
                  </a:lnTo>
                  <a:lnTo>
                    <a:pt x="0" y="158958"/>
                  </a:lnTo>
                  <a:lnTo>
                    <a:pt x="0" y="164524"/>
                  </a:lnTo>
                  <a:lnTo>
                    <a:pt x="6664" y="206660"/>
                  </a:lnTo>
                  <a:lnTo>
                    <a:pt x="23130" y="244325"/>
                  </a:lnTo>
                  <a:lnTo>
                    <a:pt x="39151" y="265961"/>
                  </a:lnTo>
                  <a:lnTo>
                    <a:pt x="50299" y="280355"/>
                  </a:lnTo>
                  <a:lnTo>
                    <a:pt x="60978" y="297383"/>
                  </a:lnTo>
                  <a:lnTo>
                    <a:pt x="70162" y="313994"/>
                  </a:lnTo>
                  <a:lnTo>
                    <a:pt x="76825" y="327136"/>
                  </a:lnTo>
                  <a:lnTo>
                    <a:pt x="78911" y="331334"/>
                  </a:lnTo>
                  <a:lnTo>
                    <a:pt x="83200" y="333997"/>
                  </a:lnTo>
                  <a:lnTo>
                    <a:pt x="238438" y="333997"/>
                  </a:lnTo>
                  <a:lnTo>
                    <a:pt x="242727" y="331334"/>
                  </a:lnTo>
                  <a:lnTo>
                    <a:pt x="244822" y="327136"/>
                  </a:lnTo>
                  <a:lnTo>
                    <a:pt x="251507" y="313994"/>
                  </a:lnTo>
                  <a:lnTo>
                    <a:pt x="260685" y="297383"/>
                  </a:lnTo>
                  <a:lnTo>
                    <a:pt x="260996" y="296887"/>
                  </a:lnTo>
                  <a:lnTo>
                    <a:pt x="103051" y="296887"/>
                  </a:lnTo>
                  <a:lnTo>
                    <a:pt x="77125" y="254333"/>
                  </a:lnTo>
                  <a:lnTo>
                    <a:pt x="60573" y="233501"/>
                  </a:lnTo>
                  <a:lnTo>
                    <a:pt x="54902" y="225139"/>
                  </a:lnTo>
                  <a:lnTo>
                    <a:pt x="39747" y="185919"/>
                  </a:lnTo>
                  <a:lnTo>
                    <a:pt x="37162" y="164524"/>
                  </a:lnTo>
                  <a:lnTo>
                    <a:pt x="37182" y="158958"/>
                  </a:lnTo>
                  <a:lnTo>
                    <a:pt x="47465" y="111742"/>
                  </a:lnTo>
                  <a:lnTo>
                    <a:pt x="74097" y="73008"/>
                  </a:lnTo>
                  <a:lnTo>
                    <a:pt x="113165" y="46866"/>
                  </a:lnTo>
                  <a:lnTo>
                    <a:pt x="160823" y="37110"/>
                  </a:lnTo>
                  <a:lnTo>
                    <a:pt x="260513" y="37110"/>
                  </a:lnTo>
                  <a:lnTo>
                    <a:pt x="255042" y="31654"/>
                  </a:lnTo>
                  <a:lnTo>
                    <a:pt x="211228" y="8729"/>
                  </a:lnTo>
                  <a:lnTo>
                    <a:pt x="160823" y="0"/>
                  </a:lnTo>
                  <a:close/>
                </a:path>
                <a:path w="513715" h="334010">
                  <a:moveTo>
                    <a:pt x="513394" y="173184"/>
                  </a:moveTo>
                  <a:lnTo>
                    <a:pt x="374650" y="173678"/>
                  </a:lnTo>
                  <a:lnTo>
                    <a:pt x="263997" y="229345"/>
                  </a:lnTo>
                  <a:lnTo>
                    <a:pt x="261193" y="233501"/>
                  </a:lnTo>
                  <a:lnTo>
                    <a:pt x="258108" y="237468"/>
                  </a:lnTo>
                  <a:lnTo>
                    <a:pt x="235074" y="268005"/>
                  </a:lnTo>
                  <a:lnTo>
                    <a:pt x="218595" y="296887"/>
                  </a:lnTo>
                  <a:lnTo>
                    <a:pt x="260996" y="296887"/>
                  </a:lnTo>
                  <a:lnTo>
                    <a:pt x="271348" y="280356"/>
                  </a:lnTo>
                  <a:lnTo>
                    <a:pt x="282487" y="265961"/>
                  </a:lnTo>
                  <a:lnTo>
                    <a:pt x="287980" y="259759"/>
                  </a:lnTo>
                  <a:lnTo>
                    <a:pt x="292928" y="253096"/>
                  </a:lnTo>
                  <a:lnTo>
                    <a:pt x="297274" y="246045"/>
                  </a:lnTo>
                  <a:lnTo>
                    <a:pt x="351764" y="246045"/>
                  </a:lnTo>
                  <a:lnTo>
                    <a:pt x="331723" y="236025"/>
                  </a:lnTo>
                  <a:lnTo>
                    <a:pt x="331723" y="222665"/>
                  </a:lnTo>
                  <a:lnTo>
                    <a:pt x="381207" y="197924"/>
                  </a:lnTo>
                  <a:lnTo>
                    <a:pt x="513394" y="197924"/>
                  </a:lnTo>
                  <a:lnTo>
                    <a:pt x="513394" y="173184"/>
                  </a:lnTo>
                  <a:close/>
                </a:path>
                <a:path w="513715" h="334010">
                  <a:moveTo>
                    <a:pt x="351764" y="246045"/>
                  </a:moveTo>
                  <a:lnTo>
                    <a:pt x="297274" y="246045"/>
                  </a:lnTo>
                  <a:lnTo>
                    <a:pt x="375087" y="285259"/>
                  </a:lnTo>
                  <a:lnTo>
                    <a:pt x="513394" y="285259"/>
                  </a:lnTo>
                  <a:lnTo>
                    <a:pt x="513394" y="260765"/>
                  </a:lnTo>
                  <a:lnTo>
                    <a:pt x="381207" y="260765"/>
                  </a:lnTo>
                  <a:lnTo>
                    <a:pt x="351764" y="246045"/>
                  </a:lnTo>
                  <a:close/>
                </a:path>
                <a:path w="513715" h="334010">
                  <a:moveTo>
                    <a:pt x="513394" y="197924"/>
                  </a:moveTo>
                  <a:lnTo>
                    <a:pt x="381207" y="197924"/>
                  </a:lnTo>
                  <a:lnTo>
                    <a:pt x="393319" y="200734"/>
                  </a:lnTo>
                  <a:lnTo>
                    <a:pt x="403144" y="207656"/>
                  </a:lnTo>
                  <a:lnTo>
                    <a:pt x="409732" y="217707"/>
                  </a:lnTo>
                  <a:lnTo>
                    <a:pt x="412024" y="229345"/>
                  </a:lnTo>
                  <a:lnTo>
                    <a:pt x="412134" y="229906"/>
                  </a:lnTo>
                  <a:lnTo>
                    <a:pt x="409686" y="241922"/>
                  </a:lnTo>
                  <a:lnTo>
                    <a:pt x="403054" y="251731"/>
                  </a:lnTo>
                  <a:lnTo>
                    <a:pt x="393230" y="258342"/>
                  </a:lnTo>
                  <a:lnTo>
                    <a:pt x="381207" y="260765"/>
                  </a:lnTo>
                  <a:lnTo>
                    <a:pt x="513394" y="260765"/>
                  </a:lnTo>
                  <a:lnTo>
                    <a:pt x="513394" y="197924"/>
                  </a:lnTo>
                  <a:close/>
                </a:path>
                <a:path w="513715" h="334010">
                  <a:moveTo>
                    <a:pt x="260513" y="37110"/>
                  </a:moveTo>
                  <a:lnTo>
                    <a:pt x="160823" y="37110"/>
                  </a:lnTo>
                  <a:lnTo>
                    <a:pt x="208480" y="46866"/>
                  </a:lnTo>
                  <a:lnTo>
                    <a:pt x="247546" y="73008"/>
                  </a:lnTo>
                  <a:lnTo>
                    <a:pt x="274178" y="111742"/>
                  </a:lnTo>
                  <a:lnTo>
                    <a:pt x="284464" y="158958"/>
                  </a:lnTo>
                  <a:lnTo>
                    <a:pt x="284532" y="160385"/>
                  </a:lnTo>
                  <a:lnTo>
                    <a:pt x="285990" y="167605"/>
                  </a:lnTo>
                  <a:lnTo>
                    <a:pt x="289966" y="173503"/>
                  </a:lnTo>
                  <a:lnTo>
                    <a:pt x="295864" y="177481"/>
                  </a:lnTo>
                  <a:lnTo>
                    <a:pt x="303089" y="178940"/>
                  </a:lnTo>
                  <a:lnTo>
                    <a:pt x="310309" y="177481"/>
                  </a:lnTo>
                  <a:lnTo>
                    <a:pt x="316208" y="173503"/>
                  </a:lnTo>
                  <a:lnTo>
                    <a:pt x="320186" y="167605"/>
                  </a:lnTo>
                  <a:lnTo>
                    <a:pt x="321645" y="160385"/>
                  </a:lnTo>
                  <a:lnTo>
                    <a:pt x="312778" y="110003"/>
                  </a:lnTo>
                  <a:lnTo>
                    <a:pt x="289734" y="66253"/>
                  </a:lnTo>
                  <a:lnTo>
                    <a:pt x="260513" y="37110"/>
                  </a:lnTo>
                  <a:close/>
                </a:path>
              </a:pathLst>
            </a:custGeom>
            <a:solidFill>
              <a:srgbClr val="006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9491" y="5288660"/>
              <a:ext cx="513715" cy="334010"/>
            </a:xfrm>
            <a:custGeom>
              <a:avLst/>
              <a:gdLst/>
              <a:ahLst/>
              <a:cxnLst/>
              <a:rect l="l" t="t" r="r" b="b"/>
              <a:pathLst>
                <a:path w="513715" h="334010">
                  <a:moveTo>
                    <a:pt x="374650" y="173678"/>
                  </a:moveTo>
                  <a:lnTo>
                    <a:pt x="263997" y="229345"/>
                  </a:lnTo>
                  <a:lnTo>
                    <a:pt x="261193" y="233501"/>
                  </a:lnTo>
                  <a:lnTo>
                    <a:pt x="258108" y="237468"/>
                  </a:lnTo>
                  <a:lnTo>
                    <a:pt x="235074" y="268005"/>
                  </a:lnTo>
                  <a:lnTo>
                    <a:pt x="218595" y="296887"/>
                  </a:lnTo>
                  <a:lnTo>
                    <a:pt x="103051" y="296887"/>
                  </a:lnTo>
                  <a:lnTo>
                    <a:pt x="77120" y="254325"/>
                  </a:lnTo>
                  <a:lnTo>
                    <a:pt x="60521" y="233437"/>
                  </a:lnTo>
                  <a:lnTo>
                    <a:pt x="54902" y="225139"/>
                  </a:lnTo>
                  <a:lnTo>
                    <a:pt x="39747" y="185919"/>
                  </a:lnTo>
                  <a:lnTo>
                    <a:pt x="37114" y="159271"/>
                  </a:lnTo>
                  <a:lnTo>
                    <a:pt x="47465" y="111742"/>
                  </a:lnTo>
                  <a:lnTo>
                    <a:pt x="74097" y="73008"/>
                  </a:lnTo>
                  <a:lnTo>
                    <a:pt x="113165" y="46866"/>
                  </a:lnTo>
                  <a:lnTo>
                    <a:pt x="160823" y="37110"/>
                  </a:lnTo>
                  <a:lnTo>
                    <a:pt x="208480" y="46866"/>
                  </a:lnTo>
                  <a:lnTo>
                    <a:pt x="247546" y="73008"/>
                  </a:lnTo>
                  <a:lnTo>
                    <a:pt x="274178" y="111742"/>
                  </a:lnTo>
                  <a:lnTo>
                    <a:pt x="284532" y="159271"/>
                  </a:lnTo>
                  <a:lnTo>
                    <a:pt x="284532" y="159642"/>
                  </a:lnTo>
                  <a:lnTo>
                    <a:pt x="284532" y="160013"/>
                  </a:lnTo>
                  <a:lnTo>
                    <a:pt x="284532" y="160385"/>
                  </a:lnTo>
                  <a:lnTo>
                    <a:pt x="285990" y="167605"/>
                  </a:lnTo>
                  <a:lnTo>
                    <a:pt x="289966" y="173503"/>
                  </a:lnTo>
                  <a:lnTo>
                    <a:pt x="295864" y="177481"/>
                  </a:lnTo>
                  <a:lnTo>
                    <a:pt x="303089" y="178940"/>
                  </a:lnTo>
                  <a:lnTo>
                    <a:pt x="310309" y="177481"/>
                  </a:lnTo>
                  <a:lnTo>
                    <a:pt x="316208" y="173503"/>
                  </a:lnTo>
                  <a:lnTo>
                    <a:pt x="320186" y="167605"/>
                  </a:lnTo>
                  <a:lnTo>
                    <a:pt x="321645" y="160385"/>
                  </a:lnTo>
                  <a:lnTo>
                    <a:pt x="312778" y="110003"/>
                  </a:lnTo>
                  <a:lnTo>
                    <a:pt x="289734" y="66253"/>
                  </a:lnTo>
                  <a:lnTo>
                    <a:pt x="255042" y="31654"/>
                  </a:lnTo>
                  <a:lnTo>
                    <a:pt x="211228" y="8729"/>
                  </a:lnTo>
                  <a:lnTo>
                    <a:pt x="160823" y="0"/>
                  </a:lnTo>
                  <a:lnTo>
                    <a:pt x="110524" y="8338"/>
                  </a:lnTo>
                  <a:lnTo>
                    <a:pt x="66738" y="30928"/>
                  </a:lnTo>
                  <a:lnTo>
                    <a:pt x="32020" y="65244"/>
                  </a:lnTo>
                  <a:lnTo>
                    <a:pt x="8923" y="108762"/>
                  </a:lnTo>
                  <a:lnTo>
                    <a:pt x="0" y="158958"/>
                  </a:lnTo>
                  <a:lnTo>
                    <a:pt x="0" y="164524"/>
                  </a:lnTo>
                  <a:lnTo>
                    <a:pt x="6664" y="206660"/>
                  </a:lnTo>
                  <a:lnTo>
                    <a:pt x="23130" y="244325"/>
                  </a:lnTo>
                  <a:lnTo>
                    <a:pt x="39151" y="265961"/>
                  </a:lnTo>
                  <a:lnTo>
                    <a:pt x="50299" y="280355"/>
                  </a:lnTo>
                  <a:lnTo>
                    <a:pt x="60978" y="297383"/>
                  </a:lnTo>
                  <a:lnTo>
                    <a:pt x="70162" y="313994"/>
                  </a:lnTo>
                  <a:lnTo>
                    <a:pt x="76825" y="327136"/>
                  </a:lnTo>
                  <a:lnTo>
                    <a:pt x="78911" y="331334"/>
                  </a:lnTo>
                  <a:lnTo>
                    <a:pt x="83200" y="333997"/>
                  </a:lnTo>
                  <a:lnTo>
                    <a:pt x="87892" y="333997"/>
                  </a:lnTo>
                  <a:lnTo>
                    <a:pt x="233746" y="333997"/>
                  </a:lnTo>
                  <a:lnTo>
                    <a:pt x="238438" y="333997"/>
                  </a:lnTo>
                  <a:lnTo>
                    <a:pt x="242727" y="331334"/>
                  </a:lnTo>
                  <a:lnTo>
                    <a:pt x="244822" y="327136"/>
                  </a:lnTo>
                  <a:lnTo>
                    <a:pt x="251507" y="313994"/>
                  </a:lnTo>
                  <a:lnTo>
                    <a:pt x="260685" y="297383"/>
                  </a:lnTo>
                  <a:lnTo>
                    <a:pt x="271348" y="280356"/>
                  </a:lnTo>
                  <a:lnTo>
                    <a:pt x="282487" y="265961"/>
                  </a:lnTo>
                  <a:lnTo>
                    <a:pt x="287980" y="259759"/>
                  </a:lnTo>
                  <a:lnTo>
                    <a:pt x="292928" y="253096"/>
                  </a:lnTo>
                  <a:lnTo>
                    <a:pt x="297274" y="246045"/>
                  </a:lnTo>
                  <a:lnTo>
                    <a:pt x="375087" y="285259"/>
                  </a:lnTo>
                  <a:lnTo>
                    <a:pt x="513394" y="285259"/>
                  </a:lnTo>
                  <a:lnTo>
                    <a:pt x="513394" y="173184"/>
                  </a:lnTo>
                  <a:lnTo>
                    <a:pt x="374650" y="173678"/>
                  </a:lnTo>
                  <a:close/>
                </a:path>
              </a:pathLst>
            </a:custGeom>
            <a:ln w="618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8122" y="5483492"/>
              <a:ext cx="86596" cy="6902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81012" y="5176901"/>
              <a:ext cx="791210" cy="695325"/>
            </a:xfrm>
            <a:custGeom>
              <a:avLst/>
              <a:gdLst/>
              <a:ahLst/>
              <a:cxnLst/>
              <a:rect l="l" t="t" r="r" b="b"/>
              <a:pathLst>
                <a:path w="79121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808" y="9096"/>
                  </a:lnTo>
                  <a:lnTo>
                    <a:pt x="756666" y="33909"/>
                  </a:lnTo>
                  <a:lnTo>
                    <a:pt x="781522" y="70723"/>
                  </a:lnTo>
                  <a:lnTo>
                    <a:pt x="790638" y="115824"/>
                  </a:lnTo>
                  <a:lnTo>
                    <a:pt x="790638" y="579374"/>
                  </a:lnTo>
                  <a:lnTo>
                    <a:pt x="781522" y="624484"/>
                  </a:lnTo>
                  <a:lnTo>
                    <a:pt x="756666" y="661320"/>
                  </a:lnTo>
                  <a:lnTo>
                    <a:pt x="719808" y="686155"/>
                  </a:lnTo>
                  <a:lnTo>
                    <a:pt x="674687" y="695261"/>
                  </a:lnTo>
                  <a:lnTo>
                    <a:pt x="115887" y="695261"/>
                  </a:lnTo>
                  <a:lnTo>
                    <a:pt x="70782" y="686155"/>
                  </a:lnTo>
                  <a:lnTo>
                    <a:pt x="33945" y="661320"/>
                  </a:lnTo>
                  <a:lnTo>
                    <a:pt x="9108" y="62448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19475" y="590550"/>
              <a:ext cx="7934325" cy="714375"/>
            </a:xfrm>
            <a:custGeom>
              <a:avLst/>
              <a:gdLst/>
              <a:ahLst/>
              <a:cxnLst/>
              <a:rect l="l" t="t" r="r" b="b"/>
              <a:pathLst>
                <a:path w="7934325" h="714375">
                  <a:moveTo>
                    <a:pt x="7934325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7934325" y="714375"/>
                  </a:lnTo>
                  <a:lnTo>
                    <a:pt x="7934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2659" y="515048"/>
            <a:ext cx="25761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" dirty="0">
                <a:solidFill>
                  <a:srgbClr val="F39E0C"/>
                </a:solidFill>
              </a:rPr>
              <a:t>INFRATECH-</a:t>
            </a:r>
            <a:r>
              <a:rPr sz="2750" spc="-25" dirty="0">
                <a:solidFill>
                  <a:srgbClr val="F39E0C"/>
                </a:solidFill>
              </a:rPr>
              <a:t>01</a:t>
            </a:r>
            <a:endParaRPr sz="2750"/>
          </a:p>
        </p:txBody>
      </p:sp>
      <p:sp>
        <p:nvSpPr>
          <p:cNvPr id="6" name="object 6"/>
          <p:cNvSpPr/>
          <p:nvPr/>
        </p:nvSpPr>
        <p:spPr>
          <a:xfrm>
            <a:off x="3419475" y="1485900"/>
            <a:ext cx="7934325" cy="5191125"/>
          </a:xfrm>
          <a:custGeom>
            <a:avLst/>
            <a:gdLst/>
            <a:ahLst/>
            <a:cxnLst/>
            <a:rect l="l" t="t" r="r" b="b"/>
            <a:pathLst>
              <a:path w="7934325" h="5191125">
                <a:moveTo>
                  <a:pt x="7934325" y="0"/>
                </a:moveTo>
                <a:lnTo>
                  <a:pt x="0" y="0"/>
                </a:lnTo>
                <a:lnTo>
                  <a:pt x="0" y="5191125"/>
                </a:lnTo>
                <a:lnTo>
                  <a:pt x="7934325" y="5191125"/>
                </a:lnTo>
                <a:lnTo>
                  <a:pt x="7934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2659" y="895985"/>
            <a:ext cx="7734300" cy="3791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417945" algn="l"/>
              </a:tabLst>
            </a:pPr>
            <a:r>
              <a:rPr sz="2600" b="1" spc="-10" dirty="0">
                <a:solidFill>
                  <a:srgbClr val="006CAE"/>
                </a:solidFill>
                <a:latin typeface="Arial"/>
                <a:cs typeface="Arial"/>
              </a:rPr>
              <a:t>Scope</a:t>
            </a:r>
            <a:r>
              <a:rPr sz="2600" b="1" dirty="0">
                <a:solidFill>
                  <a:srgbClr val="006CAE"/>
                </a:solidFill>
                <a:latin typeface="Arial"/>
                <a:cs typeface="Arial"/>
              </a:rPr>
              <a:t>	</a:t>
            </a:r>
            <a:r>
              <a:rPr sz="2600" b="1" spc="-25" dirty="0">
                <a:solidFill>
                  <a:srgbClr val="006CAE"/>
                </a:solidFill>
                <a:latin typeface="Arial"/>
                <a:cs typeface="Arial"/>
              </a:rPr>
              <a:t>1/3</a:t>
            </a:r>
            <a:endParaRPr sz="2600">
              <a:latin typeface="Arial"/>
              <a:cs typeface="Arial"/>
            </a:endParaRPr>
          </a:p>
          <a:p>
            <a:pPr marL="404495" marR="5080" indent="-339725" algn="just">
              <a:lnSpc>
                <a:spcPts val="2180"/>
              </a:lnSpc>
              <a:spcBef>
                <a:spcPts val="2495"/>
              </a:spcBef>
              <a:buClr>
                <a:srgbClr val="1A79AC"/>
              </a:buClr>
              <a:buChar char="•"/>
              <a:tabLst>
                <a:tab pos="40830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2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DELIVER</a:t>
            </a:r>
            <a:r>
              <a:rPr sz="2000" b="1" spc="22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INNOVATIVE</a:t>
            </a:r>
            <a:r>
              <a:rPr sz="2000" b="1" spc="2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SCIENTIFIC</a:t>
            </a:r>
            <a:r>
              <a:rPr sz="2000" b="1" spc="2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INSTRUMENTATION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, 	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TOOLS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000" spc="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DIGITALISATION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000" spc="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METHODS</a:t>
            </a:r>
            <a:r>
              <a:rPr sz="2000" b="1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SOLUTIONS</a:t>
            </a:r>
            <a:r>
              <a:rPr sz="2000" b="1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which</a:t>
            </a:r>
            <a:endParaRPr sz="2000">
              <a:latin typeface="Arial"/>
              <a:cs typeface="Arial"/>
            </a:endParaRPr>
          </a:p>
          <a:p>
            <a:pPr marL="408305">
              <a:lnSpc>
                <a:spcPts val="1950"/>
              </a:lnSpc>
              <a:tabLst>
                <a:tab pos="1547495" algn="l"/>
                <a:tab pos="2077720" algn="l"/>
                <a:tab pos="3480435" algn="l"/>
                <a:tab pos="3869690" algn="l"/>
                <a:tab pos="4429125" algn="l"/>
                <a:tab pos="4805680" algn="l"/>
                <a:tab pos="5336540" algn="l"/>
                <a:tab pos="5868670" algn="l"/>
                <a:tab pos="647065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advance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state-of-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art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Associated</a:t>
            </a:r>
            <a:endParaRPr sz="2000">
              <a:latin typeface="Arial"/>
              <a:cs typeface="Arial"/>
            </a:endParaRPr>
          </a:p>
          <a:p>
            <a:pPr marL="408305">
              <a:lnSpc>
                <a:spcPts val="229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Countries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show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transformative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potential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operation</a:t>
            </a:r>
            <a:endParaRPr sz="2000">
              <a:latin typeface="Arial"/>
              <a:cs typeface="Arial"/>
            </a:endParaRPr>
          </a:p>
          <a:p>
            <a:pPr marL="404495" marR="9525" indent="-339725" algn="just">
              <a:lnSpc>
                <a:spcPts val="2180"/>
              </a:lnSpc>
              <a:spcBef>
                <a:spcPts val="1235"/>
              </a:spcBef>
              <a:buClr>
                <a:srgbClr val="1A79AC"/>
              </a:buClr>
              <a:buChar char="•"/>
              <a:tabLst>
                <a:tab pos="40830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related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developments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should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lead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RIs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NEW 	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AREAS</a:t>
            </a:r>
            <a:r>
              <a:rPr sz="20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WIDER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COMMUNITY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USERS</a:t>
            </a:r>
            <a:endParaRPr sz="2000">
              <a:latin typeface="Arial"/>
              <a:cs typeface="Arial"/>
            </a:endParaRPr>
          </a:p>
          <a:p>
            <a:pPr marL="408305">
              <a:lnSpc>
                <a:spcPts val="214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(including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industrial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users)</a:t>
            </a:r>
            <a:endParaRPr sz="2000">
              <a:latin typeface="Arial"/>
              <a:cs typeface="Arial"/>
            </a:endParaRPr>
          </a:p>
          <a:p>
            <a:pPr marL="404495" marR="5715" indent="-339725" algn="just">
              <a:lnSpc>
                <a:spcPts val="2180"/>
              </a:lnSpc>
              <a:spcBef>
                <a:spcPts val="1165"/>
              </a:spcBef>
              <a:buClr>
                <a:srgbClr val="1A79AC"/>
              </a:buClr>
              <a:buChar char="•"/>
              <a:tabLst>
                <a:tab pos="408305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Cutting-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edge</a:t>
            </a:r>
            <a:r>
              <a:rPr sz="2000" spc="4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technologies</a:t>
            </a:r>
            <a:r>
              <a:rPr sz="2000" spc="4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enhance</a:t>
            </a:r>
            <a:r>
              <a:rPr sz="2000" b="1" spc="4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potential</a:t>
            </a:r>
            <a:r>
              <a:rPr sz="2000" b="1" spc="48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RIs 	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ADDRESSING</a:t>
            </a:r>
            <a:r>
              <a:rPr sz="2000" b="1" spc="459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2000" b="1" spc="48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POLICY</a:t>
            </a:r>
            <a:r>
              <a:rPr sz="2000" b="1" spc="445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OBJECTIVES</a:t>
            </a:r>
            <a:r>
              <a:rPr sz="2000" b="1" spc="49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b="1" spc="49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SOCIO- 	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ECONOMIC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CHALLENGES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7780" y="5252270"/>
            <a:ext cx="645952" cy="5733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33901" y="4967287"/>
            <a:ext cx="6600825" cy="1619250"/>
          </a:xfrm>
          <a:prstGeom prst="rect">
            <a:avLst/>
          </a:prstGeom>
          <a:ln w="12700">
            <a:solidFill>
              <a:srgbClr val="F39E0C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4875" marR="330200">
              <a:lnSpc>
                <a:spcPct val="101000"/>
              </a:lnSpc>
              <a:spcBef>
                <a:spcPts val="280"/>
              </a:spcBef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Proposals</a:t>
            </a:r>
            <a:r>
              <a:rPr sz="1550" spc="1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should</a:t>
            </a:r>
            <a:r>
              <a:rPr sz="1550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550" spc="1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complementary</a:t>
            </a:r>
            <a:r>
              <a:rPr sz="1550" b="1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1550" b="1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actions</a:t>
            </a:r>
            <a:r>
              <a:rPr sz="1550" b="1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D4D4D"/>
                </a:solidFill>
                <a:latin typeface="Arial"/>
                <a:cs typeface="Arial"/>
              </a:rPr>
              <a:t>funded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under</a:t>
            </a:r>
            <a:r>
              <a:rPr sz="1550" b="1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D4D4D"/>
                </a:solidFill>
                <a:latin typeface="Arial"/>
                <a:cs typeface="Arial"/>
              </a:rPr>
              <a:t>topics</a:t>
            </a:r>
            <a:endParaRPr sz="1550">
              <a:latin typeface="Arial"/>
              <a:cs typeface="Arial"/>
            </a:endParaRPr>
          </a:p>
          <a:p>
            <a:pPr marL="1190625" indent="-285750">
              <a:lnSpc>
                <a:spcPct val="100000"/>
              </a:lnSpc>
              <a:spcBef>
                <a:spcPts val="90"/>
              </a:spcBef>
              <a:buClr>
                <a:srgbClr val="921680"/>
              </a:buClr>
              <a:buFont typeface="Wingdings"/>
              <a:buChar char=""/>
              <a:tabLst>
                <a:tab pos="1190625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HORIZON-INFRA-2022-TECH-01-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01</a:t>
            </a:r>
            <a:endParaRPr sz="1550">
              <a:latin typeface="Arial"/>
              <a:cs typeface="Arial"/>
            </a:endParaRPr>
          </a:p>
          <a:p>
            <a:pPr marL="1190625" indent="-285750">
              <a:lnSpc>
                <a:spcPct val="100000"/>
              </a:lnSpc>
              <a:spcBef>
                <a:spcPts val="95"/>
              </a:spcBef>
              <a:buClr>
                <a:srgbClr val="921680"/>
              </a:buClr>
              <a:buFont typeface="Wingdings"/>
              <a:buChar char=""/>
              <a:tabLst>
                <a:tab pos="1190625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HORIZON-INFRA-2024-TECH-01-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01</a:t>
            </a:r>
            <a:endParaRPr sz="1550">
              <a:latin typeface="Arial"/>
              <a:cs typeface="Arial"/>
            </a:endParaRPr>
          </a:p>
          <a:p>
            <a:pPr marL="904875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targeting</a:t>
            </a:r>
            <a:r>
              <a:rPr sz="1550" spc="1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sz="15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instrumentation,</a:t>
            </a:r>
            <a:r>
              <a:rPr sz="15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tools,</a:t>
            </a:r>
            <a:r>
              <a:rPr sz="15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methods,</a:t>
            </a:r>
            <a:endParaRPr sz="1550">
              <a:latin typeface="Arial"/>
              <a:cs typeface="Arial"/>
            </a:endParaRPr>
          </a:p>
          <a:p>
            <a:pPr marL="904875">
              <a:lnSpc>
                <a:spcPct val="100000"/>
              </a:lnSpc>
              <a:spcBef>
                <a:spcPts val="90"/>
              </a:spcBef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digitalisation,</a:t>
            </a:r>
            <a:r>
              <a:rPr sz="15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550" spc="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solutions.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25150" y="5905500"/>
            <a:ext cx="12573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226" y="4078287"/>
            <a:ext cx="5856605" cy="2589530"/>
            <a:chOff x="6126226" y="4078287"/>
            <a:chExt cx="5856605" cy="2589530"/>
          </a:xfrm>
        </p:grpSpPr>
        <p:sp>
          <p:nvSpPr>
            <p:cNvPr id="3" name="object 3"/>
            <p:cNvSpPr/>
            <p:nvPr/>
          </p:nvSpPr>
          <p:spPr>
            <a:xfrm>
              <a:off x="6129401" y="4081462"/>
              <a:ext cx="4857750" cy="2019300"/>
            </a:xfrm>
            <a:custGeom>
              <a:avLst/>
              <a:gdLst/>
              <a:ahLst/>
              <a:cxnLst/>
              <a:rect l="l" t="t" r="r" b="b"/>
              <a:pathLst>
                <a:path w="4857750" h="2019300">
                  <a:moveTo>
                    <a:pt x="4857750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4857750" y="2019300"/>
                  </a:lnTo>
                  <a:lnTo>
                    <a:pt x="48577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29401" y="4081462"/>
              <a:ext cx="4857750" cy="2019300"/>
            </a:xfrm>
            <a:custGeom>
              <a:avLst/>
              <a:gdLst/>
              <a:ahLst/>
              <a:cxnLst/>
              <a:rect l="l" t="t" r="r" b="b"/>
              <a:pathLst>
                <a:path w="4857750" h="2019300">
                  <a:moveTo>
                    <a:pt x="0" y="2019300"/>
                  </a:moveTo>
                  <a:lnTo>
                    <a:pt x="4857750" y="2019300"/>
                  </a:lnTo>
                  <a:lnTo>
                    <a:pt x="4857750" y="0"/>
                  </a:lnTo>
                  <a:lnTo>
                    <a:pt x="0" y="0"/>
                  </a:lnTo>
                  <a:lnTo>
                    <a:pt x="0" y="20193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52620" y="326390"/>
            <a:ext cx="3299460" cy="964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INFRATECH-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marL="484505">
              <a:lnSpc>
                <a:spcPts val="3180"/>
              </a:lnSpc>
            </a:pPr>
            <a:r>
              <a:rPr sz="2750" spc="-10" dirty="0"/>
              <a:t>Scope</a:t>
            </a:r>
            <a:endParaRPr sz="2750"/>
          </a:p>
        </p:txBody>
      </p:sp>
      <p:sp>
        <p:nvSpPr>
          <p:cNvPr id="6" name="object 6"/>
          <p:cNvSpPr txBox="1"/>
          <p:nvPr/>
        </p:nvSpPr>
        <p:spPr>
          <a:xfrm>
            <a:off x="10415651" y="841692"/>
            <a:ext cx="5168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2/3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1687" y="1877948"/>
            <a:ext cx="4864100" cy="2025650"/>
            <a:chOff x="801687" y="1877948"/>
            <a:chExt cx="4864100" cy="2025650"/>
          </a:xfrm>
        </p:grpSpPr>
        <p:sp>
          <p:nvSpPr>
            <p:cNvPr id="8" name="object 8"/>
            <p:cNvSpPr/>
            <p:nvPr/>
          </p:nvSpPr>
          <p:spPr>
            <a:xfrm>
              <a:off x="804862" y="1881123"/>
              <a:ext cx="4857750" cy="2019300"/>
            </a:xfrm>
            <a:custGeom>
              <a:avLst/>
              <a:gdLst/>
              <a:ahLst/>
              <a:cxnLst/>
              <a:rect l="l" t="t" r="r" b="b"/>
              <a:pathLst>
                <a:path w="4857750" h="2019300">
                  <a:moveTo>
                    <a:pt x="4857750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4857750" y="2019300"/>
                  </a:lnTo>
                  <a:lnTo>
                    <a:pt x="48577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4862" y="1881123"/>
              <a:ext cx="4857750" cy="2019300"/>
            </a:xfrm>
            <a:custGeom>
              <a:avLst/>
              <a:gdLst/>
              <a:ahLst/>
              <a:cxnLst/>
              <a:rect l="l" t="t" r="r" b="b"/>
              <a:pathLst>
                <a:path w="4857750" h="2019300">
                  <a:moveTo>
                    <a:pt x="0" y="2019300"/>
                  </a:moveTo>
                  <a:lnTo>
                    <a:pt x="4857750" y="2019300"/>
                  </a:lnTo>
                  <a:lnTo>
                    <a:pt x="4857750" y="0"/>
                  </a:lnTo>
                  <a:lnTo>
                    <a:pt x="0" y="0"/>
                  </a:lnTo>
                  <a:lnTo>
                    <a:pt x="0" y="20193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17370" y="2171128"/>
            <a:ext cx="3528695" cy="13836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6600"/>
              </a:lnSpc>
              <a:spcBef>
                <a:spcPts val="450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Research and</a:t>
            </a:r>
            <a:r>
              <a:rPr sz="20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development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NEW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SCIENTIFIC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INSTRUMENTATION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TOOLS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, 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DIGITALISATION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METHODS</a:t>
            </a:r>
            <a:r>
              <a:rPr sz="20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0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RIs…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8487" y="1903476"/>
            <a:ext cx="1069975" cy="1612900"/>
            <a:chOff x="598487" y="1903476"/>
            <a:chExt cx="1069975" cy="16129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837" y="1909699"/>
              <a:ext cx="1057275" cy="1600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4837" y="1909826"/>
              <a:ext cx="1057275" cy="1600200"/>
            </a:xfrm>
            <a:custGeom>
              <a:avLst/>
              <a:gdLst/>
              <a:ahLst/>
              <a:cxnLst/>
              <a:rect l="l" t="t" r="r" b="b"/>
              <a:pathLst>
                <a:path w="1057275" h="1600200">
                  <a:moveTo>
                    <a:pt x="0" y="1600200"/>
                  </a:moveTo>
                  <a:lnTo>
                    <a:pt x="1057275" y="1600200"/>
                  </a:lnTo>
                  <a:lnTo>
                    <a:pt x="1057275" y="0"/>
                  </a:lnTo>
                  <a:lnTo>
                    <a:pt x="0" y="0"/>
                  </a:lnTo>
                  <a:lnTo>
                    <a:pt x="0" y="16002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097651" y="1858898"/>
            <a:ext cx="4864100" cy="2035175"/>
            <a:chOff x="6097651" y="1858898"/>
            <a:chExt cx="4864100" cy="2035175"/>
          </a:xfrm>
        </p:grpSpPr>
        <p:sp>
          <p:nvSpPr>
            <p:cNvPr id="15" name="object 15"/>
            <p:cNvSpPr/>
            <p:nvPr/>
          </p:nvSpPr>
          <p:spPr>
            <a:xfrm>
              <a:off x="6100826" y="1862073"/>
              <a:ext cx="4857750" cy="2028825"/>
            </a:xfrm>
            <a:custGeom>
              <a:avLst/>
              <a:gdLst/>
              <a:ahLst/>
              <a:cxnLst/>
              <a:rect l="l" t="t" r="r" b="b"/>
              <a:pathLst>
                <a:path w="4857750" h="2028825">
                  <a:moveTo>
                    <a:pt x="4857750" y="0"/>
                  </a:moveTo>
                  <a:lnTo>
                    <a:pt x="0" y="0"/>
                  </a:lnTo>
                  <a:lnTo>
                    <a:pt x="0" y="2028825"/>
                  </a:lnTo>
                  <a:lnTo>
                    <a:pt x="4857750" y="2028825"/>
                  </a:lnTo>
                  <a:lnTo>
                    <a:pt x="48577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00826" y="1862073"/>
              <a:ext cx="4857750" cy="2028825"/>
            </a:xfrm>
            <a:custGeom>
              <a:avLst/>
              <a:gdLst/>
              <a:ahLst/>
              <a:cxnLst/>
              <a:rect l="l" t="t" r="r" b="b"/>
              <a:pathLst>
                <a:path w="4857750" h="2028825">
                  <a:moveTo>
                    <a:pt x="0" y="2028825"/>
                  </a:moveTo>
                  <a:lnTo>
                    <a:pt x="4857750" y="2028825"/>
                  </a:lnTo>
                  <a:lnTo>
                    <a:pt x="4857750" y="0"/>
                  </a:lnTo>
                  <a:lnTo>
                    <a:pt x="0" y="0"/>
                  </a:lnTo>
                  <a:lnTo>
                    <a:pt x="0" y="20288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17080" y="2555557"/>
            <a:ext cx="3215640" cy="601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25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…</a:t>
            </a:r>
            <a:r>
              <a:rPr sz="2000" spc="-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their</a:t>
            </a:r>
            <a:r>
              <a:rPr sz="20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technology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validation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prototyping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23026" y="1903476"/>
            <a:ext cx="1069975" cy="1612900"/>
            <a:chOff x="5923026" y="1903476"/>
            <a:chExt cx="1069975" cy="16129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9376" y="1909699"/>
              <a:ext cx="1057275" cy="1600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929376" y="1909826"/>
              <a:ext cx="1057275" cy="1600200"/>
            </a:xfrm>
            <a:custGeom>
              <a:avLst/>
              <a:gdLst/>
              <a:ahLst/>
              <a:cxnLst/>
              <a:rect l="l" t="t" r="r" b="b"/>
              <a:pathLst>
                <a:path w="1057275" h="1600200">
                  <a:moveTo>
                    <a:pt x="0" y="1600200"/>
                  </a:moveTo>
                  <a:lnTo>
                    <a:pt x="1057275" y="1600200"/>
                  </a:lnTo>
                  <a:lnTo>
                    <a:pt x="1057275" y="0"/>
                  </a:lnTo>
                  <a:lnTo>
                    <a:pt x="0" y="0"/>
                  </a:lnTo>
                  <a:lnTo>
                    <a:pt x="0" y="16002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01687" y="4078287"/>
            <a:ext cx="4864100" cy="2025650"/>
            <a:chOff x="801687" y="4078287"/>
            <a:chExt cx="4864100" cy="2025650"/>
          </a:xfrm>
        </p:grpSpPr>
        <p:sp>
          <p:nvSpPr>
            <p:cNvPr id="22" name="object 22"/>
            <p:cNvSpPr/>
            <p:nvPr/>
          </p:nvSpPr>
          <p:spPr>
            <a:xfrm>
              <a:off x="804862" y="4081462"/>
              <a:ext cx="4857750" cy="2019300"/>
            </a:xfrm>
            <a:custGeom>
              <a:avLst/>
              <a:gdLst/>
              <a:ahLst/>
              <a:cxnLst/>
              <a:rect l="l" t="t" r="r" b="b"/>
              <a:pathLst>
                <a:path w="4857750" h="2019300">
                  <a:moveTo>
                    <a:pt x="4857750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4857750" y="2019300"/>
                  </a:lnTo>
                  <a:lnTo>
                    <a:pt x="48577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4862" y="4081462"/>
              <a:ext cx="4857750" cy="2019300"/>
            </a:xfrm>
            <a:custGeom>
              <a:avLst/>
              <a:gdLst/>
              <a:ahLst/>
              <a:cxnLst/>
              <a:rect l="l" t="t" r="r" b="b"/>
              <a:pathLst>
                <a:path w="4857750" h="2019300">
                  <a:moveTo>
                    <a:pt x="0" y="2019300"/>
                  </a:moveTo>
                  <a:lnTo>
                    <a:pt x="4857750" y="2019300"/>
                  </a:lnTo>
                  <a:lnTo>
                    <a:pt x="4857750" y="0"/>
                  </a:lnTo>
                  <a:lnTo>
                    <a:pt x="0" y="0"/>
                  </a:lnTo>
                  <a:lnTo>
                    <a:pt x="0" y="201930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817370" y="4637404"/>
            <a:ext cx="3574415" cy="8597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ct val="86100"/>
              </a:lnSpc>
              <a:spcBef>
                <a:spcPts val="459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TRAINING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RI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STAFF</a:t>
            </a:r>
            <a:r>
              <a:rPr sz="20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0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operation and use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these</a:t>
            </a:r>
            <a:r>
              <a:rPr sz="20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new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solutions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8487" y="4103687"/>
            <a:ext cx="1069975" cy="1612900"/>
            <a:chOff x="598487" y="4103687"/>
            <a:chExt cx="1069975" cy="161290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837" y="4110037"/>
              <a:ext cx="1057275" cy="16002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4837" y="4110037"/>
              <a:ext cx="1057275" cy="1600200"/>
            </a:xfrm>
            <a:custGeom>
              <a:avLst/>
              <a:gdLst/>
              <a:ahLst/>
              <a:cxnLst/>
              <a:rect l="l" t="t" r="r" b="b"/>
              <a:pathLst>
                <a:path w="1057275" h="1600200">
                  <a:moveTo>
                    <a:pt x="0" y="1600200"/>
                  </a:moveTo>
                  <a:lnTo>
                    <a:pt x="1057275" y="1600200"/>
                  </a:lnTo>
                  <a:lnTo>
                    <a:pt x="1057275" y="0"/>
                  </a:lnTo>
                  <a:lnTo>
                    <a:pt x="0" y="0"/>
                  </a:lnTo>
                  <a:lnTo>
                    <a:pt x="0" y="16002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45655" y="4191254"/>
            <a:ext cx="3726179" cy="17564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30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Innovative</a:t>
            </a:r>
            <a:r>
              <a:rPr sz="20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potential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for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INDUSTRIAL</a:t>
            </a:r>
            <a:r>
              <a:rPr sz="20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EXPLOITATION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130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SOLUTIONS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and/or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BENEFIT</a:t>
            </a:r>
            <a:r>
              <a:rPr sz="20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b="1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SOCIETY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5"/>
              </a:lnSpc>
              <a:spcBef>
                <a:spcPts val="439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(including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use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by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SMEs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startups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55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scaleups)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23026" y="4103687"/>
            <a:ext cx="1069975" cy="1612900"/>
            <a:chOff x="5923026" y="4103687"/>
            <a:chExt cx="1069975" cy="1612900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9376" y="4110037"/>
              <a:ext cx="1057275" cy="16002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29376" y="4110037"/>
              <a:ext cx="1057275" cy="1600200"/>
            </a:xfrm>
            <a:custGeom>
              <a:avLst/>
              <a:gdLst/>
              <a:ahLst/>
              <a:cxnLst/>
              <a:rect l="l" t="t" r="r" b="b"/>
              <a:pathLst>
                <a:path w="1057275" h="1600200">
                  <a:moveTo>
                    <a:pt x="0" y="1600200"/>
                  </a:moveTo>
                  <a:lnTo>
                    <a:pt x="1057275" y="1600200"/>
                  </a:lnTo>
                  <a:lnTo>
                    <a:pt x="1057275" y="0"/>
                  </a:lnTo>
                  <a:lnTo>
                    <a:pt x="0" y="0"/>
                  </a:lnTo>
                  <a:lnTo>
                    <a:pt x="0" y="16002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162" y="1397000"/>
            <a:ext cx="11317605" cy="5340350"/>
            <a:chOff x="665162" y="1397000"/>
            <a:chExt cx="11317605" cy="5340350"/>
          </a:xfrm>
        </p:grpSpPr>
        <p:sp>
          <p:nvSpPr>
            <p:cNvPr id="3" name="object 3"/>
            <p:cNvSpPr/>
            <p:nvPr/>
          </p:nvSpPr>
          <p:spPr>
            <a:xfrm>
              <a:off x="676795" y="1403350"/>
              <a:ext cx="1118870" cy="5327650"/>
            </a:xfrm>
            <a:custGeom>
              <a:avLst/>
              <a:gdLst/>
              <a:ahLst/>
              <a:cxnLst/>
              <a:rect l="l" t="t" r="r" b="b"/>
              <a:pathLst>
                <a:path w="1118870" h="5327650">
                  <a:moveTo>
                    <a:pt x="15290" y="0"/>
                  </a:moveTo>
                  <a:lnTo>
                    <a:pt x="49237" y="34377"/>
                  </a:lnTo>
                  <a:lnTo>
                    <a:pt x="82653" y="69078"/>
                  </a:lnTo>
                  <a:lnTo>
                    <a:pt x="115539" y="104099"/>
                  </a:lnTo>
                  <a:lnTo>
                    <a:pt x="147894" y="139435"/>
                  </a:lnTo>
                  <a:lnTo>
                    <a:pt x="179719" y="175079"/>
                  </a:lnTo>
                  <a:lnTo>
                    <a:pt x="211013" y="211028"/>
                  </a:lnTo>
                  <a:lnTo>
                    <a:pt x="241777" y="247275"/>
                  </a:lnTo>
                  <a:lnTo>
                    <a:pt x="272011" y="283816"/>
                  </a:lnTo>
                  <a:lnTo>
                    <a:pt x="301714" y="320646"/>
                  </a:lnTo>
                  <a:lnTo>
                    <a:pt x="330887" y="357760"/>
                  </a:lnTo>
                  <a:lnTo>
                    <a:pt x="359529" y="395152"/>
                  </a:lnTo>
                  <a:lnTo>
                    <a:pt x="387641" y="432817"/>
                  </a:lnTo>
                  <a:lnTo>
                    <a:pt x="415223" y="470751"/>
                  </a:lnTo>
                  <a:lnTo>
                    <a:pt x="442274" y="508948"/>
                  </a:lnTo>
                  <a:lnTo>
                    <a:pt x="468795" y="547403"/>
                  </a:lnTo>
                  <a:lnTo>
                    <a:pt x="494785" y="586111"/>
                  </a:lnTo>
                  <a:lnTo>
                    <a:pt x="520245" y="625067"/>
                  </a:lnTo>
                  <a:lnTo>
                    <a:pt x="545174" y="664265"/>
                  </a:lnTo>
                  <a:lnTo>
                    <a:pt x="569573" y="703701"/>
                  </a:lnTo>
                  <a:lnTo>
                    <a:pt x="593442" y="743370"/>
                  </a:lnTo>
                  <a:lnTo>
                    <a:pt x="616780" y="783266"/>
                  </a:lnTo>
                  <a:lnTo>
                    <a:pt x="639588" y="823384"/>
                  </a:lnTo>
                  <a:lnTo>
                    <a:pt x="661866" y="863720"/>
                  </a:lnTo>
                  <a:lnTo>
                    <a:pt x="683613" y="904267"/>
                  </a:lnTo>
                  <a:lnTo>
                    <a:pt x="704829" y="945022"/>
                  </a:lnTo>
                  <a:lnTo>
                    <a:pt x="725515" y="985978"/>
                  </a:lnTo>
                  <a:lnTo>
                    <a:pt x="745671" y="1027131"/>
                  </a:lnTo>
                  <a:lnTo>
                    <a:pt x="765296" y="1068476"/>
                  </a:lnTo>
                  <a:lnTo>
                    <a:pt x="784391" y="1110007"/>
                  </a:lnTo>
                  <a:lnTo>
                    <a:pt x="802956" y="1151720"/>
                  </a:lnTo>
                  <a:lnTo>
                    <a:pt x="820990" y="1193609"/>
                  </a:lnTo>
                  <a:lnTo>
                    <a:pt x="838494" y="1235669"/>
                  </a:lnTo>
                  <a:lnTo>
                    <a:pt x="855467" y="1277895"/>
                  </a:lnTo>
                  <a:lnTo>
                    <a:pt x="871910" y="1320282"/>
                  </a:lnTo>
                  <a:lnTo>
                    <a:pt x="887822" y="1362825"/>
                  </a:lnTo>
                  <a:lnTo>
                    <a:pt x="903204" y="1405519"/>
                  </a:lnTo>
                  <a:lnTo>
                    <a:pt x="918056" y="1448358"/>
                  </a:lnTo>
                  <a:lnTo>
                    <a:pt x="932377" y="1491338"/>
                  </a:lnTo>
                  <a:lnTo>
                    <a:pt x="946168" y="1534453"/>
                  </a:lnTo>
                  <a:lnTo>
                    <a:pt x="959428" y="1577699"/>
                  </a:lnTo>
                  <a:lnTo>
                    <a:pt x="972158" y="1621070"/>
                  </a:lnTo>
                  <a:lnTo>
                    <a:pt x="984358" y="1664561"/>
                  </a:lnTo>
                  <a:lnTo>
                    <a:pt x="996027" y="1708166"/>
                  </a:lnTo>
                  <a:lnTo>
                    <a:pt x="1007165" y="1751882"/>
                  </a:lnTo>
                  <a:lnTo>
                    <a:pt x="1017774" y="1795703"/>
                  </a:lnTo>
                  <a:lnTo>
                    <a:pt x="1027852" y="1839623"/>
                  </a:lnTo>
                  <a:lnTo>
                    <a:pt x="1037399" y="1883637"/>
                  </a:lnTo>
                  <a:lnTo>
                    <a:pt x="1046416" y="1927741"/>
                  </a:lnTo>
                  <a:lnTo>
                    <a:pt x="1054903" y="1971930"/>
                  </a:lnTo>
                  <a:lnTo>
                    <a:pt x="1062859" y="2016197"/>
                  </a:lnTo>
                  <a:lnTo>
                    <a:pt x="1070285" y="2060539"/>
                  </a:lnTo>
                  <a:lnTo>
                    <a:pt x="1077180" y="2104949"/>
                  </a:lnTo>
                  <a:lnTo>
                    <a:pt x="1083545" y="2149424"/>
                  </a:lnTo>
                  <a:lnTo>
                    <a:pt x="1089380" y="2193957"/>
                  </a:lnTo>
                  <a:lnTo>
                    <a:pt x="1094684" y="2238544"/>
                  </a:lnTo>
                  <a:lnTo>
                    <a:pt x="1099457" y="2283179"/>
                  </a:lnTo>
                  <a:lnTo>
                    <a:pt x="1103701" y="2327858"/>
                  </a:lnTo>
                  <a:lnTo>
                    <a:pt x="1107414" y="2372575"/>
                  </a:lnTo>
                  <a:lnTo>
                    <a:pt x="1110596" y="2417326"/>
                  </a:lnTo>
                  <a:lnTo>
                    <a:pt x="1113248" y="2462104"/>
                  </a:lnTo>
                  <a:lnTo>
                    <a:pt x="1115370" y="2506906"/>
                  </a:lnTo>
                  <a:lnTo>
                    <a:pt x="1116961" y="2551725"/>
                  </a:lnTo>
                  <a:lnTo>
                    <a:pt x="1118022" y="2596557"/>
                  </a:lnTo>
                  <a:lnTo>
                    <a:pt x="1118552" y="2641397"/>
                  </a:lnTo>
                  <a:lnTo>
                    <a:pt x="1118552" y="2686239"/>
                  </a:lnTo>
                  <a:lnTo>
                    <a:pt x="1118022" y="2731079"/>
                  </a:lnTo>
                  <a:lnTo>
                    <a:pt x="1116961" y="2775911"/>
                  </a:lnTo>
                  <a:lnTo>
                    <a:pt x="1115370" y="2820730"/>
                  </a:lnTo>
                  <a:lnTo>
                    <a:pt x="1113248" y="2865532"/>
                  </a:lnTo>
                  <a:lnTo>
                    <a:pt x="1110596" y="2910310"/>
                  </a:lnTo>
                  <a:lnTo>
                    <a:pt x="1107414" y="2955060"/>
                  </a:lnTo>
                  <a:lnTo>
                    <a:pt x="1103701" y="2999777"/>
                  </a:lnTo>
                  <a:lnTo>
                    <a:pt x="1099457" y="3044456"/>
                  </a:lnTo>
                  <a:lnTo>
                    <a:pt x="1094684" y="3089091"/>
                  </a:lnTo>
                  <a:lnTo>
                    <a:pt x="1089380" y="3133678"/>
                  </a:lnTo>
                  <a:lnTo>
                    <a:pt x="1083545" y="3178211"/>
                  </a:lnTo>
                  <a:lnTo>
                    <a:pt x="1077180" y="3222685"/>
                  </a:lnTo>
                  <a:lnTo>
                    <a:pt x="1070285" y="3267096"/>
                  </a:lnTo>
                  <a:lnTo>
                    <a:pt x="1062859" y="3311437"/>
                  </a:lnTo>
                  <a:lnTo>
                    <a:pt x="1054903" y="3355704"/>
                  </a:lnTo>
                  <a:lnTo>
                    <a:pt x="1046416" y="3399893"/>
                  </a:lnTo>
                  <a:lnTo>
                    <a:pt x="1037399" y="3443996"/>
                  </a:lnTo>
                  <a:lnTo>
                    <a:pt x="1027852" y="3488011"/>
                  </a:lnTo>
                  <a:lnTo>
                    <a:pt x="1017774" y="3531930"/>
                  </a:lnTo>
                  <a:lnTo>
                    <a:pt x="1007165" y="3575750"/>
                  </a:lnTo>
                  <a:lnTo>
                    <a:pt x="996027" y="3619466"/>
                  </a:lnTo>
                  <a:lnTo>
                    <a:pt x="984358" y="3663071"/>
                  </a:lnTo>
                  <a:lnTo>
                    <a:pt x="972158" y="3706562"/>
                  </a:lnTo>
                  <a:lnTo>
                    <a:pt x="959428" y="3749932"/>
                  </a:lnTo>
                  <a:lnTo>
                    <a:pt x="946168" y="3793177"/>
                  </a:lnTo>
                  <a:lnTo>
                    <a:pt x="932377" y="3836292"/>
                  </a:lnTo>
                  <a:lnTo>
                    <a:pt x="918056" y="3879271"/>
                  </a:lnTo>
                  <a:lnTo>
                    <a:pt x="903204" y="3922110"/>
                  </a:lnTo>
                  <a:lnTo>
                    <a:pt x="887822" y="3964803"/>
                  </a:lnTo>
                  <a:lnTo>
                    <a:pt x="871910" y="4007346"/>
                  </a:lnTo>
                  <a:lnTo>
                    <a:pt x="855467" y="4049732"/>
                  </a:lnTo>
                  <a:lnTo>
                    <a:pt x="838494" y="4091958"/>
                  </a:lnTo>
                  <a:lnTo>
                    <a:pt x="820990" y="4134017"/>
                  </a:lnTo>
                  <a:lnTo>
                    <a:pt x="802956" y="4175906"/>
                  </a:lnTo>
                  <a:lnTo>
                    <a:pt x="784391" y="4217618"/>
                  </a:lnTo>
                  <a:lnTo>
                    <a:pt x="765296" y="4259148"/>
                  </a:lnTo>
                  <a:lnTo>
                    <a:pt x="745671" y="4300492"/>
                  </a:lnTo>
                  <a:lnTo>
                    <a:pt x="725515" y="4341644"/>
                  </a:lnTo>
                  <a:lnTo>
                    <a:pt x="704829" y="4382600"/>
                  </a:lnTo>
                  <a:lnTo>
                    <a:pt x="683613" y="4423354"/>
                  </a:lnTo>
                  <a:lnTo>
                    <a:pt x="661866" y="4463901"/>
                  </a:lnTo>
                  <a:lnTo>
                    <a:pt x="639588" y="4504235"/>
                  </a:lnTo>
                  <a:lnTo>
                    <a:pt x="616780" y="4544353"/>
                  </a:lnTo>
                  <a:lnTo>
                    <a:pt x="593442" y="4584248"/>
                  </a:lnTo>
                  <a:lnTo>
                    <a:pt x="569573" y="4623916"/>
                  </a:lnTo>
                  <a:lnTo>
                    <a:pt x="545174" y="4663351"/>
                  </a:lnTo>
                  <a:lnTo>
                    <a:pt x="520245" y="4702549"/>
                  </a:lnTo>
                  <a:lnTo>
                    <a:pt x="494785" y="4741504"/>
                  </a:lnTo>
                  <a:lnTo>
                    <a:pt x="468795" y="4780211"/>
                  </a:lnTo>
                  <a:lnTo>
                    <a:pt x="442274" y="4818665"/>
                  </a:lnTo>
                  <a:lnTo>
                    <a:pt x="415223" y="4856861"/>
                  </a:lnTo>
                  <a:lnTo>
                    <a:pt x="387641" y="4894794"/>
                  </a:lnTo>
                  <a:lnTo>
                    <a:pt x="359529" y="4932458"/>
                  </a:lnTo>
                  <a:lnTo>
                    <a:pt x="330887" y="4969849"/>
                  </a:lnTo>
                  <a:lnTo>
                    <a:pt x="301714" y="5006962"/>
                  </a:lnTo>
                  <a:lnTo>
                    <a:pt x="272011" y="5043791"/>
                  </a:lnTo>
                  <a:lnTo>
                    <a:pt x="241777" y="5080331"/>
                  </a:lnTo>
                  <a:lnTo>
                    <a:pt x="211013" y="5116577"/>
                  </a:lnTo>
                  <a:lnTo>
                    <a:pt x="179719" y="5152525"/>
                  </a:lnTo>
                  <a:lnTo>
                    <a:pt x="147894" y="5188168"/>
                  </a:lnTo>
                  <a:lnTo>
                    <a:pt x="115539" y="5223502"/>
                  </a:lnTo>
                  <a:lnTo>
                    <a:pt x="82653" y="5258522"/>
                  </a:lnTo>
                  <a:lnTo>
                    <a:pt x="49237" y="5293223"/>
                  </a:lnTo>
                  <a:lnTo>
                    <a:pt x="15290" y="5327599"/>
                  </a:lnTo>
                  <a:lnTo>
                    <a:pt x="0" y="5312308"/>
                  </a:lnTo>
                  <a:lnTo>
                    <a:pt x="34015" y="5277861"/>
                  </a:lnTo>
                  <a:lnTo>
                    <a:pt x="67496" y="5243086"/>
                  </a:lnTo>
                  <a:lnTo>
                    <a:pt x="100440" y="5207988"/>
                  </a:lnTo>
                  <a:lnTo>
                    <a:pt x="132849" y="5172574"/>
                  </a:lnTo>
                  <a:lnTo>
                    <a:pt x="164722" y="5136847"/>
                  </a:lnTo>
                  <a:lnTo>
                    <a:pt x="196060" y="5100814"/>
                  </a:lnTo>
                  <a:lnTo>
                    <a:pt x="226861" y="5064479"/>
                  </a:lnTo>
                  <a:lnTo>
                    <a:pt x="257128" y="5027847"/>
                  </a:lnTo>
                  <a:lnTo>
                    <a:pt x="286858" y="4990924"/>
                  </a:lnTo>
                  <a:lnTo>
                    <a:pt x="316053" y="4953715"/>
                  </a:lnTo>
                  <a:lnTo>
                    <a:pt x="344712" y="4916226"/>
                  </a:lnTo>
                  <a:lnTo>
                    <a:pt x="372835" y="4878460"/>
                  </a:lnTo>
                  <a:lnTo>
                    <a:pt x="400423" y="4840424"/>
                  </a:lnTo>
                  <a:lnTo>
                    <a:pt x="427475" y="4802123"/>
                  </a:lnTo>
                  <a:lnTo>
                    <a:pt x="453991" y="4763562"/>
                  </a:lnTo>
                  <a:lnTo>
                    <a:pt x="479972" y="4724746"/>
                  </a:lnTo>
                  <a:lnTo>
                    <a:pt x="505417" y="4685681"/>
                  </a:lnTo>
                  <a:lnTo>
                    <a:pt x="530326" y="4646371"/>
                  </a:lnTo>
                  <a:lnTo>
                    <a:pt x="554700" y="4606822"/>
                  </a:lnTo>
                  <a:lnTo>
                    <a:pt x="578538" y="4567038"/>
                  </a:lnTo>
                  <a:lnTo>
                    <a:pt x="601840" y="4527026"/>
                  </a:lnTo>
                  <a:lnTo>
                    <a:pt x="624607" y="4486790"/>
                  </a:lnTo>
                  <a:lnTo>
                    <a:pt x="646837" y="4446336"/>
                  </a:lnTo>
                  <a:lnTo>
                    <a:pt x="668533" y="4405669"/>
                  </a:lnTo>
                  <a:lnTo>
                    <a:pt x="689692" y="4364793"/>
                  </a:lnTo>
                  <a:lnTo>
                    <a:pt x="710316" y="4323715"/>
                  </a:lnTo>
                  <a:lnTo>
                    <a:pt x="730404" y="4282439"/>
                  </a:lnTo>
                  <a:lnTo>
                    <a:pt x="749957" y="4240971"/>
                  </a:lnTo>
                  <a:lnTo>
                    <a:pt x="768973" y="4199315"/>
                  </a:lnTo>
                  <a:lnTo>
                    <a:pt x="787455" y="4157478"/>
                  </a:lnTo>
                  <a:lnTo>
                    <a:pt x="805400" y="4115463"/>
                  </a:lnTo>
                  <a:lnTo>
                    <a:pt x="822810" y="4073277"/>
                  </a:lnTo>
                  <a:lnTo>
                    <a:pt x="839684" y="4030925"/>
                  </a:lnTo>
                  <a:lnTo>
                    <a:pt x="856022" y="3988411"/>
                  </a:lnTo>
                  <a:lnTo>
                    <a:pt x="871825" y="3945741"/>
                  </a:lnTo>
                  <a:lnTo>
                    <a:pt x="887092" y="3902921"/>
                  </a:lnTo>
                  <a:lnTo>
                    <a:pt x="901823" y="3859955"/>
                  </a:lnTo>
                  <a:lnTo>
                    <a:pt x="916019" y="3816848"/>
                  </a:lnTo>
                  <a:lnTo>
                    <a:pt x="929679" y="3773606"/>
                  </a:lnTo>
                  <a:lnTo>
                    <a:pt x="942803" y="3730234"/>
                  </a:lnTo>
                  <a:lnTo>
                    <a:pt x="955392" y="3686738"/>
                  </a:lnTo>
                  <a:lnTo>
                    <a:pt x="967444" y="3643122"/>
                  </a:lnTo>
                  <a:lnTo>
                    <a:pt x="978962" y="3599391"/>
                  </a:lnTo>
                  <a:lnTo>
                    <a:pt x="989943" y="3555551"/>
                  </a:lnTo>
                  <a:lnTo>
                    <a:pt x="1000389" y="3511607"/>
                  </a:lnTo>
                  <a:lnTo>
                    <a:pt x="1010299" y="3467564"/>
                  </a:lnTo>
                  <a:lnTo>
                    <a:pt x="1019674" y="3423428"/>
                  </a:lnTo>
                  <a:lnTo>
                    <a:pt x="1028513" y="3379203"/>
                  </a:lnTo>
                  <a:lnTo>
                    <a:pt x="1036816" y="3334895"/>
                  </a:lnTo>
                  <a:lnTo>
                    <a:pt x="1044583" y="3290509"/>
                  </a:lnTo>
                  <a:lnTo>
                    <a:pt x="1051815" y="3246051"/>
                  </a:lnTo>
                  <a:lnTo>
                    <a:pt x="1058511" y="3201524"/>
                  </a:lnTo>
                  <a:lnTo>
                    <a:pt x="1064672" y="3156936"/>
                  </a:lnTo>
                  <a:lnTo>
                    <a:pt x="1070296" y="3112290"/>
                  </a:lnTo>
                  <a:lnTo>
                    <a:pt x="1075385" y="3067592"/>
                  </a:lnTo>
                  <a:lnTo>
                    <a:pt x="1079939" y="3022847"/>
                  </a:lnTo>
                  <a:lnTo>
                    <a:pt x="1083956" y="2978060"/>
                  </a:lnTo>
                  <a:lnTo>
                    <a:pt x="1087438" y="2933238"/>
                  </a:lnTo>
                  <a:lnTo>
                    <a:pt x="1090385" y="2888384"/>
                  </a:lnTo>
                  <a:lnTo>
                    <a:pt x="1092795" y="2843504"/>
                  </a:lnTo>
                  <a:lnTo>
                    <a:pt x="1094670" y="2798603"/>
                  </a:lnTo>
                  <a:lnTo>
                    <a:pt x="1096010" y="2753686"/>
                  </a:lnTo>
                  <a:lnTo>
                    <a:pt x="1096813" y="2708760"/>
                  </a:lnTo>
                  <a:lnTo>
                    <a:pt x="1097081" y="2663828"/>
                  </a:lnTo>
                  <a:lnTo>
                    <a:pt x="1096813" y="2618896"/>
                  </a:lnTo>
                  <a:lnTo>
                    <a:pt x="1096010" y="2573969"/>
                  </a:lnTo>
                  <a:lnTo>
                    <a:pt x="1094671" y="2529053"/>
                  </a:lnTo>
                  <a:lnTo>
                    <a:pt x="1092796" y="2484152"/>
                  </a:lnTo>
                  <a:lnTo>
                    <a:pt x="1090385" y="2439272"/>
                  </a:lnTo>
                  <a:lnTo>
                    <a:pt x="1087439" y="2394418"/>
                  </a:lnTo>
                  <a:lnTo>
                    <a:pt x="1083957" y="2349595"/>
                  </a:lnTo>
                  <a:lnTo>
                    <a:pt x="1079940" y="2304809"/>
                  </a:lnTo>
                  <a:lnTo>
                    <a:pt x="1075387" y="2260064"/>
                  </a:lnTo>
                  <a:lnTo>
                    <a:pt x="1070298" y="2215366"/>
                  </a:lnTo>
                  <a:lnTo>
                    <a:pt x="1064673" y="2170720"/>
                  </a:lnTo>
                  <a:lnTo>
                    <a:pt x="1058513" y="2126132"/>
                  </a:lnTo>
                  <a:lnTo>
                    <a:pt x="1051817" y="2081605"/>
                  </a:lnTo>
                  <a:lnTo>
                    <a:pt x="1044585" y="2037147"/>
                  </a:lnTo>
                  <a:lnTo>
                    <a:pt x="1036818" y="1992761"/>
                  </a:lnTo>
                  <a:lnTo>
                    <a:pt x="1028515" y="1948453"/>
                  </a:lnTo>
                  <a:lnTo>
                    <a:pt x="1019676" y="1904229"/>
                  </a:lnTo>
                  <a:lnTo>
                    <a:pt x="1010302" y="1860092"/>
                  </a:lnTo>
                  <a:lnTo>
                    <a:pt x="1000392" y="1816050"/>
                  </a:lnTo>
                  <a:lnTo>
                    <a:pt x="989946" y="1772106"/>
                  </a:lnTo>
                  <a:lnTo>
                    <a:pt x="978965" y="1728267"/>
                  </a:lnTo>
                  <a:lnTo>
                    <a:pt x="967448" y="1684536"/>
                  </a:lnTo>
                  <a:lnTo>
                    <a:pt x="955395" y="1640920"/>
                  </a:lnTo>
                  <a:lnTo>
                    <a:pt x="942807" y="1597424"/>
                  </a:lnTo>
                  <a:lnTo>
                    <a:pt x="929683" y="1554052"/>
                  </a:lnTo>
                  <a:lnTo>
                    <a:pt x="916023" y="1510810"/>
                  </a:lnTo>
                  <a:lnTo>
                    <a:pt x="901827" y="1467704"/>
                  </a:lnTo>
                  <a:lnTo>
                    <a:pt x="887096" y="1424738"/>
                  </a:lnTo>
                  <a:lnTo>
                    <a:pt x="871829" y="1381918"/>
                  </a:lnTo>
                  <a:lnTo>
                    <a:pt x="856027" y="1339248"/>
                  </a:lnTo>
                  <a:lnTo>
                    <a:pt x="839689" y="1296735"/>
                  </a:lnTo>
                  <a:lnTo>
                    <a:pt x="822815" y="1254383"/>
                  </a:lnTo>
                  <a:lnTo>
                    <a:pt x="805405" y="1212197"/>
                  </a:lnTo>
                  <a:lnTo>
                    <a:pt x="787460" y="1170183"/>
                  </a:lnTo>
                  <a:lnTo>
                    <a:pt x="768979" y="1128346"/>
                  </a:lnTo>
                  <a:lnTo>
                    <a:pt x="749963" y="1086690"/>
                  </a:lnTo>
                  <a:lnTo>
                    <a:pt x="730410" y="1045222"/>
                  </a:lnTo>
                  <a:lnTo>
                    <a:pt x="710322" y="1003947"/>
                  </a:lnTo>
                  <a:lnTo>
                    <a:pt x="689699" y="962869"/>
                  </a:lnTo>
                  <a:lnTo>
                    <a:pt x="668539" y="921994"/>
                  </a:lnTo>
                  <a:lnTo>
                    <a:pt x="646844" y="881327"/>
                  </a:lnTo>
                  <a:lnTo>
                    <a:pt x="624614" y="840873"/>
                  </a:lnTo>
                  <a:lnTo>
                    <a:pt x="601847" y="800638"/>
                  </a:lnTo>
                  <a:lnTo>
                    <a:pt x="578545" y="760626"/>
                  </a:lnTo>
                  <a:lnTo>
                    <a:pt x="554708" y="720843"/>
                  </a:lnTo>
                  <a:lnTo>
                    <a:pt x="530334" y="681294"/>
                  </a:lnTo>
                  <a:lnTo>
                    <a:pt x="505425" y="641985"/>
                  </a:lnTo>
                  <a:lnTo>
                    <a:pt x="479980" y="602920"/>
                  </a:lnTo>
                  <a:lnTo>
                    <a:pt x="454000" y="564104"/>
                  </a:lnTo>
                  <a:lnTo>
                    <a:pt x="427484" y="525544"/>
                  </a:lnTo>
                  <a:lnTo>
                    <a:pt x="400432" y="487243"/>
                  </a:lnTo>
                  <a:lnTo>
                    <a:pt x="372845" y="449208"/>
                  </a:lnTo>
                  <a:lnTo>
                    <a:pt x="344722" y="411443"/>
                  </a:lnTo>
                  <a:lnTo>
                    <a:pt x="316063" y="373954"/>
                  </a:lnTo>
                  <a:lnTo>
                    <a:pt x="286868" y="336745"/>
                  </a:lnTo>
                  <a:lnTo>
                    <a:pt x="257138" y="299823"/>
                  </a:lnTo>
                  <a:lnTo>
                    <a:pt x="226872" y="263192"/>
                  </a:lnTo>
                  <a:lnTo>
                    <a:pt x="196071" y="226857"/>
                  </a:lnTo>
                  <a:lnTo>
                    <a:pt x="164733" y="190824"/>
                  </a:lnTo>
                  <a:lnTo>
                    <a:pt x="132861" y="155098"/>
                  </a:lnTo>
                  <a:lnTo>
                    <a:pt x="100452" y="119684"/>
                  </a:lnTo>
                  <a:lnTo>
                    <a:pt x="67508" y="84587"/>
                  </a:lnTo>
                  <a:lnTo>
                    <a:pt x="34028" y="49813"/>
                  </a:lnTo>
                  <a:lnTo>
                    <a:pt x="12" y="15366"/>
                  </a:lnTo>
                  <a:lnTo>
                    <a:pt x="15290" y="0"/>
                  </a:lnTo>
                  <a:close/>
                </a:path>
              </a:pathLst>
            </a:custGeom>
            <a:ln w="12700">
              <a:solidFill>
                <a:srgbClr val="0054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2987" y="1481201"/>
              <a:ext cx="9772650" cy="752475"/>
            </a:xfrm>
            <a:custGeom>
              <a:avLst/>
              <a:gdLst/>
              <a:ahLst/>
              <a:cxnLst/>
              <a:rect l="l" t="t" r="r" b="b"/>
              <a:pathLst>
                <a:path w="9772650" h="752475">
                  <a:moveTo>
                    <a:pt x="9772650" y="0"/>
                  </a:moveTo>
                  <a:lnTo>
                    <a:pt x="0" y="0"/>
                  </a:lnTo>
                  <a:lnTo>
                    <a:pt x="0" y="752475"/>
                  </a:lnTo>
                  <a:lnTo>
                    <a:pt x="9772650" y="752475"/>
                  </a:lnTo>
                  <a:lnTo>
                    <a:pt x="977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2987" y="1481201"/>
              <a:ext cx="9772650" cy="752475"/>
            </a:xfrm>
            <a:custGeom>
              <a:avLst/>
              <a:gdLst/>
              <a:ahLst/>
              <a:cxnLst/>
              <a:rect l="l" t="t" r="r" b="b"/>
              <a:pathLst>
                <a:path w="9772650" h="752475">
                  <a:moveTo>
                    <a:pt x="0" y="752475"/>
                  </a:moveTo>
                  <a:lnTo>
                    <a:pt x="9772650" y="752475"/>
                  </a:lnTo>
                  <a:lnTo>
                    <a:pt x="9772650" y="0"/>
                  </a:lnTo>
                  <a:lnTo>
                    <a:pt x="0" y="0"/>
                  </a:lnTo>
                  <a:lnTo>
                    <a:pt x="0" y="7524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1512" y="1481201"/>
              <a:ext cx="743585" cy="742950"/>
            </a:xfrm>
            <a:custGeom>
              <a:avLst/>
              <a:gdLst/>
              <a:ahLst/>
              <a:cxnLst/>
              <a:rect l="l" t="t" r="r" b="b"/>
              <a:pathLst>
                <a:path w="743585" h="742950">
                  <a:moveTo>
                    <a:pt x="371475" y="0"/>
                  </a:moveTo>
                  <a:lnTo>
                    <a:pt x="324878" y="2893"/>
                  </a:lnTo>
                  <a:lnTo>
                    <a:pt x="280009" y="11340"/>
                  </a:lnTo>
                  <a:lnTo>
                    <a:pt x="237215" y="24995"/>
                  </a:lnTo>
                  <a:lnTo>
                    <a:pt x="196844" y="43509"/>
                  </a:lnTo>
                  <a:lnTo>
                    <a:pt x="159245" y="66536"/>
                  </a:lnTo>
                  <a:lnTo>
                    <a:pt x="124765" y="93727"/>
                  </a:lnTo>
                  <a:lnTo>
                    <a:pt x="93753" y="124734"/>
                  </a:lnTo>
                  <a:lnTo>
                    <a:pt x="66557" y="159211"/>
                  </a:lnTo>
                  <a:lnTo>
                    <a:pt x="43524" y="196810"/>
                  </a:lnTo>
                  <a:lnTo>
                    <a:pt x="25005" y="237184"/>
                  </a:lnTo>
                  <a:lnTo>
                    <a:pt x="11345" y="279984"/>
                  </a:lnTo>
                  <a:lnTo>
                    <a:pt x="2894" y="324863"/>
                  </a:lnTo>
                  <a:lnTo>
                    <a:pt x="0" y="371475"/>
                  </a:lnTo>
                  <a:lnTo>
                    <a:pt x="2894" y="418061"/>
                  </a:lnTo>
                  <a:lnTo>
                    <a:pt x="11345" y="462923"/>
                  </a:lnTo>
                  <a:lnTo>
                    <a:pt x="25005" y="505713"/>
                  </a:lnTo>
                  <a:lnTo>
                    <a:pt x="43524" y="546082"/>
                  </a:lnTo>
                  <a:lnTo>
                    <a:pt x="66557" y="583682"/>
                  </a:lnTo>
                  <a:lnTo>
                    <a:pt x="93753" y="618164"/>
                  </a:lnTo>
                  <a:lnTo>
                    <a:pt x="124765" y="649179"/>
                  </a:lnTo>
                  <a:lnTo>
                    <a:pt x="159245" y="676379"/>
                  </a:lnTo>
                  <a:lnTo>
                    <a:pt x="196844" y="699415"/>
                  </a:lnTo>
                  <a:lnTo>
                    <a:pt x="237215" y="717938"/>
                  </a:lnTo>
                  <a:lnTo>
                    <a:pt x="280009" y="731601"/>
                  </a:lnTo>
                  <a:lnTo>
                    <a:pt x="324878" y="740054"/>
                  </a:lnTo>
                  <a:lnTo>
                    <a:pt x="371475" y="742950"/>
                  </a:lnTo>
                  <a:lnTo>
                    <a:pt x="418072" y="740054"/>
                  </a:lnTo>
                  <a:lnTo>
                    <a:pt x="462944" y="731601"/>
                  </a:lnTo>
                  <a:lnTo>
                    <a:pt x="505743" y="717938"/>
                  </a:lnTo>
                  <a:lnTo>
                    <a:pt x="546119" y="699415"/>
                  </a:lnTo>
                  <a:lnTo>
                    <a:pt x="583725" y="676379"/>
                  </a:lnTo>
                  <a:lnTo>
                    <a:pt x="618212" y="649179"/>
                  </a:lnTo>
                  <a:lnTo>
                    <a:pt x="649232" y="618164"/>
                  </a:lnTo>
                  <a:lnTo>
                    <a:pt x="676435" y="583682"/>
                  </a:lnTo>
                  <a:lnTo>
                    <a:pt x="699474" y="546082"/>
                  </a:lnTo>
                  <a:lnTo>
                    <a:pt x="717999" y="505713"/>
                  </a:lnTo>
                  <a:lnTo>
                    <a:pt x="731664" y="462923"/>
                  </a:lnTo>
                  <a:lnTo>
                    <a:pt x="740118" y="418061"/>
                  </a:lnTo>
                  <a:lnTo>
                    <a:pt x="743013" y="371475"/>
                  </a:lnTo>
                  <a:lnTo>
                    <a:pt x="740118" y="324863"/>
                  </a:lnTo>
                  <a:lnTo>
                    <a:pt x="731664" y="279984"/>
                  </a:lnTo>
                  <a:lnTo>
                    <a:pt x="717999" y="237184"/>
                  </a:lnTo>
                  <a:lnTo>
                    <a:pt x="699474" y="196810"/>
                  </a:lnTo>
                  <a:lnTo>
                    <a:pt x="676435" y="159211"/>
                  </a:lnTo>
                  <a:lnTo>
                    <a:pt x="649232" y="124734"/>
                  </a:lnTo>
                  <a:lnTo>
                    <a:pt x="618212" y="93727"/>
                  </a:lnTo>
                  <a:lnTo>
                    <a:pt x="583725" y="66536"/>
                  </a:lnTo>
                  <a:lnTo>
                    <a:pt x="546119" y="43509"/>
                  </a:lnTo>
                  <a:lnTo>
                    <a:pt x="505743" y="24995"/>
                  </a:lnTo>
                  <a:lnTo>
                    <a:pt x="462944" y="11340"/>
                  </a:lnTo>
                  <a:lnTo>
                    <a:pt x="418072" y="2893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1512" y="1481201"/>
              <a:ext cx="743585" cy="742950"/>
            </a:xfrm>
            <a:custGeom>
              <a:avLst/>
              <a:gdLst/>
              <a:ahLst/>
              <a:cxnLst/>
              <a:rect l="l" t="t" r="r" b="b"/>
              <a:pathLst>
                <a:path w="743585" h="742950">
                  <a:moveTo>
                    <a:pt x="0" y="371475"/>
                  </a:moveTo>
                  <a:lnTo>
                    <a:pt x="2894" y="324863"/>
                  </a:lnTo>
                  <a:lnTo>
                    <a:pt x="11345" y="279984"/>
                  </a:lnTo>
                  <a:lnTo>
                    <a:pt x="25005" y="237184"/>
                  </a:lnTo>
                  <a:lnTo>
                    <a:pt x="43524" y="196810"/>
                  </a:lnTo>
                  <a:lnTo>
                    <a:pt x="66557" y="159211"/>
                  </a:lnTo>
                  <a:lnTo>
                    <a:pt x="93753" y="124734"/>
                  </a:lnTo>
                  <a:lnTo>
                    <a:pt x="124765" y="93727"/>
                  </a:lnTo>
                  <a:lnTo>
                    <a:pt x="159245" y="66536"/>
                  </a:lnTo>
                  <a:lnTo>
                    <a:pt x="196844" y="43509"/>
                  </a:lnTo>
                  <a:lnTo>
                    <a:pt x="237215" y="24995"/>
                  </a:lnTo>
                  <a:lnTo>
                    <a:pt x="280009" y="11340"/>
                  </a:lnTo>
                  <a:lnTo>
                    <a:pt x="324878" y="2893"/>
                  </a:lnTo>
                  <a:lnTo>
                    <a:pt x="371475" y="0"/>
                  </a:lnTo>
                  <a:lnTo>
                    <a:pt x="418072" y="2893"/>
                  </a:lnTo>
                  <a:lnTo>
                    <a:pt x="462944" y="11340"/>
                  </a:lnTo>
                  <a:lnTo>
                    <a:pt x="505743" y="24995"/>
                  </a:lnTo>
                  <a:lnTo>
                    <a:pt x="546119" y="43509"/>
                  </a:lnTo>
                  <a:lnTo>
                    <a:pt x="583725" y="66536"/>
                  </a:lnTo>
                  <a:lnTo>
                    <a:pt x="618212" y="93727"/>
                  </a:lnTo>
                  <a:lnTo>
                    <a:pt x="649232" y="124734"/>
                  </a:lnTo>
                  <a:lnTo>
                    <a:pt x="676435" y="159211"/>
                  </a:lnTo>
                  <a:lnTo>
                    <a:pt x="699474" y="196810"/>
                  </a:lnTo>
                  <a:lnTo>
                    <a:pt x="717999" y="237184"/>
                  </a:lnTo>
                  <a:lnTo>
                    <a:pt x="731664" y="279984"/>
                  </a:lnTo>
                  <a:lnTo>
                    <a:pt x="740118" y="324863"/>
                  </a:lnTo>
                  <a:lnTo>
                    <a:pt x="743013" y="371475"/>
                  </a:lnTo>
                  <a:lnTo>
                    <a:pt x="740118" y="418061"/>
                  </a:lnTo>
                  <a:lnTo>
                    <a:pt x="731664" y="462923"/>
                  </a:lnTo>
                  <a:lnTo>
                    <a:pt x="717999" y="505713"/>
                  </a:lnTo>
                  <a:lnTo>
                    <a:pt x="699474" y="546082"/>
                  </a:lnTo>
                  <a:lnTo>
                    <a:pt x="676435" y="583682"/>
                  </a:lnTo>
                  <a:lnTo>
                    <a:pt x="649232" y="618164"/>
                  </a:lnTo>
                  <a:lnTo>
                    <a:pt x="618212" y="649179"/>
                  </a:lnTo>
                  <a:lnTo>
                    <a:pt x="583725" y="676379"/>
                  </a:lnTo>
                  <a:lnTo>
                    <a:pt x="546119" y="699415"/>
                  </a:lnTo>
                  <a:lnTo>
                    <a:pt x="505743" y="717938"/>
                  </a:lnTo>
                  <a:lnTo>
                    <a:pt x="462944" y="731601"/>
                  </a:lnTo>
                  <a:lnTo>
                    <a:pt x="418072" y="740054"/>
                  </a:lnTo>
                  <a:lnTo>
                    <a:pt x="371475" y="742950"/>
                  </a:lnTo>
                  <a:lnTo>
                    <a:pt x="324878" y="740054"/>
                  </a:lnTo>
                  <a:lnTo>
                    <a:pt x="280009" y="731601"/>
                  </a:lnTo>
                  <a:lnTo>
                    <a:pt x="237215" y="717938"/>
                  </a:lnTo>
                  <a:lnTo>
                    <a:pt x="196844" y="699415"/>
                  </a:lnTo>
                  <a:lnTo>
                    <a:pt x="159245" y="676379"/>
                  </a:lnTo>
                  <a:lnTo>
                    <a:pt x="124765" y="649179"/>
                  </a:lnTo>
                  <a:lnTo>
                    <a:pt x="93753" y="618164"/>
                  </a:lnTo>
                  <a:lnTo>
                    <a:pt x="66557" y="583682"/>
                  </a:lnTo>
                  <a:lnTo>
                    <a:pt x="43524" y="546082"/>
                  </a:lnTo>
                  <a:lnTo>
                    <a:pt x="25005" y="505713"/>
                  </a:lnTo>
                  <a:lnTo>
                    <a:pt x="11345" y="462923"/>
                  </a:lnTo>
                  <a:lnTo>
                    <a:pt x="2894" y="418061"/>
                  </a:lnTo>
                  <a:lnTo>
                    <a:pt x="0" y="371475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8825" y="2367025"/>
              <a:ext cx="9286875" cy="742950"/>
            </a:xfrm>
            <a:custGeom>
              <a:avLst/>
              <a:gdLst/>
              <a:ahLst/>
              <a:cxnLst/>
              <a:rect l="l" t="t" r="r" b="b"/>
              <a:pathLst>
                <a:path w="9286875" h="742950">
                  <a:moveTo>
                    <a:pt x="9286875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9286875" y="742950"/>
                  </a:lnTo>
                  <a:lnTo>
                    <a:pt x="9286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8825" y="2367025"/>
              <a:ext cx="9286875" cy="742950"/>
            </a:xfrm>
            <a:custGeom>
              <a:avLst/>
              <a:gdLst/>
              <a:ahLst/>
              <a:cxnLst/>
              <a:rect l="l" t="t" r="r" b="b"/>
              <a:pathLst>
                <a:path w="9286875" h="742950">
                  <a:moveTo>
                    <a:pt x="0" y="742950"/>
                  </a:moveTo>
                  <a:lnTo>
                    <a:pt x="9286875" y="742950"/>
                  </a:lnTo>
                  <a:lnTo>
                    <a:pt x="9286875" y="0"/>
                  </a:lnTo>
                  <a:lnTo>
                    <a:pt x="0" y="0"/>
                  </a:lnTo>
                  <a:lnTo>
                    <a:pt x="0" y="74295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7287" y="2367025"/>
              <a:ext cx="743585" cy="742950"/>
            </a:xfrm>
            <a:custGeom>
              <a:avLst/>
              <a:gdLst/>
              <a:ahLst/>
              <a:cxnLst/>
              <a:rect l="l" t="t" r="r" b="b"/>
              <a:pathLst>
                <a:path w="743585" h="742950">
                  <a:moveTo>
                    <a:pt x="371538" y="0"/>
                  </a:moveTo>
                  <a:lnTo>
                    <a:pt x="324926" y="2893"/>
                  </a:lnTo>
                  <a:lnTo>
                    <a:pt x="280043" y="11340"/>
                  </a:lnTo>
                  <a:lnTo>
                    <a:pt x="237239" y="24995"/>
                  </a:lnTo>
                  <a:lnTo>
                    <a:pt x="196860" y="43509"/>
                  </a:lnTo>
                  <a:lnTo>
                    <a:pt x="159254" y="66536"/>
                  </a:lnTo>
                  <a:lnTo>
                    <a:pt x="124770" y="93727"/>
                  </a:lnTo>
                  <a:lnTo>
                    <a:pt x="93755" y="124734"/>
                  </a:lnTo>
                  <a:lnTo>
                    <a:pt x="66557" y="159211"/>
                  </a:lnTo>
                  <a:lnTo>
                    <a:pt x="43524" y="196810"/>
                  </a:lnTo>
                  <a:lnTo>
                    <a:pt x="25004" y="237184"/>
                  </a:lnTo>
                  <a:lnTo>
                    <a:pt x="11344" y="279984"/>
                  </a:lnTo>
                  <a:lnTo>
                    <a:pt x="2894" y="324863"/>
                  </a:lnTo>
                  <a:lnTo>
                    <a:pt x="0" y="371475"/>
                  </a:lnTo>
                  <a:lnTo>
                    <a:pt x="2894" y="418061"/>
                  </a:lnTo>
                  <a:lnTo>
                    <a:pt x="11344" y="462923"/>
                  </a:lnTo>
                  <a:lnTo>
                    <a:pt x="25004" y="505713"/>
                  </a:lnTo>
                  <a:lnTo>
                    <a:pt x="43524" y="546082"/>
                  </a:lnTo>
                  <a:lnTo>
                    <a:pt x="66557" y="583682"/>
                  </a:lnTo>
                  <a:lnTo>
                    <a:pt x="93755" y="618164"/>
                  </a:lnTo>
                  <a:lnTo>
                    <a:pt x="124770" y="649179"/>
                  </a:lnTo>
                  <a:lnTo>
                    <a:pt x="159254" y="676379"/>
                  </a:lnTo>
                  <a:lnTo>
                    <a:pt x="196860" y="699415"/>
                  </a:lnTo>
                  <a:lnTo>
                    <a:pt x="237239" y="717938"/>
                  </a:lnTo>
                  <a:lnTo>
                    <a:pt x="280043" y="731601"/>
                  </a:lnTo>
                  <a:lnTo>
                    <a:pt x="324926" y="740054"/>
                  </a:lnTo>
                  <a:lnTo>
                    <a:pt x="371538" y="742950"/>
                  </a:lnTo>
                  <a:lnTo>
                    <a:pt x="418124" y="740054"/>
                  </a:lnTo>
                  <a:lnTo>
                    <a:pt x="462987" y="731601"/>
                  </a:lnTo>
                  <a:lnTo>
                    <a:pt x="505777" y="717938"/>
                  </a:lnTo>
                  <a:lnTo>
                    <a:pt x="546146" y="699415"/>
                  </a:lnTo>
                  <a:lnTo>
                    <a:pt x="583746" y="676379"/>
                  </a:lnTo>
                  <a:lnTo>
                    <a:pt x="618227" y="649179"/>
                  </a:lnTo>
                  <a:lnTo>
                    <a:pt x="649242" y="618164"/>
                  </a:lnTo>
                  <a:lnTo>
                    <a:pt x="676442" y="583682"/>
                  </a:lnTo>
                  <a:lnTo>
                    <a:pt x="699478" y="546082"/>
                  </a:lnTo>
                  <a:lnTo>
                    <a:pt x="718002" y="505713"/>
                  </a:lnTo>
                  <a:lnTo>
                    <a:pt x="731665" y="462923"/>
                  </a:lnTo>
                  <a:lnTo>
                    <a:pt x="740118" y="418061"/>
                  </a:lnTo>
                  <a:lnTo>
                    <a:pt x="743013" y="371475"/>
                  </a:lnTo>
                  <a:lnTo>
                    <a:pt x="740118" y="324863"/>
                  </a:lnTo>
                  <a:lnTo>
                    <a:pt x="731665" y="279984"/>
                  </a:lnTo>
                  <a:lnTo>
                    <a:pt x="718002" y="237184"/>
                  </a:lnTo>
                  <a:lnTo>
                    <a:pt x="699478" y="196810"/>
                  </a:lnTo>
                  <a:lnTo>
                    <a:pt x="676442" y="159211"/>
                  </a:lnTo>
                  <a:lnTo>
                    <a:pt x="649242" y="124734"/>
                  </a:lnTo>
                  <a:lnTo>
                    <a:pt x="618227" y="93727"/>
                  </a:lnTo>
                  <a:lnTo>
                    <a:pt x="583746" y="66536"/>
                  </a:lnTo>
                  <a:lnTo>
                    <a:pt x="546146" y="43509"/>
                  </a:lnTo>
                  <a:lnTo>
                    <a:pt x="505777" y="24995"/>
                  </a:lnTo>
                  <a:lnTo>
                    <a:pt x="462987" y="11340"/>
                  </a:lnTo>
                  <a:lnTo>
                    <a:pt x="418124" y="2893"/>
                  </a:lnTo>
                  <a:lnTo>
                    <a:pt x="371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7287" y="2367025"/>
              <a:ext cx="743585" cy="742950"/>
            </a:xfrm>
            <a:custGeom>
              <a:avLst/>
              <a:gdLst/>
              <a:ahLst/>
              <a:cxnLst/>
              <a:rect l="l" t="t" r="r" b="b"/>
              <a:pathLst>
                <a:path w="743585" h="742950">
                  <a:moveTo>
                    <a:pt x="0" y="371475"/>
                  </a:moveTo>
                  <a:lnTo>
                    <a:pt x="2894" y="324863"/>
                  </a:lnTo>
                  <a:lnTo>
                    <a:pt x="11344" y="279984"/>
                  </a:lnTo>
                  <a:lnTo>
                    <a:pt x="25004" y="237184"/>
                  </a:lnTo>
                  <a:lnTo>
                    <a:pt x="43524" y="196810"/>
                  </a:lnTo>
                  <a:lnTo>
                    <a:pt x="66557" y="159211"/>
                  </a:lnTo>
                  <a:lnTo>
                    <a:pt x="93755" y="124734"/>
                  </a:lnTo>
                  <a:lnTo>
                    <a:pt x="124770" y="93727"/>
                  </a:lnTo>
                  <a:lnTo>
                    <a:pt x="159254" y="66536"/>
                  </a:lnTo>
                  <a:lnTo>
                    <a:pt x="196860" y="43509"/>
                  </a:lnTo>
                  <a:lnTo>
                    <a:pt x="237239" y="24995"/>
                  </a:lnTo>
                  <a:lnTo>
                    <a:pt x="280043" y="11340"/>
                  </a:lnTo>
                  <a:lnTo>
                    <a:pt x="324926" y="2893"/>
                  </a:lnTo>
                  <a:lnTo>
                    <a:pt x="371538" y="0"/>
                  </a:lnTo>
                  <a:lnTo>
                    <a:pt x="418124" y="2893"/>
                  </a:lnTo>
                  <a:lnTo>
                    <a:pt x="462987" y="11340"/>
                  </a:lnTo>
                  <a:lnTo>
                    <a:pt x="505777" y="24995"/>
                  </a:lnTo>
                  <a:lnTo>
                    <a:pt x="546146" y="43509"/>
                  </a:lnTo>
                  <a:lnTo>
                    <a:pt x="583746" y="66536"/>
                  </a:lnTo>
                  <a:lnTo>
                    <a:pt x="618227" y="93727"/>
                  </a:lnTo>
                  <a:lnTo>
                    <a:pt x="649242" y="124734"/>
                  </a:lnTo>
                  <a:lnTo>
                    <a:pt x="676442" y="159211"/>
                  </a:lnTo>
                  <a:lnTo>
                    <a:pt x="699478" y="196810"/>
                  </a:lnTo>
                  <a:lnTo>
                    <a:pt x="718002" y="237184"/>
                  </a:lnTo>
                  <a:lnTo>
                    <a:pt x="731665" y="279984"/>
                  </a:lnTo>
                  <a:lnTo>
                    <a:pt x="740118" y="324863"/>
                  </a:lnTo>
                  <a:lnTo>
                    <a:pt x="743013" y="371475"/>
                  </a:lnTo>
                  <a:lnTo>
                    <a:pt x="740118" y="418061"/>
                  </a:lnTo>
                  <a:lnTo>
                    <a:pt x="731665" y="462923"/>
                  </a:lnTo>
                  <a:lnTo>
                    <a:pt x="718002" y="505713"/>
                  </a:lnTo>
                  <a:lnTo>
                    <a:pt x="699478" y="546082"/>
                  </a:lnTo>
                  <a:lnTo>
                    <a:pt x="676442" y="583682"/>
                  </a:lnTo>
                  <a:lnTo>
                    <a:pt x="649242" y="618164"/>
                  </a:lnTo>
                  <a:lnTo>
                    <a:pt x="618227" y="649179"/>
                  </a:lnTo>
                  <a:lnTo>
                    <a:pt x="583746" y="676379"/>
                  </a:lnTo>
                  <a:lnTo>
                    <a:pt x="546146" y="699415"/>
                  </a:lnTo>
                  <a:lnTo>
                    <a:pt x="505777" y="717938"/>
                  </a:lnTo>
                  <a:lnTo>
                    <a:pt x="462987" y="731601"/>
                  </a:lnTo>
                  <a:lnTo>
                    <a:pt x="418124" y="740054"/>
                  </a:lnTo>
                  <a:lnTo>
                    <a:pt x="371538" y="742950"/>
                  </a:lnTo>
                  <a:lnTo>
                    <a:pt x="324926" y="740054"/>
                  </a:lnTo>
                  <a:lnTo>
                    <a:pt x="280043" y="731601"/>
                  </a:lnTo>
                  <a:lnTo>
                    <a:pt x="237239" y="717938"/>
                  </a:lnTo>
                  <a:lnTo>
                    <a:pt x="196860" y="699415"/>
                  </a:lnTo>
                  <a:lnTo>
                    <a:pt x="159254" y="676379"/>
                  </a:lnTo>
                  <a:lnTo>
                    <a:pt x="124770" y="649179"/>
                  </a:lnTo>
                  <a:lnTo>
                    <a:pt x="93755" y="618164"/>
                  </a:lnTo>
                  <a:lnTo>
                    <a:pt x="66557" y="583682"/>
                  </a:lnTo>
                  <a:lnTo>
                    <a:pt x="43524" y="546082"/>
                  </a:lnTo>
                  <a:lnTo>
                    <a:pt x="25004" y="505713"/>
                  </a:lnTo>
                  <a:lnTo>
                    <a:pt x="11344" y="462923"/>
                  </a:lnTo>
                  <a:lnTo>
                    <a:pt x="2894" y="418061"/>
                  </a:lnTo>
                  <a:lnTo>
                    <a:pt x="0" y="371475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7900" y="3243326"/>
              <a:ext cx="9067800" cy="752475"/>
            </a:xfrm>
            <a:custGeom>
              <a:avLst/>
              <a:gdLst/>
              <a:ahLst/>
              <a:cxnLst/>
              <a:rect l="l" t="t" r="r" b="b"/>
              <a:pathLst>
                <a:path w="9067800" h="752475">
                  <a:moveTo>
                    <a:pt x="9067800" y="0"/>
                  </a:moveTo>
                  <a:lnTo>
                    <a:pt x="0" y="0"/>
                  </a:lnTo>
                  <a:lnTo>
                    <a:pt x="0" y="752475"/>
                  </a:lnTo>
                  <a:lnTo>
                    <a:pt x="9067800" y="752475"/>
                  </a:lnTo>
                  <a:lnTo>
                    <a:pt x="906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47900" y="3243326"/>
              <a:ext cx="9067800" cy="752475"/>
            </a:xfrm>
            <a:custGeom>
              <a:avLst/>
              <a:gdLst/>
              <a:ahLst/>
              <a:cxnLst/>
              <a:rect l="l" t="t" r="r" b="b"/>
              <a:pathLst>
                <a:path w="9067800" h="752475">
                  <a:moveTo>
                    <a:pt x="0" y="752475"/>
                  </a:moveTo>
                  <a:lnTo>
                    <a:pt x="9067800" y="752475"/>
                  </a:lnTo>
                  <a:lnTo>
                    <a:pt x="9067800" y="0"/>
                  </a:lnTo>
                  <a:lnTo>
                    <a:pt x="0" y="0"/>
                  </a:lnTo>
                  <a:lnTo>
                    <a:pt x="0" y="7524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85951" y="3252851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66649" y="0"/>
                  </a:moveTo>
                  <a:lnTo>
                    <a:pt x="320643" y="2855"/>
                  </a:lnTo>
                  <a:lnTo>
                    <a:pt x="276347" y="11193"/>
                  </a:lnTo>
                  <a:lnTo>
                    <a:pt x="234103" y="24671"/>
                  </a:lnTo>
                  <a:lnTo>
                    <a:pt x="194254" y="42944"/>
                  </a:lnTo>
                  <a:lnTo>
                    <a:pt x="157143" y="65672"/>
                  </a:lnTo>
                  <a:lnTo>
                    <a:pt x="123114" y="92509"/>
                  </a:lnTo>
                  <a:lnTo>
                    <a:pt x="92509" y="123114"/>
                  </a:lnTo>
                  <a:lnTo>
                    <a:pt x="65672" y="157143"/>
                  </a:lnTo>
                  <a:lnTo>
                    <a:pt x="42944" y="194254"/>
                  </a:lnTo>
                  <a:lnTo>
                    <a:pt x="24671" y="234103"/>
                  </a:lnTo>
                  <a:lnTo>
                    <a:pt x="11193" y="276347"/>
                  </a:lnTo>
                  <a:lnTo>
                    <a:pt x="2855" y="320643"/>
                  </a:lnTo>
                  <a:lnTo>
                    <a:pt x="0" y="366649"/>
                  </a:lnTo>
                  <a:lnTo>
                    <a:pt x="2855" y="412656"/>
                  </a:lnTo>
                  <a:lnTo>
                    <a:pt x="11193" y="456958"/>
                  </a:lnTo>
                  <a:lnTo>
                    <a:pt x="24671" y="499212"/>
                  </a:lnTo>
                  <a:lnTo>
                    <a:pt x="42944" y="539072"/>
                  </a:lnTo>
                  <a:lnTo>
                    <a:pt x="65672" y="576196"/>
                  </a:lnTo>
                  <a:lnTo>
                    <a:pt x="92509" y="610239"/>
                  </a:lnTo>
                  <a:lnTo>
                    <a:pt x="123114" y="640859"/>
                  </a:lnTo>
                  <a:lnTo>
                    <a:pt x="157143" y="667711"/>
                  </a:lnTo>
                  <a:lnTo>
                    <a:pt x="194254" y="690451"/>
                  </a:lnTo>
                  <a:lnTo>
                    <a:pt x="234103" y="708736"/>
                  </a:lnTo>
                  <a:lnTo>
                    <a:pt x="276347" y="722223"/>
                  </a:lnTo>
                  <a:lnTo>
                    <a:pt x="320643" y="730567"/>
                  </a:lnTo>
                  <a:lnTo>
                    <a:pt x="366649" y="733425"/>
                  </a:lnTo>
                  <a:lnTo>
                    <a:pt x="412656" y="730567"/>
                  </a:lnTo>
                  <a:lnTo>
                    <a:pt x="456958" y="722223"/>
                  </a:lnTo>
                  <a:lnTo>
                    <a:pt x="499212" y="708736"/>
                  </a:lnTo>
                  <a:lnTo>
                    <a:pt x="539072" y="690451"/>
                  </a:lnTo>
                  <a:lnTo>
                    <a:pt x="576196" y="667711"/>
                  </a:lnTo>
                  <a:lnTo>
                    <a:pt x="610239" y="640859"/>
                  </a:lnTo>
                  <a:lnTo>
                    <a:pt x="640859" y="610239"/>
                  </a:lnTo>
                  <a:lnTo>
                    <a:pt x="667711" y="576196"/>
                  </a:lnTo>
                  <a:lnTo>
                    <a:pt x="690451" y="539072"/>
                  </a:lnTo>
                  <a:lnTo>
                    <a:pt x="708736" y="499212"/>
                  </a:lnTo>
                  <a:lnTo>
                    <a:pt x="722223" y="456958"/>
                  </a:lnTo>
                  <a:lnTo>
                    <a:pt x="730567" y="412656"/>
                  </a:lnTo>
                  <a:lnTo>
                    <a:pt x="733425" y="366649"/>
                  </a:lnTo>
                  <a:lnTo>
                    <a:pt x="730567" y="320643"/>
                  </a:lnTo>
                  <a:lnTo>
                    <a:pt x="722223" y="276347"/>
                  </a:lnTo>
                  <a:lnTo>
                    <a:pt x="708736" y="234103"/>
                  </a:lnTo>
                  <a:lnTo>
                    <a:pt x="690451" y="194254"/>
                  </a:lnTo>
                  <a:lnTo>
                    <a:pt x="667711" y="157143"/>
                  </a:lnTo>
                  <a:lnTo>
                    <a:pt x="640859" y="123114"/>
                  </a:lnTo>
                  <a:lnTo>
                    <a:pt x="610239" y="92509"/>
                  </a:lnTo>
                  <a:lnTo>
                    <a:pt x="576196" y="65672"/>
                  </a:lnTo>
                  <a:lnTo>
                    <a:pt x="539072" y="42944"/>
                  </a:lnTo>
                  <a:lnTo>
                    <a:pt x="499212" y="24671"/>
                  </a:lnTo>
                  <a:lnTo>
                    <a:pt x="456958" y="11193"/>
                  </a:lnTo>
                  <a:lnTo>
                    <a:pt x="412656" y="2855"/>
                  </a:lnTo>
                  <a:lnTo>
                    <a:pt x="3666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85951" y="3252851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0" y="366649"/>
                  </a:moveTo>
                  <a:lnTo>
                    <a:pt x="2855" y="320643"/>
                  </a:lnTo>
                  <a:lnTo>
                    <a:pt x="11193" y="276347"/>
                  </a:lnTo>
                  <a:lnTo>
                    <a:pt x="24671" y="234103"/>
                  </a:lnTo>
                  <a:lnTo>
                    <a:pt x="42944" y="194254"/>
                  </a:lnTo>
                  <a:lnTo>
                    <a:pt x="65672" y="157143"/>
                  </a:lnTo>
                  <a:lnTo>
                    <a:pt x="92509" y="123114"/>
                  </a:lnTo>
                  <a:lnTo>
                    <a:pt x="123114" y="92509"/>
                  </a:lnTo>
                  <a:lnTo>
                    <a:pt x="157143" y="65672"/>
                  </a:lnTo>
                  <a:lnTo>
                    <a:pt x="194254" y="42944"/>
                  </a:lnTo>
                  <a:lnTo>
                    <a:pt x="234103" y="24671"/>
                  </a:lnTo>
                  <a:lnTo>
                    <a:pt x="276347" y="11193"/>
                  </a:lnTo>
                  <a:lnTo>
                    <a:pt x="320643" y="2855"/>
                  </a:lnTo>
                  <a:lnTo>
                    <a:pt x="366649" y="0"/>
                  </a:lnTo>
                  <a:lnTo>
                    <a:pt x="412656" y="2855"/>
                  </a:lnTo>
                  <a:lnTo>
                    <a:pt x="456958" y="11193"/>
                  </a:lnTo>
                  <a:lnTo>
                    <a:pt x="499212" y="24671"/>
                  </a:lnTo>
                  <a:lnTo>
                    <a:pt x="539072" y="42944"/>
                  </a:lnTo>
                  <a:lnTo>
                    <a:pt x="576196" y="65672"/>
                  </a:lnTo>
                  <a:lnTo>
                    <a:pt x="610239" y="92509"/>
                  </a:lnTo>
                  <a:lnTo>
                    <a:pt x="640859" y="123114"/>
                  </a:lnTo>
                  <a:lnTo>
                    <a:pt x="667711" y="157143"/>
                  </a:lnTo>
                  <a:lnTo>
                    <a:pt x="690451" y="194254"/>
                  </a:lnTo>
                  <a:lnTo>
                    <a:pt x="708736" y="234103"/>
                  </a:lnTo>
                  <a:lnTo>
                    <a:pt x="722223" y="276347"/>
                  </a:lnTo>
                  <a:lnTo>
                    <a:pt x="730567" y="320643"/>
                  </a:lnTo>
                  <a:lnTo>
                    <a:pt x="733425" y="366649"/>
                  </a:lnTo>
                  <a:lnTo>
                    <a:pt x="730567" y="412656"/>
                  </a:lnTo>
                  <a:lnTo>
                    <a:pt x="722223" y="456958"/>
                  </a:lnTo>
                  <a:lnTo>
                    <a:pt x="708736" y="499212"/>
                  </a:lnTo>
                  <a:lnTo>
                    <a:pt x="690451" y="539072"/>
                  </a:lnTo>
                  <a:lnTo>
                    <a:pt x="667711" y="576196"/>
                  </a:lnTo>
                  <a:lnTo>
                    <a:pt x="640859" y="610239"/>
                  </a:lnTo>
                  <a:lnTo>
                    <a:pt x="610239" y="640859"/>
                  </a:lnTo>
                  <a:lnTo>
                    <a:pt x="576196" y="667711"/>
                  </a:lnTo>
                  <a:lnTo>
                    <a:pt x="539072" y="690451"/>
                  </a:lnTo>
                  <a:lnTo>
                    <a:pt x="499212" y="708736"/>
                  </a:lnTo>
                  <a:lnTo>
                    <a:pt x="456958" y="722223"/>
                  </a:lnTo>
                  <a:lnTo>
                    <a:pt x="412656" y="730567"/>
                  </a:lnTo>
                  <a:lnTo>
                    <a:pt x="366649" y="733425"/>
                  </a:lnTo>
                  <a:lnTo>
                    <a:pt x="320643" y="730567"/>
                  </a:lnTo>
                  <a:lnTo>
                    <a:pt x="276347" y="722223"/>
                  </a:lnTo>
                  <a:lnTo>
                    <a:pt x="234103" y="708736"/>
                  </a:lnTo>
                  <a:lnTo>
                    <a:pt x="194254" y="690451"/>
                  </a:lnTo>
                  <a:lnTo>
                    <a:pt x="157143" y="667711"/>
                  </a:lnTo>
                  <a:lnTo>
                    <a:pt x="123114" y="640859"/>
                  </a:lnTo>
                  <a:lnTo>
                    <a:pt x="92509" y="610239"/>
                  </a:lnTo>
                  <a:lnTo>
                    <a:pt x="65672" y="576196"/>
                  </a:lnTo>
                  <a:lnTo>
                    <a:pt x="42944" y="539072"/>
                  </a:lnTo>
                  <a:lnTo>
                    <a:pt x="24671" y="499212"/>
                  </a:lnTo>
                  <a:lnTo>
                    <a:pt x="11193" y="456958"/>
                  </a:lnTo>
                  <a:lnTo>
                    <a:pt x="2855" y="412656"/>
                  </a:lnTo>
                  <a:lnTo>
                    <a:pt x="0" y="366649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7900" y="4129151"/>
              <a:ext cx="9067800" cy="752475"/>
            </a:xfrm>
            <a:custGeom>
              <a:avLst/>
              <a:gdLst/>
              <a:ahLst/>
              <a:cxnLst/>
              <a:rect l="l" t="t" r="r" b="b"/>
              <a:pathLst>
                <a:path w="9067800" h="752475">
                  <a:moveTo>
                    <a:pt x="9067800" y="0"/>
                  </a:moveTo>
                  <a:lnTo>
                    <a:pt x="0" y="0"/>
                  </a:lnTo>
                  <a:lnTo>
                    <a:pt x="0" y="752475"/>
                  </a:lnTo>
                  <a:lnTo>
                    <a:pt x="9067800" y="752475"/>
                  </a:lnTo>
                  <a:lnTo>
                    <a:pt x="906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47900" y="4129151"/>
              <a:ext cx="9067800" cy="752475"/>
            </a:xfrm>
            <a:custGeom>
              <a:avLst/>
              <a:gdLst/>
              <a:ahLst/>
              <a:cxnLst/>
              <a:rect l="l" t="t" r="r" b="b"/>
              <a:pathLst>
                <a:path w="9067800" h="752475">
                  <a:moveTo>
                    <a:pt x="0" y="752475"/>
                  </a:moveTo>
                  <a:lnTo>
                    <a:pt x="9067800" y="752475"/>
                  </a:lnTo>
                  <a:lnTo>
                    <a:pt x="9067800" y="0"/>
                  </a:lnTo>
                  <a:lnTo>
                    <a:pt x="0" y="0"/>
                  </a:lnTo>
                  <a:lnTo>
                    <a:pt x="0" y="7524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5951" y="4138676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66649" y="0"/>
                  </a:moveTo>
                  <a:lnTo>
                    <a:pt x="320643" y="2855"/>
                  </a:lnTo>
                  <a:lnTo>
                    <a:pt x="276347" y="11193"/>
                  </a:lnTo>
                  <a:lnTo>
                    <a:pt x="234103" y="24671"/>
                  </a:lnTo>
                  <a:lnTo>
                    <a:pt x="194254" y="42944"/>
                  </a:lnTo>
                  <a:lnTo>
                    <a:pt x="157143" y="65672"/>
                  </a:lnTo>
                  <a:lnTo>
                    <a:pt x="123114" y="92509"/>
                  </a:lnTo>
                  <a:lnTo>
                    <a:pt x="92509" y="123114"/>
                  </a:lnTo>
                  <a:lnTo>
                    <a:pt x="65672" y="157143"/>
                  </a:lnTo>
                  <a:lnTo>
                    <a:pt x="42944" y="194254"/>
                  </a:lnTo>
                  <a:lnTo>
                    <a:pt x="24671" y="234103"/>
                  </a:lnTo>
                  <a:lnTo>
                    <a:pt x="11193" y="276347"/>
                  </a:lnTo>
                  <a:lnTo>
                    <a:pt x="2855" y="320643"/>
                  </a:lnTo>
                  <a:lnTo>
                    <a:pt x="0" y="366649"/>
                  </a:lnTo>
                  <a:lnTo>
                    <a:pt x="2855" y="412656"/>
                  </a:lnTo>
                  <a:lnTo>
                    <a:pt x="11193" y="456958"/>
                  </a:lnTo>
                  <a:lnTo>
                    <a:pt x="24671" y="499212"/>
                  </a:lnTo>
                  <a:lnTo>
                    <a:pt x="42944" y="539072"/>
                  </a:lnTo>
                  <a:lnTo>
                    <a:pt x="65672" y="576196"/>
                  </a:lnTo>
                  <a:lnTo>
                    <a:pt x="92509" y="610239"/>
                  </a:lnTo>
                  <a:lnTo>
                    <a:pt x="123114" y="640859"/>
                  </a:lnTo>
                  <a:lnTo>
                    <a:pt x="157143" y="667711"/>
                  </a:lnTo>
                  <a:lnTo>
                    <a:pt x="194254" y="690451"/>
                  </a:lnTo>
                  <a:lnTo>
                    <a:pt x="234103" y="708736"/>
                  </a:lnTo>
                  <a:lnTo>
                    <a:pt x="276347" y="722223"/>
                  </a:lnTo>
                  <a:lnTo>
                    <a:pt x="320643" y="730567"/>
                  </a:lnTo>
                  <a:lnTo>
                    <a:pt x="366649" y="733425"/>
                  </a:lnTo>
                  <a:lnTo>
                    <a:pt x="412656" y="730567"/>
                  </a:lnTo>
                  <a:lnTo>
                    <a:pt x="456958" y="722223"/>
                  </a:lnTo>
                  <a:lnTo>
                    <a:pt x="499212" y="708736"/>
                  </a:lnTo>
                  <a:lnTo>
                    <a:pt x="539072" y="690451"/>
                  </a:lnTo>
                  <a:lnTo>
                    <a:pt x="576196" y="667711"/>
                  </a:lnTo>
                  <a:lnTo>
                    <a:pt x="610239" y="640859"/>
                  </a:lnTo>
                  <a:lnTo>
                    <a:pt x="640859" y="610239"/>
                  </a:lnTo>
                  <a:lnTo>
                    <a:pt x="667711" y="576196"/>
                  </a:lnTo>
                  <a:lnTo>
                    <a:pt x="690451" y="539072"/>
                  </a:lnTo>
                  <a:lnTo>
                    <a:pt x="708736" y="499212"/>
                  </a:lnTo>
                  <a:lnTo>
                    <a:pt x="722223" y="456958"/>
                  </a:lnTo>
                  <a:lnTo>
                    <a:pt x="730567" y="412656"/>
                  </a:lnTo>
                  <a:lnTo>
                    <a:pt x="733425" y="366649"/>
                  </a:lnTo>
                  <a:lnTo>
                    <a:pt x="730567" y="320643"/>
                  </a:lnTo>
                  <a:lnTo>
                    <a:pt x="722223" y="276347"/>
                  </a:lnTo>
                  <a:lnTo>
                    <a:pt x="708736" y="234103"/>
                  </a:lnTo>
                  <a:lnTo>
                    <a:pt x="690451" y="194254"/>
                  </a:lnTo>
                  <a:lnTo>
                    <a:pt x="667711" y="157143"/>
                  </a:lnTo>
                  <a:lnTo>
                    <a:pt x="640859" y="123114"/>
                  </a:lnTo>
                  <a:lnTo>
                    <a:pt x="610239" y="92509"/>
                  </a:lnTo>
                  <a:lnTo>
                    <a:pt x="576196" y="65672"/>
                  </a:lnTo>
                  <a:lnTo>
                    <a:pt x="539072" y="42944"/>
                  </a:lnTo>
                  <a:lnTo>
                    <a:pt x="499212" y="24671"/>
                  </a:lnTo>
                  <a:lnTo>
                    <a:pt x="456958" y="11193"/>
                  </a:lnTo>
                  <a:lnTo>
                    <a:pt x="412656" y="2855"/>
                  </a:lnTo>
                  <a:lnTo>
                    <a:pt x="3666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5951" y="4138676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0" y="366649"/>
                  </a:moveTo>
                  <a:lnTo>
                    <a:pt x="2855" y="320643"/>
                  </a:lnTo>
                  <a:lnTo>
                    <a:pt x="11193" y="276347"/>
                  </a:lnTo>
                  <a:lnTo>
                    <a:pt x="24671" y="234103"/>
                  </a:lnTo>
                  <a:lnTo>
                    <a:pt x="42944" y="194254"/>
                  </a:lnTo>
                  <a:lnTo>
                    <a:pt x="65672" y="157143"/>
                  </a:lnTo>
                  <a:lnTo>
                    <a:pt x="92509" y="123114"/>
                  </a:lnTo>
                  <a:lnTo>
                    <a:pt x="123114" y="92509"/>
                  </a:lnTo>
                  <a:lnTo>
                    <a:pt x="157143" y="65672"/>
                  </a:lnTo>
                  <a:lnTo>
                    <a:pt x="194254" y="42944"/>
                  </a:lnTo>
                  <a:lnTo>
                    <a:pt x="234103" y="24671"/>
                  </a:lnTo>
                  <a:lnTo>
                    <a:pt x="276347" y="11193"/>
                  </a:lnTo>
                  <a:lnTo>
                    <a:pt x="320643" y="2855"/>
                  </a:lnTo>
                  <a:lnTo>
                    <a:pt x="366649" y="0"/>
                  </a:lnTo>
                  <a:lnTo>
                    <a:pt x="412656" y="2855"/>
                  </a:lnTo>
                  <a:lnTo>
                    <a:pt x="456958" y="11193"/>
                  </a:lnTo>
                  <a:lnTo>
                    <a:pt x="499212" y="24671"/>
                  </a:lnTo>
                  <a:lnTo>
                    <a:pt x="539072" y="42944"/>
                  </a:lnTo>
                  <a:lnTo>
                    <a:pt x="576196" y="65672"/>
                  </a:lnTo>
                  <a:lnTo>
                    <a:pt x="610239" y="92509"/>
                  </a:lnTo>
                  <a:lnTo>
                    <a:pt x="640859" y="123114"/>
                  </a:lnTo>
                  <a:lnTo>
                    <a:pt x="667711" y="157143"/>
                  </a:lnTo>
                  <a:lnTo>
                    <a:pt x="690451" y="194254"/>
                  </a:lnTo>
                  <a:lnTo>
                    <a:pt x="708736" y="234103"/>
                  </a:lnTo>
                  <a:lnTo>
                    <a:pt x="722223" y="276347"/>
                  </a:lnTo>
                  <a:lnTo>
                    <a:pt x="730567" y="320643"/>
                  </a:lnTo>
                  <a:lnTo>
                    <a:pt x="733425" y="366649"/>
                  </a:lnTo>
                  <a:lnTo>
                    <a:pt x="730567" y="412656"/>
                  </a:lnTo>
                  <a:lnTo>
                    <a:pt x="722223" y="456958"/>
                  </a:lnTo>
                  <a:lnTo>
                    <a:pt x="708736" y="499212"/>
                  </a:lnTo>
                  <a:lnTo>
                    <a:pt x="690451" y="539072"/>
                  </a:lnTo>
                  <a:lnTo>
                    <a:pt x="667711" y="576196"/>
                  </a:lnTo>
                  <a:lnTo>
                    <a:pt x="640859" y="610239"/>
                  </a:lnTo>
                  <a:lnTo>
                    <a:pt x="610239" y="640859"/>
                  </a:lnTo>
                  <a:lnTo>
                    <a:pt x="576196" y="667711"/>
                  </a:lnTo>
                  <a:lnTo>
                    <a:pt x="539072" y="690451"/>
                  </a:lnTo>
                  <a:lnTo>
                    <a:pt x="499212" y="708736"/>
                  </a:lnTo>
                  <a:lnTo>
                    <a:pt x="456958" y="722223"/>
                  </a:lnTo>
                  <a:lnTo>
                    <a:pt x="412656" y="730567"/>
                  </a:lnTo>
                  <a:lnTo>
                    <a:pt x="366649" y="733425"/>
                  </a:lnTo>
                  <a:lnTo>
                    <a:pt x="320643" y="730567"/>
                  </a:lnTo>
                  <a:lnTo>
                    <a:pt x="276347" y="722223"/>
                  </a:lnTo>
                  <a:lnTo>
                    <a:pt x="234103" y="708736"/>
                  </a:lnTo>
                  <a:lnTo>
                    <a:pt x="194254" y="690451"/>
                  </a:lnTo>
                  <a:lnTo>
                    <a:pt x="157143" y="667711"/>
                  </a:lnTo>
                  <a:lnTo>
                    <a:pt x="123114" y="640859"/>
                  </a:lnTo>
                  <a:lnTo>
                    <a:pt x="92509" y="610239"/>
                  </a:lnTo>
                  <a:lnTo>
                    <a:pt x="65672" y="576196"/>
                  </a:lnTo>
                  <a:lnTo>
                    <a:pt x="42944" y="539072"/>
                  </a:lnTo>
                  <a:lnTo>
                    <a:pt x="24671" y="499212"/>
                  </a:lnTo>
                  <a:lnTo>
                    <a:pt x="11193" y="456958"/>
                  </a:lnTo>
                  <a:lnTo>
                    <a:pt x="2855" y="412656"/>
                  </a:lnTo>
                  <a:lnTo>
                    <a:pt x="0" y="366649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8825" y="5014912"/>
              <a:ext cx="9286875" cy="752475"/>
            </a:xfrm>
            <a:custGeom>
              <a:avLst/>
              <a:gdLst/>
              <a:ahLst/>
              <a:cxnLst/>
              <a:rect l="l" t="t" r="r" b="b"/>
              <a:pathLst>
                <a:path w="9286875" h="752475">
                  <a:moveTo>
                    <a:pt x="9286875" y="0"/>
                  </a:moveTo>
                  <a:lnTo>
                    <a:pt x="0" y="0"/>
                  </a:lnTo>
                  <a:lnTo>
                    <a:pt x="0" y="752475"/>
                  </a:lnTo>
                  <a:lnTo>
                    <a:pt x="9286875" y="752475"/>
                  </a:lnTo>
                  <a:lnTo>
                    <a:pt x="9286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8825" y="5014912"/>
              <a:ext cx="9286875" cy="752475"/>
            </a:xfrm>
            <a:custGeom>
              <a:avLst/>
              <a:gdLst/>
              <a:ahLst/>
              <a:cxnLst/>
              <a:rect l="l" t="t" r="r" b="b"/>
              <a:pathLst>
                <a:path w="9286875" h="752475">
                  <a:moveTo>
                    <a:pt x="0" y="752475"/>
                  </a:moveTo>
                  <a:lnTo>
                    <a:pt x="9286875" y="752475"/>
                  </a:lnTo>
                  <a:lnTo>
                    <a:pt x="9286875" y="0"/>
                  </a:lnTo>
                  <a:lnTo>
                    <a:pt x="0" y="0"/>
                  </a:lnTo>
                  <a:lnTo>
                    <a:pt x="0" y="75247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57287" y="5024501"/>
              <a:ext cx="743585" cy="733425"/>
            </a:xfrm>
            <a:custGeom>
              <a:avLst/>
              <a:gdLst/>
              <a:ahLst/>
              <a:cxnLst/>
              <a:rect l="l" t="t" r="r" b="b"/>
              <a:pathLst>
                <a:path w="743585" h="733425">
                  <a:moveTo>
                    <a:pt x="371538" y="0"/>
                  </a:moveTo>
                  <a:lnTo>
                    <a:pt x="324926" y="2855"/>
                  </a:lnTo>
                  <a:lnTo>
                    <a:pt x="280043" y="11193"/>
                  </a:lnTo>
                  <a:lnTo>
                    <a:pt x="237239" y="24671"/>
                  </a:lnTo>
                  <a:lnTo>
                    <a:pt x="196860" y="42944"/>
                  </a:lnTo>
                  <a:lnTo>
                    <a:pt x="159254" y="65672"/>
                  </a:lnTo>
                  <a:lnTo>
                    <a:pt x="124770" y="92509"/>
                  </a:lnTo>
                  <a:lnTo>
                    <a:pt x="93755" y="123114"/>
                  </a:lnTo>
                  <a:lnTo>
                    <a:pt x="66557" y="157143"/>
                  </a:lnTo>
                  <a:lnTo>
                    <a:pt x="43524" y="194254"/>
                  </a:lnTo>
                  <a:lnTo>
                    <a:pt x="25004" y="234103"/>
                  </a:lnTo>
                  <a:lnTo>
                    <a:pt x="11344" y="276347"/>
                  </a:lnTo>
                  <a:lnTo>
                    <a:pt x="2894" y="320643"/>
                  </a:lnTo>
                  <a:lnTo>
                    <a:pt x="0" y="366649"/>
                  </a:lnTo>
                  <a:lnTo>
                    <a:pt x="2894" y="412648"/>
                  </a:lnTo>
                  <a:lnTo>
                    <a:pt x="11344" y="456942"/>
                  </a:lnTo>
                  <a:lnTo>
                    <a:pt x="25004" y="499187"/>
                  </a:lnTo>
                  <a:lnTo>
                    <a:pt x="43524" y="539041"/>
                  </a:lnTo>
                  <a:lnTo>
                    <a:pt x="66557" y="576158"/>
                  </a:lnTo>
                  <a:lnTo>
                    <a:pt x="93755" y="610196"/>
                  </a:lnTo>
                  <a:lnTo>
                    <a:pt x="124770" y="640810"/>
                  </a:lnTo>
                  <a:lnTo>
                    <a:pt x="159254" y="667658"/>
                  </a:lnTo>
                  <a:lnTo>
                    <a:pt x="196860" y="690394"/>
                  </a:lnTo>
                  <a:lnTo>
                    <a:pt x="237239" y="708677"/>
                  </a:lnTo>
                  <a:lnTo>
                    <a:pt x="280043" y="722161"/>
                  </a:lnTo>
                  <a:lnTo>
                    <a:pt x="324926" y="730504"/>
                  </a:lnTo>
                  <a:lnTo>
                    <a:pt x="371538" y="733361"/>
                  </a:lnTo>
                  <a:lnTo>
                    <a:pt x="418124" y="730504"/>
                  </a:lnTo>
                  <a:lnTo>
                    <a:pt x="462987" y="722161"/>
                  </a:lnTo>
                  <a:lnTo>
                    <a:pt x="505777" y="708677"/>
                  </a:lnTo>
                  <a:lnTo>
                    <a:pt x="546146" y="690394"/>
                  </a:lnTo>
                  <a:lnTo>
                    <a:pt x="583746" y="667658"/>
                  </a:lnTo>
                  <a:lnTo>
                    <a:pt x="618227" y="640810"/>
                  </a:lnTo>
                  <a:lnTo>
                    <a:pt x="649242" y="610196"/>
                  </a:lnTo>
                  <a:lnTo>
                    <a:pt x="676442" y="576158"/>
                  </a:lnTo>
                  <a:lnTo>
                    <a:pt x="699478" y="539041"/>
                  </a:lnTo>
                  <a:lnTo>
                    <a:pt x="718002" y="499187"/>
                  </a:lnTo>
                  <a:lnTo>
                    <a:pt x="731665" y="456942"/>
                  </a:lnTo>
                  <a:lnTo>
                    <a:pt x="740118" y="412648"/>
                  </a:lnTo>
                  <a:lnTo>
                    <a:pt x="743013" y="366649"/>
                  </a:lnTo>
                  <a:lnTo>
                    <a:pt x="740118" y="320643"/>
                  </a:lnTo>
                  <a:lnTo>
                    <a:pt x="731665" y="276347"/>
                  </a:lnTo>
                  <a:lnTo>
                    <a:pt x="718002" y="234103"/>
                  </a:lnTo>
                  <a:lnTo>
                    <a:pt x="699478" y="194254"/>
                  </a:lnTo>
                  <a:lnTo>
                    <a:pt x="676442" y="157143"/>
                  </a:lnTo>
                  <a:lnTo>
                    <a:pt x="649242" y="123114"/>
                  </a:lnTo>
                  <a:lnTo>
                    <a:pt x="618227" y="92509"/>
                  </a:lnTo>
                  <a:lnTo>
                    <a:pt x="583746" y="65672"/>
                  </a:lnTo>
                  <a:lnTo>
                    <a:pt x="546146" y="42944"/>
                  </a:lnTo>
                  <a:lnTo>
                    <a:pt x="505777" y="24671"/>
                  </a:lnTo>
                  <a:lnTo>
                    <a:pt x="462987" y="11193"/>
                  </a:lnTo>
                  <a:lnTo>
                    <a:pt x="418124" y="2855"/>
                  </a:lnTo>
                  <a:lnTo>
                    <a:pt x="371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7287" y="5024501"/>
              <a:ext cx="743585" cy="733425"/>
            </a:xfrm>
            <a:custGeom>
              <a:avLst/>
              <a:gdLst/>
              <a:ahLst/>
              <a:cxnLst/>
              <a:rect l="l" t="t" r="r" b="b"/>
              <a:pathLst>
                <a:path w="743585" h="733425">
                  <a:moveTo>
                    <a:pt x="0" y="366649"/>
                  </a:moveTo>
                  <a:lnTo>
                    <a:pt x="2894" y="320643"/>
                  </a:lnTo>
                  <a:lnTo>
                    <a:pt x="11344" y="276347"/>
                  </a:lnTo>
                  <a:lnTo>
                    <a:pt x="25004" y="234103"/>
                  </a:lnTo>
                  <a:lnTo>
                    <a:pt x="43524" y="194254"/>
                  </a:lnTo>
                  <a:lnTo>
                    <a:pt x="66557" y="157143"/>
                  </a:lnTo>
                  <a:lnTo>
                    <a:pt x="93755" y="123114"/>
                  </a:lnTo>
                  <a:lnTo>
                    <a:pt x="124770" y="92509"/>
                  </a:lnTo>
                  <a:lnTo>
                    <a:pt x="159254" y="65672"/>
                  </a:lnTo>
                  <a:lnTo>
                    <a:pt x="196860" y="42944"/>
                  </a:lnTo>
                  <a:lnTo>
                    <a:pt x="237239" y="24671"/>
                  </a:lnTo>
                  <a:lnTo>
                    <a:pt x="280043" y="11193"/>
                  </a:lnTo>
                  <a:lnTo>
                    <a:pt x="324926" y="2855"/>
                  </a:lnTo>
                  <a:lnTo>
                    <a:pt x="371538" y="0"/>
                  </a:lnTo>
                  <a:lnTo>
                    <a:pt x="418124" y="2855"/>
                  </a:lnTo>
                  <a:lnTo>
                    <a:pt x="462987" y="11193"/>
                  </a:lnTo>
                  <a:lnTo>
                    <a:pt x="505777" y="24671"/>
                  </a:lnTo>
                  <a:lnTo>
                    <a:pt x="546146" y="42944"/>
                  </a:lnTo>
                  <a:lnTo>
                    <a:pt x="583746" y="65672"/>
                  </a:lnTo>
                  <a:lnTo>
                    <a:pt x="618227" y="92509"/>
                  </a:lnTo>
                  <a:lnTo>
                    <a:pt x="649242" y="123114"/>
                  </a:lnTo>
                  <a:lnTo>
                    <a:pt x="676442" y="157143"/>
                  </a:lnTo>
                  <a:lnTo>
                    <a:pt x="699478" y="194254"/>
                  </a:lnTo>
                  <a:lnTo>
                    <a:pt x="718002" y="234103"/>
                  </a:lnTo>
                  <a:lnTo>
                    <a:pt x="731665" y="276347"/>
                  </a:lnTo>
                  <a:lnTo>
                    <a:pt x="740118" y="320643"/>
                  </a:lnTo>
                  <a:lnTo>
                    <a:pt x="743013" y="366649"/>
                  </a:lnTo>
                  <a:lnTo>
                    <a:pt x="740118" y="412648"/>
                  </a:lnTo>
                  <a:lnTo>
                    <a:pt x="731665" y="456942"/>
                  </a:lnTo>
                  <a:lnTo>
                    <a:pt x="718002" y="499187"/>
                  </a:lnTo>
                  <a:lnTo>
                    <a:pt x="699478" y="539041"/>
                  </a:lnTo>
                  <a:lnTo>
                    <a:pt x="676442" y="576158"/>
                  </a:lnTo>
                  <a:lnTo>
                    <a:pt x="649242" y="610196"/>
                  </a:lnTo>
                  <a:lnTo>
                    <a:pt x="618227" y="640810"/>
                  </a:lnTo>
                  <a:lnTo>
                    <a:pt x="583746" y="667658"/>
                  </a:lnTo>
                  <a:lnTo>
                    <a:pt x="546146" y="690394"/>
                  </a:lnTo>
                  <a:lnTo>
                    <a:pt x="505777" y="708677"/>
                  </a:lnTo>
                  <a:lnTo>
                    <a:pt x="462987" y="722161"/>
                  </a:lnTo>
                  <a:lnTo>
                    <a:pt x="418124" y="730504"/>
                  </a:lnTo>
                  <a:lnTo>
                    <a:pt x="371538" y="733361"/>
                  </a:lnTo>
                  <a:lnTo>
                    <a:pt x="324926" y="730504"/>
                  </a:lnTo>
                  <a:lnTo>
                    <a:pt x="280043" y="722161"/>
                  </a:lnTo>
                  <a:lnTo>
                    <a:pt x="237239" y="708677"/>
                  </a:lnTo>
                  <a:lnTo>
                    <a:pt x="196860" y="690394"/>
                  </a:lnTo>
                  <a:lnTo>
                    <a:pt x="159254" y="667658"/>
                  </a:lnTo>
                  <a:lnTo>
                    <a:pt x="124770" y="640810"/>
                  </a:lnTo>
                  <a:lnTo>
                    <a:pt x="93755" y="610196"/>
                  </a:lnTo>
                  <a:lnTo>
                    <a:pt x="66557" y="576158"/>
                  </a:lnTo>
                  <a:lnTo>
                    <a:pt x="43524" y="539041"/>
                  </a:lnTo>
                  <a:lnTo>
                    <a:pt x="25004" y="499187"/>
                  </a:lnTo>
                  <a:lnTo>
                    <a:pt x="11344" y="456942"/>
                  </a:lnTo>
                  <a:lnTo>
                    <a:pt x="2894" y="412648"/>
                  </a:lnTo>
                  <a:lnTo>
                    <a:pt x="0" y="366649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42987" y="5900737"/>
              <a:ext cx="9772650" cy="742950"/>
            </a:xfrm>
            <a:custGeom>
              <a:avLst/>
              <a:gdLst/>
              <a:ahLst/>
              <a:cxnLst/>
              <a:rect l="l" t="t" r="r" b="b"/>
              <a:pathLst>
                <a:path w="9772650" h="742950">
                  <a:moveTo>
                    <a:pt x="9772650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9772650" y="742950"/>
                  </a:lnTo>
                  <a:lnTo>
                    <a:pt x="977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42987" y="5900737"/>
              <a:ext cx="9772650" cy="742950"/>
            </a:xfrm>
            <a:custGeom>
              <a:avLst/>
              <a:gdLst/>
              <a:ahLst/>
              <a:cxnLst/>
              <a:rect l="l" t="t" r="r" b="b"/>
              <a:pathLst>
                <a:path w="9772650" h="742950">
                  <a:moveTo>
                    <a:pt x="0" y="742950"/>
                  </a:moveTo>
                  <a:lnTo>
                    <a:pt x="9772650" y="742950"/>
                  </a:lnTo>
                  <a:lnTo>
                    <a:pt x="9772650" y="0"/>
                  </a:lnTo>
                  <a:lnTo>
                    <a:pt x="0" y="0"/>
                  </a:lnTo>
                  <a:lnTo>
                    <a:pt x="0" y="742950"/>
                  </a:lnTo>
                  <a:close/>
                </a:path>
              </a:pathLst>
            </a:custGeom>
            <a:ln w="1270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039105" y="304418"/>
            <a:ext cx="33020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>
                <a:solidFill>
                  <a:srgbClr val="F39E0C"/>
                </a:solidFill>
              </a:rPr>
              <a:t>INFRATECH-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</p:txBody>
      </p:sp>
      <p:sp>
        <p:nvSpPr>
          <p:cNvPr id="27" name="object 27"/>
          <p:cNvSpPr txBox="1"/>
          <p:nvPr/>
        </p:nvSpPr>
        <p:spPr>
          <a:xfrm>
            <a:off x="5511165" y="819848"/>
            <a:ext cx="10890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Scope</a:t>
            </a:r>
            <a:endParaRPr sz="2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02009" y="819848"/>
            <a:ext cx="5168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25" dirty="0">
                <a:solidFill>
                  <a:srgbClr val="004493"/>
                </a:solidFill>
                <a:latin typeface="Arial"/>
                <a:cs typeface="Arial"/>
              </a:rPr>
              <a:t>3/3</a:t>
            </a:r>
            <a:endParaRPr sz="2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5425" y="1445577"/>
            <a:ext cx="9155430" cy="49625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411480" algn="just">
              <a:lnSpc>
                <a:spcPct val="85200"/>
              </a:lnSpc>
              <a:spcBef>
                <a:spcPts val="420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Address</a:t>
            </a:r>
            <a:r>
              <a:rPr sz="18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greening</a:t>
            </a:r>
            <a:r>
              <a:rPr sz="18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resilient</a:t>
            </a:r>
            <a:r>
              <a:rPr sz="18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aspect</a:t>
            </a:r>
            <a:r>
              <a:rPr sz="18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all</a:t>
            </a:r>
            <a:r>
              <a:rPr sz="18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proposed</a:t>
            </a:r>
            <a:r>
              <a:rPr sz="18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scientific</a:t>
            </a:r>
            <a:r>
              <a:rPr sz="18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instrumentation,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tools,</a:t>
            </a:r>
            <a:r>
              <a:rPr sz="18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methods,</a:t>
            </a:r>
            <a:r>
              <a:rPr sz="18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digitalisation,</a:t>
            </a:r>
            <a:r>
              <a:rPr sz="18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solutions,</a:t>
            </a:r>
            <a:r>
              <a:rPr sz="18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MINIMISE</a:t>
            </a:r>
            <a:r>
              <a:rPr sz="18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RIs’</a:t>
            </a:r>
            <a:r>
              <a:rPr sz="1800" b="1" spc="-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ENVIRONMENTAL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FOOTPRINT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INCREASE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RESILIENCE</a:t>
            </a:r>
            <a:endParaRPr sz="1800">
              <a:latin typeface="Arial"/>
              <a:cs typeface="Arial"/>
            </a:endParaRPr>
          </a:p>
          <a:p>
            <a:pPr marL="497205" marR="462915">
              <a:lnSpc>
                <a:spcPct val="85200"/>
              </a:lnSpc>
              <a:spcBef>
                <a:spcPts val="1450"/>
              </a:spcBef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Include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at</a:t>
            </a:r>
            <a:r>
              <a:rPr sz="18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least</a:t>
            </a:r>
            <a:r>
              <a:rPr sz="18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TWO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DIFFERENT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as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beneficiaries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18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each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them</a:t>
            </a:r>
            <a:r>
              <a:rPr sz="18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being</a:t>
            </a:r>
            <a:r>
              <a:rPr sz="1800" b="1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an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ESFRI</a:t>
            </a:r>
            <a:r>
              <a:rPr sz="18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RI,</a:t>
            </a:r>
            <a:r>
              <a:rPr sz="1800" b="1" spc="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an</a:t>
            </a:r>
            <a:r>
              <a:rPr sz="18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ERIC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or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another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RI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that</a:t>
            </a:r>
            <a:r>
              <a:rPr sz="18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is</a:t>
            </a:r>
            <a:r>
              <a:rPr sz="18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an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international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18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research organisation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Arial"/>
              <a:cs typeface="Arial"/>
            </a:endParaRPr>
          </a:p>
          <a:p>
            <a:pPr marL="719455" marR="322580">
              <a:lnSpc>
                <a:spcPts val="1880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Involve</a:t>
            </a:r>
            <a:r>
              <a:rPr sz="18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OTHER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TECHNOLOGICAL</a:t>
            </a:r>
            <a:r>
              <a:rPr sz="18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PARTNERS,</a:t>
            </a:r>
            <a:r>
              <a:rPr sz="18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including</a:t>
            </a:r>
            <a:r>
              <a:rPr sz="1800" b="1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921680"/>
                </a:solidFill>
                <a:latin typeface="Arial"/>
                <a:cs typeface="Arial"/>
              </a:rPr>
              <a:t>INDUSTRY,</a:t>
            </a:r>
            <a:r>
              <a:rPr sz="1800" b="1" spc="-5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21680"/>
                </a:solidFill>
                <a:latin typeface="Arial"/>
                <a:cs typeface="Arial"/>
              </a:rPr>
              <a:t>SMEs, STARTUP</a:t>
            </a:r>
            <a:r>
              <a:rPr sz="1800" b="1" spc="-11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21680"/>
                </a:solidFill>
                <a:latin typeface="Arial"/>
                <a:cs typeface="Arial"/>
              </a:rPr>
              <a:t>or</a:t>
            </a:r>
            <a:r>
              <a:rPr sz="1800" b="1" spc="-6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21680"/>
                </a:solidFill>
                <a:latin typeface="Arial"/>
                <a:cs typeface="Arial"/>
              </a:rPr>
              <a:t>SCALEUPS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800">
              <a:latin typeface="Arial"/>
              <a:cs typeface="Arial"/>
            </a:endParaRPr>
          </a:p>
          <a:p>
            <a:pPr marL="719455" marR="5080">
              <a:lnSpc>
                <a:spcPct val="85200"/>
              </a:lnSpc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Proposals</a:t>
            </a:r>
            <a:r>
              <a:rPr sz="18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may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include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PRE-COMMERCIAL</a:t>
            </a:r>
            <a:r>
              <a:rPr sz="18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PROCUREMENT</a:t>
            </a:r>
            <a:r>
              <a:rPr sz="18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(PCP)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SUBCONTRACTING</a:t>
            </a:r>
            <a:r>
              <a:rPr sz="18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ACTIVITIES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►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opening</a:t>
            </a:r>
            <a:r>
              <a:rPr sz="18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market</a:t>
            </a:r>
            <a:r>
              <a:rPr sz="18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opportunities</a:t>
            </a:r>
            <a:r>
              <a:rPr sz="18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18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industry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researchers</a:t>
            </a:r>
            <a:r>
              <a:rPr sz="18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active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EU</a:t>
            </a:r>
            <a:r>
              <a:rPr sz="18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Associated</a:t>
            </a:r>
            <a:r>
              <a:rPr sz="18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AE"/>
                </a:solidFill>
                <a:latin typeface="Arial"/>
                <a:cs typeface="Arial"/>
              </a:rPr>
              <a:t>Countries</a:t>
            </a:r>
            <a:endParaRPr sz="1800">
              <a:latin typeface="Arial"/>
              <a:cs typeface="Arial"/>
            </a:endParaRPr>
          </a:p>
          <a:p>
            <a:pPr marL="497205">
              <a:lnSpc>
                <a:spcPts val="2020"/>
              </a:lnSpc>
              <a:spcBef>
                <a:spcPts val="2060"/>
              </a:spcBef>
            </a:pP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18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development</a:t>
            </a:r>
            <a:r>
              <a:rPr sz="18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800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deployment</a:t>
            </a:r>
            <a:r>
              <a:rPr sz="18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innovation,</a:t>
            </a:r>
            <a:r>
              <a:rPr sz="18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proposals</a:t>
            </a:r>
            <a:r>
              <a:rPr sz="1800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are</a:t>
            </a:r>
            <a:r>
              <a:rPr sz="18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AE"/>
                </a:solidFill>
                <a:latin typeface="Arial"/>
                <a:cs typeface="Arial"/>
              </a:rPr>
              <a:t>encouraged</a:t>
            </a:r>
            <a:r>
              <a:rPr sz="18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497205">
              <a:lnSpc>
                <a:spcPts val="2020"/>
              </a:lnSpc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ALIGN</a:t>
            </a:r>
            <a:r>
              <a:rPr sz="18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18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PRINCIPLE</a:t>
            </a:r>
            <a:r>
              <a:rPr sz="18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EU’s</a:t>
            </a:r>
            <a:r>
              <a:rPr sz="18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ENVIRONMENTAL</a:t>
            </a:r>
            <a:r>
              <a:rPr sz="18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POLICIES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Gender</a:t>
            </a:r>
            <a:r>
              <a:rPr sz="18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dimension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is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NOT</a:t>
            </a:r>
            <a:r>
              <a:rPr sz="18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AE"/>
                </a:solidFill>
                <a:latin typeface="Arial"/>
                <a:cs typeface="Arial"/>
              </a:rPr>
              <a:t>mandatory</a:t>
            </a:r>
            <a:r>
              <a:rPr sz="1800" b="1" spc="-10" dirty="0">
                <a:solidFill>
                  <a:srgbClr val="006CAE"/>
                </a:solidFill>
                <a:latin typeface="Arial"/>
                <a:cs typeface="Arial"/>
              </a:rPr>
              <a:t> requirement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65162" y="1544664"/>
            <a:ext cx="1407795" cy="5105400"/>
            <a:chOff x="665162" y="1544664"/>
            <a:chExt cx="1407795" cy="5105400"/>
          </a:xfrm>
        </p:grpSpPr>
        <p:sp>
          <p:nvSpPr>
            <p:cNvPr id="31" name="object 31"/>
            <p:cNvSpPr/>
            <p:nvPr/>
          </p:nvSpPr>
          <p:spPr>
            <a:xfrm>
              <a:off x="671512" y="5900737"/>
              <a:ext cx="743585" cy="742950"/>
            </a:xfrm>
            <a:custGeom>
              <a:avLst/>
              <a:gdLst/>
              <a:ahLst/>
              <a:cxnLst/>
              <a:rect l="l" t="t" r="r" b="b"/>
              <a:pathLst>
                <a:path w="743585" h="742950">
                  <a:moveTo>
                    <a:pt x="371475" y="0"/>
                  </a:moveTo>
                  <a:lnTo>
                    <a:pt x="324878" y="2894"/>
                  </a:lnTo>
                  <a:lnTo>
                    <a:pt x="280009" y="11345"/>
                  </a:lnTo>
                  <a:lnTo>
                    <a:pt x="237215" y="25005"/>
                  </a:lnTo>
                  <a:lnTo>
                    <a:pt x="196844" y="43524"/>
                  </a:lnTo>
                  <a:lnTo>
                    <a:pt x="159245" y="66557"/>
                  </a:lnTo>
                  <a:lnTo>
                    <a:pt x="124765" y="93753"/>
                  </a:lnTo>
                  <a:lnTo>
                    <a:pt x="93753" y="124765"/>
                  </a:lnTo>
                  <a:lnTo>
                    <a:pt x="66557" y="159245"/>
                  </a:lnTo>
                  <a:lnTo>
                    <a:pt x="43524" y="196844"/>
                  </a:lnTo>
                  <a:lnTo>
                    <a:pt x="25005" y="237215"/>
                  </a:lnTo>
                  <a:lnTo>
                    <a:pt x="11345" y="280009"/>
                  </a:lnTo>
                  <a:lnTo>
                    <a:pt x="2894" y="324878"/>
                  </a:lnTo>
                  <a:lnTo>
                    <a:pt x="0" y="371475"/>
                  </a:lnTo>
                  <a:lnTo>
                    <a:pt x="2894" y="418071"/>
                  </a:lnTo>
                  <a:lnTo>
                    <a:pt x="11345" y="462940"/>
                  </a:lnTo>
                  <a:lnTo>
                    <a:pt x="25005" y="505734"/>
                  </a:lnTo>
                  <a:lnTo>
                    <a:pt x="43524" y="546105"/>
                  </a:lnTo>
                  <a:lnTo>
                    <a:pt x="66557" y="583704"/>
                  </a:lnTo>
                  <a:lnTo>
                    <a:pt x="93753" y="618184"/>
                  </a:lnTo>
                  <a:lnTo>
                    <a:pt x="124765" y="649196"/>
                  </a:lnTo>
                  <a:lnTo>
                    <a:pt x="159245" y="676392"/>
                  </a:lnTo>
                  <a:lnTo>
                    <a:pt x="196844" y="699425"/>
                  </a:lnTo>
                  <a:lnTo>
                    <a:pt x="237215" y="717944"/>
                  </a:lnTo>
                  <a:lnTo>
                    <a:pt x="280009" y="731604"/>
                  </a:lnTo>
                  <a:lnTo>
                    <a:pt x="324878" y="740055"/>
                  </a:lnTo>
                  <a:lnTo>
                    <a:pt x="371475" y="742950"/>
                  </a:lnTo>
                  <a:lnTo>
                    <a:pt x="418072" y="740055"/>
                  </a:lnTo>
                  <a:lnTo>
                    <a:pt x="462944" y="731604"/>
                  </a:lnTo>
                  <a:lnTo>
                    <a:pt x="505743" y="717944"/>
                  </a:lnTo>
                  <a:lnTo>
                    <a:pt x="546119" y="699425"/>
                  </a:lnTo>
                  <a:lnTo>
                    <a:pt x="583725" y="676392"/>
                  </a:lnTo>
                  <a:lnTo>
                    <a:pt x="618212" y="649196"/>
                  </a:lnTo>
                  <a:lnTo>
                    <a:pt x="649232" y="618184"/>
                  </a:lnTo>
                  <a:lnTo>
                    <a:pt x="676435" y="583704"/>
                  </a:lnTo>
                  <a:lnTo>
                    <a:pt x="699474" y="546105"/>
                  </a:lnTo>
                  <a:lnTo>
                    <a:pt x="717999" y="505734"/>
                  </a:lnTo>
                  <a:lnTo>
                    <a:pt x="731664" y="462940"/>
                  </a:lnTo>
                  <a:lnTo>
                    <a:pt x="740118" y="418071"/>
                  </a:lnTo>
                  <a:lnTo>
                    <a:pt x="743013" y="371475"/>
                  </a:lnTo>
                  <a:lnTo>
                    <a:pt x="740118" y="324878"/>
                  </a:lnTo>
                  <a:lnTo>
                    <a:pt x="731664" y="280009"/>
                  </a:lnTo>
                  <a:lnTo>
                    <a:pt x="717999" y="237215"/>
                  </a:lnTo>
                  <a:lnTo>
                    <a:pt x="699474" y="196844"/>
                  </a:lnTo>
                  <a:lnTo>
                    <a:pt x="676435" y="159245"/>
                  </a:lnTo>
                  <a:lnTo>
                    <a:pt x="649232" y="124765"/>
                  </a:lnTo>
                  <a:lnTo>
                    <a:pt x="618212" y="93753"/>
                  </a:lnTo>
                  <a:lnTo>
                    <a:pt x="583725" y="66557"/>
                  </a:lnTo>
                  <a:lnTo>
                    <a:pt x="546119" y="43524"/>
                  </a:lnTo>
                  <a:lnTo>
                    <a:pt x="505743" y="25005"/>
                  </a:lnTo>
                  <a:lnTo>
                    <a:pt x="462944" y="11345"/>
                  </a:lnTo>
                  <a:lnTo>
                    <a:pt x="418072" y="2894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1512" y="5900737"/>
              <a:ext cx="743585" cy="742950"/>
            </a:xfrm>
            <a:custGeom>
              <a:avLst/>
              <a:gdLst/>
              <a:ahLst/>
              <a:cxnLst/>
              <a:rect l="l" t="t" r="r" b="b"/>
              <a:pathLst>
                <a:path w="743585" h="742950">
                  <a:moveTo>
                    <a:pt x="0" y="371475"/>
                  </a:moveTo>
                  <a:lnTo>
                    <a:pt x="2894" y="324878"/>
                  </a:lnTo>
                  <a:lnTo>
                    <a:pt x="11345" y="280009"/>
                  </a:lnTo>
                  <a:lnTo>
                    <a:pt x="25005" y="237215"/>
                  </a:lnTo>
                  <a:lnTo>
                    <a:pt x="43524" y="196844"/>
                  </a:lnTo>
                  <a:lnTo>
                    <a:pt x="66557" y="159245"/>
                  </a:lnTo>
                  <a:lnTo>
                    <a:pt x="93753" y="124765"/>
                  </a:lnTo>
                  <a:lnTo>
                    <a:pt x="124765" y="93753"/>
                  </a:lnTo>
                  <a:lnTo>
                    <a:pt x="159245" y="66557"/>
                  </a:lnTo>
                  <a:lnTo>
                    <a:pt x="196844" y="43524"/>
                  </a:lnTo>
                  <a:lnTo>
                    <a:pt x="237215" y="25005"/>
                  </a:lnTo>
                  <a:lnTo>
                    <a:pt x="280009" y="11345"/>
                  </a:lnTo>
                  <a:lnTo>
                    <a:pt x="324878" y="2894"/>
                  </a:lnTo>
                  <a:lnTo>
                    <a:pt x="371475" y="0"/>
                  </a:lnTo>
                  <a:lnTo>
                    <a:pt x="418072" y="2894"/>
                  </a:lnTo>
                  <a:lnTo>
                    <a:pt x="462944" y="11345"/>
                  </a:lnTo>
                  <a:lnTo>
                    <a:pt x="505743" y="25005"/>
                  </a:lnTo>
                  <a:lnTo>
                    <a:pt x="546119" y="43524"/>
                  </a:lnTo>
                  <a:lnTo>
                    <a:pt x="583725" y="66557"/>
                  </a:lnTo>
                  <a:lnTo>
                    <a:pt x="618212" y="93753"/>
                  </a:lnTo>
                  <a:lnTo>
                    <a:pt x="649232" y="124765"/>
                  </a:lnTo>
                  <a:lnTo>
                    <a:pt x="676435" y="159245"/>
                  </a:lnTo>
                  <a:lnTo>
                    <a:pt x="699474" y="196844"/>
                  </a:lnTo>
                  <a:lnTo>
                    <a:pt x="717999" y="237215"/>
                  </a:lnTo>
                  <a:lnTo>
                    <a:pt x="731664" y="280009"/>
                  </a:lnTo>
                  <a:lnTo>
                    <a:pt x="740118" y="324878"/>
                  </a:lnTo>
                  <a:lnTo>
                    <a:pt x="743013" y="371475"/>
                  </a:lnTo>
                  <a:lnTo>
                    <a:pt x="740118" y="418071"/>
                  </a:lnTo>
                  <a:lnTo>
                    <a:pt x="731664" y="462940"/>
                  </a:lnTo>
                  <a:lnTo>
                    <a:pt x="717999" y="505734"/>
                  </a:lnTo>
                  <a:lnTo>
                    <a:pt x="699474" y="546105"/>
                  </a:lnTo>
                  <a:lnTo>
                    <a:pt x="676435" y="583704"/>
                  </a:lnTo>
                  <a:lnTo>
                    <a:pt x="649232" y="618184"/>
                  </a:lnTo>
                  <a:lnTo>
                    <a:pt x="618212" y="649196"/>
                  </a:lnTo>
                  <a:lnTo>
                    <a:pt x="583725" y="676392"/>
                  </a:lnTo>
                  <a:lnTo>
                    <a:pt x="546119" y="699425"/>
                  </a:lnTo>
                  <a:lnTo>
                    <a:pt x="505743" y="717944"/>
                  </a:lnTo>
                  <a:lnTo>
                    <a:pt x="462944" y="731604"/>
                  </a:lnTo>
                  <a:lnTo>
                    <a:pt x="418072" y="740055"/>
                  </a:lnTo>
                  <a:lnTo>
                    <a:pt x="371475" y="742950"/>
                  </a:lnTo>
                  <a:lnTo>
                    <a:pt x="324878" y="740055"/>
                  </a:lnTo>
                  <a:lnTo>
                    <a:pt x="280009" y="731604"/>
                  </a:lnTo>
                  <a:lnTo>
                    <a:pt x="237215" y="717944"/>
                  </a:lnTo>
                  <a:lnTo>
                    <a:pt x="196844" y="699425"/>
                  </a:lnTo>
                  <a:lnTo>
                    <a:pt x="159245" y="676392"/>
                  </a:lnTo>
                  <a:lnTo>
                    <a:pt x="124765" y="649196"/>
                  </a:lnTo>
                  <a:lnTo>
                    <a:pt x="93753" y="618184"/>
                  </a:lnTo>
                  <a:lnTo>
                    <a:pt x="66557" y="583704"/>
                  </a:lnTo>
                  <a:lnTo>
                    <a:pt x="43524" y="546105"/>
                  </a:lnTo>
                  <a:lnTo>
                    <a:pt x="25005" y="505734"/>
                  </a:lnTo>
                  <a:lnTo>
                    <a:pt x="11345" y="462940"/>
                  </a:lnTo>
                  <a:lnTo>
                    <a:pt x="2894" y="418071"/>
                  </a:lnTo>
                  <a:lnTo>
                    <a:pt x="0" y="371475"/>
                  </a:lnTo>
                  <a:close/>
                </a:path>
              </a:pathLst>
            </a:custGeom>
            <a:ln w="1270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2690" y="1547167"/>
              <a:ext cx="280670" cy="421005"/>
            </a:xfrm>
            <a:custGeom>
              <a:avLst/>
              <a:gdLst/>
              <a:ahLst/>
              <a:cxnLst/>
              <a:rect l="l" t="t" r="r" b="b"/>
              <a:pathLst>
                <a:path w="280669" h="421005">
                  <a:moveTo>
                    <a:pt x="280088" y="239310"/>
                  </a:moveTo>
                  <a:lnTo>
                    <a:pt x="249850" y="94138"/>
                  </a:lnTo>
                  <a:lnTo>
                    <a:pt x="185259" y="37555"/>
                  </a:lnTo>
                  <a:lnTo>
                    <a:pt x="185259" y="0"/>
                  </a:lnTo>
                  <a:lnTo>
                    <a:pt x="40056" y="0"/>
                  </a:lnTo>
                  <a:lnTo>
                    <a:pt x="40056" y="25036"/>
                  </a:lnTo>
                  <a:lnTo>
                    <a:pt x="33797" y="47030"/>
                  </a:lnTo>
                  <a:lnTo>
                    <a:pt x="20028" y="65784"/>
                  </a:lnTo>
                  <a:lnTo>
                    <a:pt x="6258" y="90453"/>
                  </a:lnTo>
                  <a:lnTo>
                    <a:pt x="0" y="130190"/>
                  </a:lnTo>
                  <a:lnTo>
                    <a:pt x="0" y="220321"/>
                  </a:lnTo>
                  <a:lnTo>
                    <a:pt x="2370" y="231986"/>
                  </a:lnTo>
                  <a:lnTo>
                    <a:pt x="8824" y="241539"/>
                  </a:lnTo>
                  <a:lnTo>
                    <a:pt x="18377" y="247994"/>
                  </a:lnTo>
                  <a:lnTo>
                    <a:pt x="30042" y="250365"/>
                  </a:lnTo>
                  <a:lnTo>
                    <a:pt x="38053" y="250365"/>
                  </a:lnTo>
                  <a:lnTo>
                    <a:pt x="45063" y="247360"/>
                  </a:lnTo>
                  <a:lnTo>
                    <a:pt x="50070" y="242353"/>
                  </a:lnTo>
                  <a:lnTo>
                    <a:pt x="50070" y="245357"/>
                  </a:lnTo>
                  <a:lnTo>
                    <a:pt x="52440" y="257023"/>
                  </a:lnTo>
                  <a:lnTo>
                    <a:pt x="58895" y="266576"/>
                  </a:lnTo>
                  <a:lnTo>
                    <a:pt x="68447" y="273030"/>
                  </a:lnTo>
                  <a:lnTo>
                    <a:pt x="80112" y="275401"/>
                  </a:lnTo>
                  <a:lnTo>
                    <a:pt x="88123" y="275401"/>
                  </a:lnTo>
                  <a:lnTo>
                    <a:pt x="95634" y="272397"/>
                  </a:lnTo>
                  <a:lnTo>
                    <a:pt x="101141" y="266889"/>
                  </a:lnTo>
                  <a:lnTo>
                    <a:pt x="104975" y="276270"/>
                  </a:lnTo>
                  <a:lnTo>
                    <a:pt x="111531" y="283726"/>
                  </a:lnTo>
                  <a:lnTo>
                    <a:pt x="120152" y="288647"/>
                  </a:lnTo>
                  <a:lnTo>
                    <a:pt x="130182" y="290423"/>
                  </a:lnTo>
                  <a:lnTo>
                    <a:pt x="141847" y="288052"/>
                  </a:lnTo>
                  <a:lnTo>
                    <a:pt x="151399" y="281598"/>
                  </a:lnTo>
                  <a:lnTo>
                    <a:pt x="157854" y="272045"/>
                  </a:lnTo>
                  <a:lnTo>
                    <a:pt x="160224" y="260379"/>
                  </a:lnTo>
                  <a:lnTo>
                    <a:pt x="160224" y="395576"/>
                  </a:lnTo>
                  <a:lnTo>
                    <a:pt x="162164" y="405403"/>
                  </a:lnTo>
                  <a:lnTo>
                    <a:pt x="167484" y="413352"/>
                  </a:lnTo>
                  <a:lnTo>
                    <a:pt x="175433" y="418672"/>
                  </a:lnTo>
                  <a:lnTo>
                    <a:pt x="185259" y="420612"/>
                  </a:lnTo>
                  <a:lnTo>
                    <a:pt x="195086" y="418672"/>
                  </a:lnTo>
                  <a:lnTo>
                    <a:pt x="203034" y="413352"/>
                  </a:lnTo>
                  <a:lnTo>
                    <a:pt x="208354" y="405403"/>
                  </a:lnTo>
                  <a:lnTo>
                    <a:pt x="210294" y="395576"/>
                  </a:lnTo>
                  <a:lnTo>
                    <a:pt x="210295" y="147716"/>
                  </a:lnTo>
                  <a:lnTo>
                    <a:pt x="230823" y="240350"/>
                  </a:lnTo>
                  <a:lnTo>
                    <a:pt x="234884" y="249449"/>
                  </a:lnTo>
                  <a:lnTo>
                    <a:pt x="241901" y="256060"/>
                  </a:lnTo>
                  <a:lnTo>
                    <a:pt x="250891" y="259573"/>
                  </a:lnTo>
                  <a:lnTo>
                    <a:pt x="260865" y="259378"/>
                  </a:lnTo>
                  <a:lnTo>
                    <a:pt x="269964" y="255317"/>
                  </a:lnTo>
                  <a:lnTo>
                    <a:pt x="276575" y="248299"/>
                  </a:lnTo>
                  <a:lnTo>
                    <a:pt x="280088" y="23931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2690" y="1547167"/>
              <a:ext cx="280670" cy="421005"/>
            </a:xfrm>
            <a:custGeom>
              <a:avLst/>
              <a:gdLst/>
              <a:ahLst/>
              <a:cxnLst/>
              <a:rect l="l" t="t" r="r" b="b"/>
              <a:pathLst>
                <a:path w="280669" h="421005">
                  <a:moveTo>
                    <a:pt x="210294" y="395576"/>
                  </a:moveTo>
                  <a:lnTo>
                    <a:pt x="210295" y="147716"/>
                  </a:lnTo>
                  <a:lnTo>
                    <a:pt x="230823" y="240350"/>
                  </a:lnTo>
                  <a:lnTo>
                    <a:pt x="234884" y="249449"/>
                  </a:lnTo>
                  <a:lnTo>
                    <a:pt x="241901" y="256060"/>
                  </a:lnTo>
                  <a:lnTo>
                    <a:pt x="250891" y="259573"/>
                  </a:lnTo>
                  <a:lnTo>
                    <a:pt x="260865" y="259378"/>
                  </a:lnTo>
                  <a:lnTo>
                    <a:pt x="269964" y="255317"/>
                  </a:lnTo>
                  <a:lnTo>
                    <a:pt x="276575" y="248299"/>
                  </a:lnTo>
                  <a:lnTo>
                    <a:pt x="280088" y="239310"/>
                  </a:lnTo>
                  <a:lnTo>
                    <a:pt x="279892" y="229334"/>
                  </a:lnTo>
                  <a:lnTo>
                    <a:pt x="249850" y="94138"/>
                  </a:lnTo>
                  <a:lnTo>
                    <a:pt x="185259" y="37555"/>
                  </a:lnTo>
                  <a:lnTo>
                    <a:pt x="185259" y="0"/>
                  </a:lnTo>
                  <a:lnTo>
                    <a:pt x="40056" y="0"/>
                  </a:lnTo>
                  <a:lnTo>
                    <a:pt x="40056" y="25036"/>
                  </a:lnTo>
                  <a:lnTo>
                    <a:pt x="33797" y="47030"/>
                  </a:lnTo>
                  <a:lnTo>
                    <a:pt x="20028" y="65784"/>
                  </a:lnTo>
                  <a:lnTo>
                    <a:pt x="6258" y="90453"/>
                  </a:lnTo>
                  <a:lnTo>
                    <a:pt x="0" y="130190"/>
                  </a:lnTo>
                  <a:lnTo>
                    <a:pt x="0" y="148075"/>
                  </a:lnTo>
                  <a:lnTo>
                    <a:pt x="0" y="173378"/>
                  </a:lnTo>
                  <a:lnTo>
                    <a:pt x="0" y="199619"/>
                  </a:lnTo>
                  <a:lnTo>
                    <a:pt x="0" y="220321"/>
                  </a:lnTo>
                  <a:lnTo>
                    <a:pt x="2370" y="231986"/>
                  </a:lnTo>
                  <a:lnTo>
                    <a:pt x="8824" y="241539"/>
                  </a:lnTo>
                  <a:lnTo>
                    <a:pt x="18377" y="247994"/>
                  </a:lnTo>
                  <a:lnTo>
                    <a:pt x="30042" y="250365"/>
                  </a:lnTo>
                  <a:lnTo>
                    <a:pt x="38053" y="250365"/>
                  </a:lnTo>
                  <a:lnTo>
                    <a:pt x="45063" y="247360"/>
                  </a:lnTo>
                  <a:lnTo>
                    <a:pt x="50070" y="242353"/>
                  </a:lnTo>
                  <a:lnTo>
                    <a:pt x="50070" y="243355"/>
                  </a:lnTo>
                  <a:lnTo>
                    <a:pt x="50070" y="244356"/>
                  </a:lnTo>
                  <a:lnTo>
                    <a:pt x="50070" y="245357"/>
                  </a:lnTo>
                  <a:lnTo>
                    <a:pt x="52440" y="257023"/>
                  </a:lnTo>
                  <a:lnTo>
                    <a:pt x="58895" y="266576"/>
                  </a:lnTo>
                  <a:lnTo>
                    <a:pt x="68447" y="273030"/>
                  </a:lnTo>
                  <a:lnTo>
                    <a:pt x="80112" y="275401"/>
                  </a:lnTo>
                  <a:lnTo>
                    <a:pt x="88123" y="275401"/>
                  </a:lnTo>
                  <a:lnTo>
                    <a:pt x="95634" y="272397"/>
                  </a:lnTo>
                  <a:lnTo>
                    <a:pt x="101141" y="266889"/>
                  </a:lnTo>
                  <a:lnTo>
                    <a:pt x="104975" y="276270"/>
                  </a:lnTo>
                  <a:lnTo>
                    <a:pt x="111531" y="283726"/>
                  </a:lnTo>
                  <a:lnTo>
                    <a:pt x="120152" y="288647"/>
                  </a:lnTo>
                  <a:lnTo>
                    <a:pt x="130182" y="290423"/>
                  </a:lnTo>
                  <a:lnTo>
                    <a:pt x="141847" y="288052"/>
                  </a:lnTo>
                  <a:lnTo>
                    <a:pt x="151399" y="281598"/>
                  </a:lnTo>
                  <a:lnTo>
                    <a:pt x="157854" y="272045"/>
                  </a:lnTo>
                  <a:lnTo>
                    <a:pt x="160224" y="260379"/>
                  </a:lnTo>
                  <a:lnTo>
                    <a:pt x="160224" y="395576"/>
                  </a:lnTo>
                  <a:lnTo>
                    <a:pt x="162164" y="405403"/>
                  </a:lnTo>
                  <a:lnTo>
                    <a:pt x="167484" y="413352"/>
                  </a:lnTo>
                  <a:lnTo>
                    <a:pt x="175433" y="418672"/>
                  </a:lnTo>
                  <a:lnTo>
                    <a:pt x="185259" y="420612"/>
                  </a:lnTo>
                  <a:lnTo>
                    <a:pt x="195086" y="418672"/>
                  </a:lnTo>
                  <a:lnTo>
                    <a:pt x="203034" y="413352"/>
                  </a:lnTo>
                  <a:lnTo>
                    <a:pt x="208354" y="405403"/>
                  </a:lnTo>
                  <a:lnTo>
                    <a:pt x="210294" y="395576"/>
                  </a:lnTo>
                  <a:close/>
                </a:path>
              </a:pathLst>
            </a:custGeom>
            <a:ln w="5007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6300" y="2038350"/>
              <a:ext cx="372745" cy="57150"/>
            </a:xfrm>
            <a:custGeom>
              <a:avLst/>
              <a:gdLst/>
              <a:ahLst/>
              <a:cxnLst/>
              <a:rect l="l" t="t" r="r" b="b"/>
              <a:pathLst>
                <a:path w="372744" h="57150">
                  <a:moveTo>
                    <a:pt x="0" y="0"/>
                  </a:moveTo>
                  <a:lnTo>
                    <a:pt x="372719" y="0"/>
                  </a:lnTo>
                </a:path>
                <a:path w="372744" h="57150">
                  <a:moveTo>
                    <a:pt x="0" y="57150"/>
                  </a:moveTo>
                  <a:lnTo>
                    <a:pt x="350177" y="57150"/>
                  </a:lnTo>
                </a:path>
              </a:pathLst>
            </a:custGeom>
            <a:ln w="381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9297" y="1937512"/>
              <a:ext cx="372110" cy="57785"/>
            </a:xfrm>
            <a:custGeom>
              <a:avLst/>
              <a:gdLst/>
              <a:ahLst/>
              <a:cxnLst/>
              <a:rect l="l" t="t" r="r" b="b"/>
              <a:pathLst>
                <a:path w="372109" h="57785">
                  <a:moveTo>
                    <a:pt x="371703" y="10922"/>
                  </a:moveTo>
                  <a:lnTo>
                    <a:pt x="316458" y="32283"/>
                  </a:lnTo>
                  <a:lnTo>
                    <a:pt x="262848" y="47130"/>
                  </a:lnTo>
                  <a:lnTo>
                    <a:pt x="211311" y="55474"/>
                  </a:lnTo>
                  <a:lnTo>
                    <a:pt x="162282" y="57324"/>
                  </a:lnTo>
                  <a:lnTo>
                    <a:pt x="116199" y="52691"/>
                  </a:lnTo>
                  <a:lnTo>
                    <a:pt x="73500" y="41586"/>
                  </a:lnTo>
                  <a:lnTo>
                    <a:pt x="34621" y="24019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0306" y="2760298"/>
              <a:ext cx="85415" cy="8534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531" y="2760298"/>
              <a:ext cx="85415" cy="8534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325564" y="2854172"/>
              <a:ext cx="379730" cy="165735"/>
            </a:xfrm>
            <a:custGeom>
              <a:avLst/>
              <a:gdLst/>
              <a:ahLst/>
              <a:cxnLst/>
              <a:rect l="l" t="t" r="r" b="b"/>
              <a:pathLst>
                <a:path w="379730" h="165735">
                  <a:moveTo>
                    <a:pt x="107449" y="0"/>
                  </a:moveTo>
                  <a:lnTo>
                    <a:pt x="99219" y="328"/>
                  </a:lnTo>
                  <a:lnTo>
                    <a:pt x="99369" y="328"/>
                  </a:lnTo>
                  <a:lnTo>
                    <a:pt x="91069" y="1351"/>
                  </a:lnTo>
                  <a:lnTo>
                    <a:pt x="91310" y="1351"/>
                  </a:lnTo>
                  <a:lnTo>
                    <a:pt x="84066" y="2880"/>
                  </a:lnTo>
                  <a:lnTo>
                    <a:pt x="76698" y="5120"/>
                  </a:lnTo>
                  <a:lnTo>
                    <a:pt x="37406" y="30152"/>
                  </a:lnTo>
                  <a:lnTo>
                    <a:pt x="392" y="159295"/>
                  </a:lnTo>
                  <a:lnTo>
                    <a:pt x="0" y="165252"/>
                  </a:lnTo>
                  <a:lnTo>
                    <a:pt x="33990" y="165252"/>
                  </a:lnTo>
                  <a:lnTo>
                    <a:pt x="61893" y="60305"/>
                  </a:lnTo>
                  <a:lnTo>
                    <a:pt x="188136" y="60305"/>
                  </a:lnTo>
                  <a:lnTo>
                    <a:pt x="168870" y="22730"/>
                  </a:lnTo>
                  <a:lnTo>
                    <a:pt x="130832" y="3120"/>
                  </a:lnTo>
                  <a:lnTo>
                    <a:pt x="115457" y="328"/>
                  </a:lnTo>
                  <a:lnTo>
                    <a:pt x="107449" y="0"/>
                  </a:lnTo>
                  <a:close/>
                </a:path>
                <a:path w="379730" h="165735">
                  <a:moveTo>
                    <a:pt x="153005" y="60305"/>
                  </a:moveTo>
                  <a:lnTo>
                    <a:pt x="61893" y="60305"/>
                  </a:lnTo>
                  <a:lnTo>
                    <a:pt x="61893" y="165252"/>
                  </a:lnTo>
                  <a:lnTo>
                    <a:pt x="153005" y="165253"/>
                  </a:lnTo>
                  <a:lnTo>
                    <a:pt x="153005" y="60305"/>
                  </a:lnTo>
                  <a:close/>
                </a:path>
                <a:path w="379730" h="165735">
                  <a:moveTo>
                    <a:pt x="188136" y="60305"/>
                  </a:moveTo>
                  <a:lnTo>
                    <a:pt x="153005" y="60305"/>
                  </a:lnTo>
                  <a:lnTo>
                    <a:pt x="181054" y="165253"/>
                  </a:lnTo>
                  <a:lnTo>
                    <a:pt x="215721" y="165253"/>
                  </a:lnTo>
                  <a:lnTo>
                    <a:pt x="219373" y="152380"/>
                  </a:lnTo>
                  <a:lnTo>
                    <a:pt x="229525" y="114636"/>
                  </a:lnTo>
                  <a:lnTo>
                    <a:pt x="233690" y="98990"/>
                  </a:lnTo>
                  <a:lnTo>
                    <a:pt x="198561" y="98990"/>
                  </a:lnTo>
                  <a:lnTo>
                    <a:pt x="188136" y="60305"/>
                  </a:lnTo>
                  <a:close/>
                </a:path>
                <a:path w="379730" h="165735">
                  <a:moveTo>
                    <a:pt x="370226" y="59737"/>
                  </a:moveTo>
                  <a:lnTo>
                    <a:pt x="244117" y="59736"/>
                  </a:lnTo>
                  <a:lnTo>
                    <a:pt x="244117" y="165253"/>
                  </a:lnTo>
                  <a:lnTo>
                    <a:pt x="335230" y="165253"/>
                  </a:lnTo>
                  <a:lnTo>
                    <a:pt x="335230" y="60305"/>
                  </a:lnTo>
                  <a:lnTo>
                    <a:pt x="370379" y="60305"/>
                  </a:lnTo>
                  <a:lnTo>
                    <a:pt x="370226" y="59737"/>
                  </a:lnTo>
                  <a:close/>
                </a:path>
                <a:path w="379730" h="165735">
                  <a:moveTo>
                    <a:pt x="370379" y="60305"/>
                  </a:moveTo>
                  <a:lnTo>
                    <a:pt x="335230" y="60305"/>
                  </a:lnTo>
                  <a:lnTo>
                    <a:pt x="363279" y="165253"/>
                  </a:lnTo>
                  <a:lnTo>
                    <a:pt x="379410" y="165253"/>
                  </a:lnTo>
                  <a:lnTo>
                    <a:pt x="379410" y="93703"/>
                  </a:lnTo>
                  <a:lnTo>
                    <a:pt x="370379" y="60305"/>
                  </a:lnTo>
                  <a:close/>
                </a:path>
                <a:path w="379730" h="165735">
                  <a:moveTo>
                    <a:pt x="289674" y="0"/>
                  </a:moveTo>
                  <a:lnTo>
                    <a:pt x="281443" y="329"/>
                  </a:lnTo>
                  <a:lnTo>
                    <a:pt x="281593" y="329"/>
                  </a:lnTo>
                  <a:lnTo>
                    <a:pt x="273294" y="1351"/>
                  </a:lnTo>
                  <a:lnTo>
                    <a:pt x="273534" y="1351"/>
                  </a:lnTo>
                  <a:lnTo>
                    <a:pt x="266290" y="2880"/>
                  </a:lnTo>
                  <a:lnTo>
                    <a:pt x="258923" y="5120"/>
                  </a:lnTo>
                  <a:lnTo>
                    <a:pt x="219631" y="30152"/>
                  </a:lnTo>
                  <a:lnTo>
                    <a:pt x="198561" y="98990"/>
                  </a:lnTo>
                  <a:lnTo>
                    <a:pt x="233690" y="98990"/>
                  </a:lnTo>
                  <a:lnTo>
                    <a:pt x="244117" y="59736"/>
                  </a:lnTo>
                  <a:lnTo>
                    <a:pt x="370226" y="59737"/>
                  </a:lnTo>
                  <a:lnTo>
                    <a:pt x="351094" y="22730"/>
                  </a:lnTo>
                  <a:lnTo>
                    <a:pt x="313057" y="3120"/>
                  </a:lnTo>
                  <a:lnTo>
                    <a:pt x="297681" y="329"/>
                  </a:lnTo>
                  <a:lnTo>
                    <a:pt x="289674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25564" y="2854172"/>
              <a:ext cx="379730" cy="165735"/>
            </a:xfrm>
            <a:custGeom>
              <a:avLst/>
              <a:gdLst/>
              <a:ahLst/>
              <a:cxnLst/>
              <a:rect l="l" t="t" r="r" b="b"/>
              <a:pathLst>
                <a:path w="379730" h="165735">
                  <a:moveTo>
                    <a:pt x="379410" y="93703"/>
                  </a:moveTo>
                  <a:lnTo>
                    <a:pt x="364841" y="39824"/>
                  </a:lnTo>
                  <a:lnTo>
                    <a:pt x="331288" y="10160"/>
                  </a:lnTo>
                  <a:lnTo>
                    <a:pt x="289674" y="0"/>
                  </a:lnTo>
                  <a:lnTo>
                    <a:pt x="281666" y="320"/>
                  </a:lnTo>
                  <a:lnTo>
                    <a:pt x="237569" y="15289"/>
                  </a:lnTo>
                  <a:lnTo>
                    <a:pt x="198561" y="98990"/>
                  </a:lnTo>
                  <a:lnTo>
                    <a:pt x="182617" y="39824"/>
                  </a:lnTo>
                  <a:lnTo>
                    <a:pt x="149063" y="10160"/>
                  </a:lnTo>
                  <a:lnTo>
                    <a:pt x="107449" y="0"/>
                  </a:lnTo>
                  <a:lnTo>
                    <a:pt x="99441" y="320"/>
                  </a:lnTo>
                  <a:lnTo>
                    <a:pt x="55344" y="15289"/>
                  </a:lnTo>
                  <a:lnTo>
                    <a:pt x="392" y="159295"/>
                  </a:lnTo>
                  <a:lnTo>
                    <a:pt x="0" y="165252"/>
                  </a:lnTo>
                </a:path>
                <a:path w="379730" h="165735">
                  <a:moveTo>
                    <a:pt x="33990" y="165252"/>
                  </a:moveTo>
                  <a:lnTo>
                    <a:pt x="61893" y="60305"/>
                  </a:lnTo>
                  <a:lnTo>
                    <a:pt x="61893" y="165252"/>
                  </a:lnTo>
                </a:path>
                <a:path w="379730" h="165735">
                  <a:moveTo>
                    <a:pt x="153005" y="165252"/>
                  </a:moveTo>
                  <a:lnTo>
                    <a:pt x="153005" y="60305"/>
                  </a:lnTo>
                  <a:lnTo>
                    <a:pt x="181054" y="165252"/>
                  </a:lnTo>
                </a:path>
                <a:path w="379730" h="165735">
                  <a:moveTo>
                    <a:pt x="215721" y="165252"/>
                  </a:moveTo>
                  <a:lnTo>
                    <a:pt x="219373" y="152380"/>
                  </a:lnTo>
                  <a:lnTo>
                    <a:pt x="229525" y="114636"/>
                  </a:lnTo>
                  <a:lnTo>
                    <a:pt x="239571" y="76893"/>
                  </a:lnTo>
                  <a:lnTo>
                    <a:pt x="244117" y="59736"/>
                  </a:lnTo>
                  <a:lnTo>
                    <a:pt x="244117" y="165252"/>
                  </a:lnTo>
                </a:path>
                <a:path w="379730" h="165735">
                  <a:moveTo>
                    <a:pt x="335230" y="165252"/>
                  </a:moveTo>
                  <a:lnTo>
                    <a:pt x="335230" y="60305"/>
                  </a:lnTo>
                  <a:lnTo>
                    <a:pt x="363279" y="165252"/>
                  </a:lnTo>
                </a:path>
              </a:pathLst>
            </a:custGeom>
            <a:ln w="569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06424" y="2402426"/>
              <a:ext cx="245110" cy="329565"/>
            </a:xfrm>
            <a:custGeom>
              <a:avLst/>
              <a:gdLst/>
              <a:ahLst/>
              <a:cxnLst/>
              <a:rect l="l" t="t" r="r" b="b"/>
              <a:pathLst>
                <a:path w="245110" h="329564">
                  <a:moveTo>
                    <a:pt x="158319" y="0"/>
                  </a:moveTo>
                  <a:lnTo>
                    <a:pt x="112197" y="8954"/>
                  </a:lnTo>
                  <a:lnTo>
                    <a:pt x="74773" y="34433"/>
                  </a:lnTo>
                  <a:lnTo>
                    <a:pt x="47647" y="74358"/>
                  </a:lnTo>
                  <a:lnTo>
                    <a:pt x="32423" y="126649"/>
                  </a:lnTo>
                  <a:lnTo>
                    <a:pt x="0" y="126649"/>
                  </a:lnTo>
                  <a:lnTo>
                    <a:pt x="0" y="151979"/>
                  </a:lnTo>
                  <a:lnTo>
                    <a:pt x="29975" y="151979"/>
                  </a:lnTo>
                  <a:lnTo>
                    <a:pt x="29637" y="160422"/>
                  </a:lnTo>
                  <a:lnTo>
                    <a:pt x="29637" y="173087"/>
                  </a:lnTo>
                  <a:lnTo>
                    <a:pt x="29975" y="177308"/>
                  </a:lnTo>
                  <a:lnTo>
                    <a:pt x="0" y="177308"/>
                  </a:lnTo>
                  <a:lnTo>
                    <a:pt x="0" y="202638"/>
                  </a:lnTo>
                  <a:lnTo>
                    <a:pt x="32423" y="202638"/>
                  </a:lnTo>
                  <a:lnTo>
                    <a:pt x="47618" y="254932"/>
                  </a:lnTo>
                  <a:lnTo>
                    <a:pt x="74695" y="294856"/>
                  </a:lnTo>
                  <a:lnTo>
                    <a:pt x="112110" y="320334"/>
                  </a:lnTo>
                  <a:lnTo>
                    <a:pt x="158319" y="329288"/>
                  </a:lnTo>
                  <a:lnTo>
                    <a:pt x="181198" y="327345"/>
                  </a:lnTo>
                  <a:lnTo>
                    <a:pt x="203427" y="322107"/>
                  </a:lnTo>
                  <a:lnTo>
                    <a:pt x="224656" y="313683"/>
                  </a:lnTo>
                  <a:lnTo>
                    <a:pt x="244529" y="302185"/>
                  </a:lnTo>
                  <a:lnTo>
                    <a:pt x="230637" y="281161"/>
                  </a:lnTo>
                  <a:lnTo>
                    <a:pt x="213971" y="290826"/>
                  </a:lnTo>
                  <a:lnTo>
                    <a:pt x="196164" y="297910"/>
                  </a:lnTo>
                  <a:lnTo>
                    <a:pt x="177515" y="302318"/>
                  </a:lnTo>
                  <a:lnTo>
                    <a:pt x="158319" y="303958"/>
                  </a:lnTo>
                  <a:lnTo>
                    <a:pt x="117947" y="295524"/>
                  </a:lnTo>
                  <a:lnTo>
                    <a:pt x="88503" y="273024"/>
                  </a:lnTo>
                  <a:lnTo>
                    <a:pt x="68899" y="240661"/>
                  </a:lnTo>
                  <a:lnTo>
                    <a:pt x="58047" y="202638"/>
                  </a:lnTo>
                  <a:lnTo>
                    <a:pt x="177317" y="202638"/>
                  </a:lnTo>
                  <a:lnTo>
                    <a:pt x="177317" y="177308"/>
                  </a:lnTo>
                  <a:lnTo>
                    <a:pt x="55137" y="177308"/>
                  </a:lnTo>
                  <a:lnTo>
                    <a:pt x="54884" y="173087"/>
                  </a:lnTo>
                  <a:lnTo>
                    <a:pt x="54884" y="156200"/>
                  </a:lnTo>
                  <a:lnTo>
                    <a:pt x="55221" y="151979"/>
                  </a:lnTo>
                  <a:lnTo>
                    <a:pt x="177317" y="151979"/>
                  </a:lnTo>
                  <a:lnTo>
                    <a:pt x="177317" y="126649"/>
                  </a:lnTo>
                  <a:lnTo>
                    <a:pt x="58047" y="126649"/>
                  </a:lnTo>
                  <a:lnTo>
                    <a:pt x="68899" y="88626"/>
                  </a:lnTo>
                  <a:lnTo>
                    <a:pt x="88503" y="56263"/>
                  </a:lnTo>
                  <a:lnTo>
                    <a:pt x="117947" y="33763"/>
                  </a:lnTo>
                  <a:lnTo>
                    <a:pt x="158319" y="25329"/>
                  </a:lnTo>
                  <a:lnTo>
                    <a:pt x="177514" y="26975"/>
                  </a:lnTo>
                  <a:lnTo>
                    <a:pt x="196162" y="31385"/>
                  </a:lnTo>
                  <a:lnTo>
                    <a:pt x="213968" y="38467"/>
                  </a:lnTo>
                  <a:lnTo>
                    <a:pt x="230637" y="48126"/>
                  </a:lnTo>
                  <a:lnTo>
                    <a:pt x="244529" y="27018"/>
                  </a:lnTo>
                  <a:lnTo>
                    <a:pt x="224649" y="15542"/>
                  </a:lnTo>
                  <a:lnTo>
                    <a:pt x="203419" y="7140"/>
                  </a:lnTo>
                  <a:lnTo>
                    <a:pt x="181191" y="1923"/>
                  </a:lnTo>
                  <a:lnTo>
                    <a:pt x="158319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06424" y="2402426"/>
              <a:ext cx="245110" cy="329565"/>
            </a:xfrm>
            <a:custGeom>
              <a:avLst/>
              <a:gdLst/>
              <a:ahLst/>
              <a:cxnLst/>
              <a:rect l="l" t="t" r="r" b="b"/>
              <a:pathLst>
                <a:path w="245110" h="329564">
                  <a:moveTo>
                    <a:pt x="230637" y="281161"/>
                  </a:moveTo>
                  <a:lnTo>
                    <a:pt x="213971" y="290826"/>
                  </a:lnTo>
                  <a:lnTo>
                    <a:pt x="196164" y="297910"/>
                  </a:lnTo>
                  <a:lnTo>
                    <a:pt x="177515" y="302318"/>
                  </a:lnTo>
                  <a:lnTo>
                    <a:pt x="158319" y="303958"/>
                  </a:lnTo>
                  <a:lnTo>
                    <a:pt x="117947" y="295524"/>
                  </a:lnTo>
                  <a:lnTo>
                    <a:pt x="88503" y="273024"/>
                  </a:lnTo>
                  <a:lnTo>
                    <a:pt x="68899" y="240661"/>
                  </a:lnTo>
                  <a:lnTo>
                    <a:pt x="58047" y="202638"/>
                  </a:lnTo>
                  <a:lnTo>
                    <a:pt x="177317" y="202638"/>
                  </a:lnTo>
                  <a:lnTo>
                    <a:pt x="177317" y="177308"/>
                  </a:lnTo>
                  <a:lnTo>
                    <a:pt x="55137" y="177308"/>
                  </a:lnTo>
                  <a:lnTo>
                    <a:pt x="54884" y="173087"/>
                  </a:lnTo>
                  <a:lnTo>
                    <a:pt x="54884" y="168865"/>
                  </a:lnTo>
                  <a:lnTo>
                    <a:pt x="54884" y="164643"/>
                  </a:lnTo>
                  <a:lnTo>
                    <a:pt x="54884" y="160422"/>
                  </a:lnTo>
                  <a:lnTo>
                    <a:pt x="54884" y="156200"/>
                  </a:lnTo>
                  <a:lnTo>
                    <a:pt x="55221" y="151979"/>
                  </a:lnTo>
                  <a:lnTo>
                    <a:pt x="177317" y="151979"/>
                  </a:lnTo>
                  <a:lnTo>
                    <a:pt x="177317" y="126649"/>
                  </a:lnTo>
                  <a:lnTo>
                    <a:pt x="58047" y="126649"/>
                  </a:lnTo>
                  <a:lnTo>
                    <a:pt x="68899" y="88626"/>
                  </a:lnTo>
                  <a:lnTo>
                    <a:pt x="88503" y="56263"/>
                  </a:lnTo>
                  <a:lnTo>
                    <a:pt x="117947" y="33763"/>
                  </a:lnTo>
                  <a:lnTo>
                    <a:pt x="158319" y="25329"/>
                  </a:lnTo>
                  <a:lnTo>
                    <a:pt x="177514" y="26975"/>
                  </a:lnTo>
                  <a:lnTo>
                    <a:pt x="196162" y="31385"/>
                  </a:lnTo>
                  <a:lnTo>
                    <a:pt x="213968" y="38467"/>
                  </a:lnTo>
                  <a:lnTo>
                    <a:pt x="230637" y="48126"/>
                  </a:lnTo>
                  <a:lnTo>
                    <a:pt x="244529" y="27018"/>
                  </a:lnTo>
                  <a:lnTo>
                    <a:pt x="224649" y="15542"/>
                  </a:lnTo>
                  <a:lnTo>
                    <a:pt x="203419" y="7140"/>
                  </a:lnTo>
                  <a:lnTo>
                    <a:pt x="181191" y="1923"/>
                  </a:lnTo>
                  <a:lnTo>
                    <a:pt x="158319" y="0"/>
                  </a:lnTo>
                  <a:lnTo>
                    <a:pt x="112197" y="8954"/>
                  </a:lnTo>
                  <a:lnTo>
                    <a:pt x="74773" y="34433"/>
                  </a:lnTo>
                  <a:lnTo>
                    <a:pt x="47647" y="74358"/>
                  </a:lnTo>
                  <a:lnTo>
                    <a:pt x="32423" y="126649"/>
                  </a:lnTo>
                  <a:lnTo>
                    <a:pt x="0" y="126649"/>
                  </a:lnTo>
                  <a:lnTo>
                    <a:pt x="0" y="151979"/>
                  </a:lnTo>
                  <a:lnTo>
                    <a:pt x="29975" y="151979"/>
                  </a:lnTo>
                  <a:lnTo>
                    <a:pt x="29761" y="156200"/>
                  </a:lnTo>
                  <a:lnTo>
                    <a:pt x="29637" y="160422"/>
                  </a:lnTo>
                  <a:lnTo>
                    <a:pt x="29637" y="164643"/>
                  </a:lnTo>
                  <a:lnTo>
                    <a:pt x="29637" y="168865"/>
                  </a:lnTo>
                  <a:lnTo>
                    <a:pt x="29637" y="173087"/>
                  </a:lnTo>
                  <a:lnTo>
                    <a:pt x="29975" y="177308"/>
                  </a:lnTo>
                  <a:lnTo>
                    <a:pt x="0" y="177308"/>
                  </a:lnTo>
                  <a:lnTo>
                    <a:pt x="0" y="202638"/>
                  </a:lnTo>
                  <a:lnTo>
                    <a:pt x="32423" y="202638"/>
                  </a:lnTo>
                  <a:lnTo>
                    <a:pt x="47618" y="254932"/>
                  </a:lnTo>
                  <a:lnTo>
                    <a:pt x="74695" y="294856"/>
                  </a:lnTo>
                  <a:lnTo>
                    <a:pt x="112110" y="320334"/>
                  </a:lnTo>
                  <a:lnTo>
                    <a:pt x="158319" y="329288"/>
                  </a:lnTo>
                  <a:lnTo>
                    <a:pt x="181198" y="327345"/>
                  </a:lnTo>
                  <a:lnTo>
                    <a:pt x="203427" y="322107"/>
                  </a:lnTo>
                  <a:lnTo>
                    <a:pt x="224656" y="313683"/>
                  </a:lnTo>
                  <a:lnTo>
                    <a:pt x="244529" y="302185"/>
                  </a:lnTo>
                  <a:lnTo>
                    <a:pt x="230637" y="281161"/>
                  </a:lnTo>
                  <a:close/>
                </a:path>
              </a:pathLst>
            </a:custGeom>
            <a:ln w="422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19951" y="5073800"/>
              <a:ext cx="628650" cy="642620"/>
            </a:xfrm>
            <a:custGeom>
              <a:avLst/>
              <a:gdLst/>
              <a:ahLst/>
              <a:cxnLst/>
              <a:rect l="l" t="t" r="r" b="b"/>
              <a:pathLst>
                <a:path w="628650" h="642620">
                  <a:moveTo>
                    <a:pt x="215313" y="420313"/>
                  </a:moveTo>
                  <a:lnTo>
                    <a:pt x="140617" y="420313"/>
                  </a:lnTo>
                  <a:lnTo>
                    <a:pt x="174176" y="438350"/>
                  </a:lnTo>
                  <a:lnTo>
                    <a:pt x="212909" y="465954"/>
                  </a:lnTo>
                  <a:lnTo>
                    <a:pt x="245547" y="500787"/>
                  </a:lnTo>
                  <a:lnTo>
                    <a:pt x="260821" y="540510"/>
                  </a:lnTo>
                  <a:lnTo>
                    <a:pt x="257860" y="610816"/>
                  </a:lnTo>
                  <a:lnTo>
                    <a:pt x="257797" y="616107"/>
                  </a:lnTo>
                  <a:lnTo>
                    <a:pt x="256285" y="619887"/>
                  </a:lnTo>
                  <a:lnTo>
                    <a:pt x="246457" y="629715"/>
                  </a:lnTo>
                  <a:lnTo>
                    <a:pt x="241921" y="635006"/>
                  </a:lnTo>
                  <a:lnTo>
                    <a:pt x="244945" y="642566"/>
                  </a:lnTo>
                  <a:lnTo>
                    <a:pt x="340956" y="642566"/>
                  </a:lnTo>
                  <a:lnTo>
                    <a:pt x="343980" y="636518"/>
                  </a:lnTo>
                  <a:lnTo>
                    <a:pt x="341712" y="631227"/>
                  </a:lnTo>
                  <a:lnTo>
                    <a:pt x="337932" y="623667"/>
                  </a:lnTo>
                  <a:lnTo>
                    <a:pt x="335664" y="621399"/>
                  </a:lnTo>
                  <a:lnTo>
                    <a:pt x="331128" y="615351"/>
                  </a:lnTo>
                  <a:lnTo>
                    <a:pt x="331128" y="610816"/>
                  </a:lnTo>
                  <a:lnTo>
                    <a:pt x="328104" y="519344"/>
                  </a:lnTo>
                  <a:lnTo>
                    <a:pt x="328104" y="518588"/>
                  </a:lnTo>
                  <a:lnTo>
                    <a:pt x="328860" y="517832"/>
                  </a:lnTo>
                  <a:lnTo>
                    <a:pt x="338629" y="498968"/>
                  </a:lnTo>
                  <a:lnTo>
                    <a:pt x="357116" y="482585"/>
                  </a:lnTo>
                  <a:lnTo>
                    <a:pt x="381698" y="467761"/>
                  </a:lnTo>
                  <a:lnTo>
                    <a:pt x="399287" y="458867"/>
                  </a:lnTo>
                  <a:lnTo>
                    <a:pt x="260821" y="458867"/>
                  </a:lnTo>
                  <a:lnTo>
                    <a:pt x="241637" y="440606"/>
                  </a:lnTo>
                  <a:lnTo>
                    <a:pt x="221320" y="424471"/>
                  </a:lnTo>
                  <a:lnTo>
                    <a:pt x="215313" y="420313"/>
                  </a:lnTo>
                  <a:close/>
                </a:path>
                <a:path w="628650" h="642620">
                  <a:moveTo>
                    <a:pt x="321222" y="358324"/>
                  </a:moveTo>
                  <a:lnTo>
                    <a:pt x="216217" y="358324"/>
                  </a:lnTo>
                  <a:lnTo>
                    <a:pt x="229825" y="364372"/>
                  </a:lnTo>
                  <a:lnTo>
                    <a:pt x="237385" y="365884"/>
                  </a:lnTo>
                  <a:lnTo>
                    <a:pt x="249339" y="390830"/>
                  </a:lnTo>
                  <a:lnTo>
                    <a:pt x="256474" y="415777"/>
                  </a:lnTo>
                  <a:lnTo>
                    <a:pt x="259823" y="438350"/>
                  </a:lnTo>
                  <a:lnTo>
                    <a:pt x="259923" y="439023"/>
                  </a:lnTo>
                  <a:lnTo>
                    <a:pt x="260821" y="458867"/>
                  </a:lnTo>
                  <a:lnTo>
                    <a:pt x="399287" y="458867"/>
                  </a:lnTo>
                  <a:lnTo>
                    <a:pt x="406762" y="455087"/>
                  </a:lnTo>
                  <a:lnTo>
                    <a:pt x="329616" y="455087"/>
                  </a:lnTo>
                  <a:lnTo>
                    <a:pt x="337122" y="433164"/>
                  </a:lnTo>
                  <a:lnTo>
                    <a:pt x="297109" y="433164"/>
                  </a:lnTo>
                  <a:lnTo>
                    <a:pt x="294947" y="418352"/>
                  </a:lnTo>
                  <a:lnTo>
                    <a:pt x="291722" y="402548"/>
                  </a:lnTo>
                  <a:lnTo>
                    <a:pt x="287222" y="386177"/>
                  </a:lnTo>
                  <a:lnTo>
                    <a:pt x="281323" y="369912"/>
                  </a:lnTo>
                  <a:lnTo>
                    <a:pt x="281233" y="369664"/>
                  </a:lnTo>
                  <a:lnTo>
                    <a:pt x="295112" y="367266"/>
                  </a:lnTo>
                  <a:lnTo>
                    <a:pt x="308354" y="363521"/>
                  </a:lnTo>
                  <a:lnTo>
                    <a:pt x="320887" y="358501"/>
                  </a:lnTo>
                  <a:lnTo>
                    <a:pt x="321222" y="358324"/>
                  </a:lnTo>
                  <a:close/>
                </a:path>
                <a:path w="628650" h="642620">
                  <a:moveTo>
                    <a:pt x="588999" y="359836"/>
                  </a:moveTo>
                  <a:lnTo>
                    <a:pt x="470988" y="359836"/>
                  </a:lnTo>
                  <a:lnTo>
                    <a:pt x="460936" y="376184"/>
                  </a:lnTo>
                  <a:lnTo>
                    <a:pt x="443867" y="390830"/>
                  </a:lnTo>
                  <a:lnTo>
                    <a:pt x="420702" y="404910"/>
                  </a:lnTo>
                  <a:lnTo>
                    <a:pt x="392364" y="419557"/>
                  </a:lnTo>
                  <a:lnTo>
                    <a:pt x="375862" y="427660"/>
                  </a:lnTo>
                  <a:lnTo>
                    <a:pt x="359573" y="436188"/>
                  </a:lnTo>
                  <a:lnTo>
                    <a:pt x="343992" y="445283"/>
                  </a:lnTo>
                  <a:lnTo>
                    <a:pt x="329616" y="455087"/>
                  </a:lnTo>
                  <a:lnTo>
                    <a:pt x="406762" y="455087"/>
                  </a:lnTo>
                  <a:lnTo>
                    <a:pt x="439354" y="438491"/>
                  </a:lnTo>
                  <a:lnTo>
                    <a:pt x="467964" y="420785"/>
                  </a:lnTo>
                  <a:lnTo>
                    <a:pt x="492038" y="399252"/>
                  </a:lnTo>
                  <a:lnTo>
                    <a:pt x="508032" y="372687"/>
                  </a:lnTo>
                  <a:lnTo>
                    <a:pt x="563557" y="372687"/>
                  </a:lnTo>
                  <a:lnTo>
                    <a:pt x="572741" y="370821"/>
                  </a:lnTo>
                  <a:lnTo>
                    <a:pt x="588999" y="359836"/>
                  </a:lnTo>
                  <a:close/>
                </a:path>
                <a:path w="628650" h="642620">
                  <a:moveTo>
                    <a:pt x="377905" y="352277"/>
                  </a:moveTo>
                  <a:lnTo>
                    <a:pt x="332640" y="352277"/>
                  </a:lnTo>
                  <a:lnTo>
                    <a:pt x="321454" y="372995"/>
                  </a:lnTo>
                  <a:lnTo>
                    <a:pt x="311756" y="393854"/>
                  </a:lnTo>
                  <a:lnTo>
                    <a:pt x="303617" y="414147"/>
                  </a:lnTo>
                  <a:lnTo>
                    <a:pt x="297109" y="433164"/>
                  </a:lnTo>
                  <a:lnTo>
                    <a:pt x="337122" y="433164"/>
                  </a:lnTo>
                  <a:lnTo>
                    <a:pt x="338440" y="429314"/>
                  </a:lnTo>
                  <a:lnTo>
                    <a:pt x="350312" y="400280"/>
                  </a:lnTo>
                  <a:lnTo>
                    <a:pt x="365371" y="370821"/>
                  </a:lnTo>
                  <a:lnTo>
                    <a:pt x="365444" y="370679"/>
                  </a:lnTo>
                  <a:lnTo>
                    <a:pt x="377905" y="352277"/>
                  </a:lnTo>
                  <a:close/>
                </a:path>
                <a:path w="628650" h="642620">
                  <a:moveTo>
                    <a:pt x="162541" y="52917"/>
                  </a:moveTo>
                  <a:lnTo>
                    <a:pt x="125769" y="60346"/>
                  </a:lnTo>
                  <a:lnTo>
                    <a:pt x="95730" y="80604"/>
                  </a:lnTo>
                  <a:lnTo>
                    <a:pt x="75471" y="110641"/>
                  </a:lnTo>
                  <a:lnTo>
                    <a:pt x="68041" y="147412"/>
                  </a:lnTo>
                  <a:lnTo>
                    <a:pt x="69110" y="161302"/>
                  </a:lnTo>
                  <a:lnTo>
                    <a:pt x="69152" y="161846"/>
                  </a:lnTo>
                  <a:lnTo>
                    <a:pt x="72388" y="175571"/>
                  </a:lnTo>
                  <a:lnTo>
                    <a:pt x="77609" y="188446"/>
                  </a:lnTo>
                  <a:lnTo>
                    <a:pt x="84673" y="200329"/>
                  </a:lnTo>
                  <a:lnTo>
                    <a:pt x="50711" y="215436"/>
                  </a:lnTo>
                  <a:lnTo>
                    <a:pt x="23908" y="240111"/>
                  </a:lnTo>
                  <a:lnTo>
                    <a:pt x="6319" y="272298"/>
                  </a:lnTo>
                  <a:lnTo>
                    <a:pt x="0" y="309943"/>
                  </a:lnTo>
                  <a:lnTo>
                    <a:pt x="8895" y="354131"/>
                  </a:lnTo>
                  <a:lnTo>
                    <a:pt x="33170" y="390169"/>
                  </a:lnTo>
                  <a:lnTo>
                    <a:pt x="69210" y="414442"/>
                  </a:lnTo>
                  <a:lnTo>
                    <a:pt x="113401" y="423337"/>
                  </a:lnTo>
                  <a:lnTo>
                    <a:pt x="120205" y="423077"/>
                  </a:lnTo>
                  <a:lnTo>
                    <a:pt x="127009" y="422392"/>
                  </a:lnTo>
                  <a:lnTo>
                    <a:pt x="133813" y="421423"/>
                  </a:lnTo>
                  <a:lnTo>
                    <a:pt x="140617" y="420313"/>
                  </a:lnTo>
                  <a:lnTo>
                    <a:pt x="215313" y="420313"/>
                  </a:lnTo>
                  <a:lnTo>
                    <a:pt x="201286" y="410604"/>
                  </a:lnTo>
                  <a:lnTo>
                    <a:pt x="183123" y="399252"/>
                  </a:lnTo>
                  <a:lnTo>
                    <a:pt x="182832" y="399252"/>
                  </a:lnTo>
                  <a:lnTo>
                    <a:pt x="192722" y="390535"/>
                  </a:lnTo>
                  <a:lnTo>
                    <a:pt x="201569" y="380720"/>
                  </a:lnTo>
                  <a:lnTo>
                    <a:pt x="209425" y="369912"/>
                  </a:lnTo>
                  <a:lnTo>
                    <a:pt x="216113" y="358501"/>
                  </a:lnTo>
                  <a:lnTo>
                    <a:pt x="216217" y="358324"/>
                  </a:lnTo>
                  <a:lnTo>
                    <a:pt x="321222" y="358324"/>
                  </a:lnTo>
                  <a:lnTo>
                    <a:pt x="332640" y="352277"/>
                  </a:lnTo>
                  <a:lnTo>
                    <a:pt x="377905" y="352277"/>
                  </a:lnTo>
                  <a:lnTo>
                    <a:pt x="384048" y="343205"/>
                  </a:lnTo>
                  <a:lnTo>
                    <a:pt x="607078" y="343205"/>
                  </a:lnTo>
                  <a:lnTo>
                    <a:pt x="621077" y="322487"/>
                  </a:lnTo>
                  <a:lnTo>
                    <a:pt x="628235" y="287264"/>
                  </a:lnTo>
                  <a:lnTo>
                    <a:pt x="623487" y="259577"/>
                  </a:lnTo>
                  <a:lnTo>
                    <a:pt x="611226" y="235292"/>
                  </a:lnTo>
                  <a:lnTo>
                    <a:pt x="592727" y="215826"/>
                  </a:lnTo>
                  <a:lnTo>
                    <a:pt x="569268" y="202597"/>
                  </a:lnTo>
                  <a:lnTo>
                    <a:pt x="560526" y="180851"/>
                  </a:lnTo>
                  <a:lnTo>
                    <a:pt x="548100" y="161302"/>
                  </a:lnTo>
                  <a:lnTo>
                    <a:pt x="532271" y="144447"/>
                  </a:lnTo>
                  <a:lnTo>
                    <a:pt x="513324" y="130780"/>
                  </a:lnTo>
                  <a:lnTo>
                    <a:pt x="513324" y="123977"/>
                  </a:lnTo>
                  <a:lnTo>
                    <a:pt x="506331" y="87644"/>
                  </a:lnTo>
                  <a:lnTo>
                    <a:pt x="491123" y="65012"/>
                  </a:lnTo>
                  <a:lnTo>
                    <a:pt x="208657" y="65012"/>
                  </a:lnTo>
                  <a:lnTo>
                    <a:pt x="198049" y="59933"/>
                  </a:lnTo>
                  <a:lnTo>
                    <a:pt x="186733" y="56129"/>
                  </a:lnTo>
                  <a:lnTo>
                    <a:pt x="174850" y="53743"/>
                  </a:lnTo>
                  <a:lnTo>
                    <a:pt x="162541" y="52917"/>
                  </a:lnTo>
                  <a:close/>
                </a:path>
                <a:path w="628650" h="642620">
                  <a:moveTo>
                    <a:pt x="563557" y="372687"/>
                  </a:moveTo>
                  <a:lnTo>
                    <a:pt x="508032" y="372687"/>
                  </a:lnTo>
                  <a:lnTo>
                    <a:pt x="514978" y="374790"/>
                  </a:lnTo>
                  <a:lnTo>
                    <a:pt x="522207" y="376467"/>
                  </a:lnTo>
                  <a:lnTo>
                    <a:pt x="529720" y="377578"/>
                  </a:lnTo>
                  <a:lnTo>
                    <a:pt x="537516" y="377979"/>
                  </a:lnTo>
                  <a:lnTo>
                    <a:pt x="563557" y="372687"/>
                  </a:lnTo>
                  <a:close/>
                </a:path>
                <a:path w="628650" h="642620">
                  <a:moveTo>
                    <a:pt x="607078" y="343205"/>
                  </a:moveTo>
                  <a:lnTo>
                    <a:pt x="384048" y="343205"/>
                  </a:lnTo>
                  <a:lnTo>
                    <a:pt x="399088" y="351332"/>
                  </a:lnTo>
                  <a:lnTo>
                    <a:pt x="414950" y="357190"/>
                  </a:lnTo>
                  <a:lnTo>
                    <a:pt x="431995" y="360852"/>
                  </a:lnTo>
                  <a:lnTo>
                    <a:pt x="449820" y="362104"/>
                  </a:lnTo>
                  <a:lnTo>
                    <a:pt x="457380" y="362104"/>
                  </a:lnTo>
                  <a:lnTo>
                    <a:pt x="464184" y="361348"/>
                  </a:lnTo>
                  <a:lnTo>
                    <a:pt x="470988" y="359836"/>
                  </a:lnTo>
                  <a:lnTo>
                    <a:pt x="588999" y="359836"/>
                  </a:lnTo>
                  <a:lnTo>
                    <a:pt x="601587" y="351332"/>
                  </a:lnTo>
                  <a:lnTo>
                    <a:pt x="607078" y="343205"/>
                  </a:lnTo>
                  <a:close/>
                </a:path>
                <a:path w="628650" h="642620">
                  <a:moveTo>
                    <a:pt x="298621" y="0"/>
                  </a:moveTo>
                  <a:lnTo>
                    <a:pt x="268829" y="4842"/>
                  </a:lnTo>
                  <a:lnTo>
                    <a:pt x="242866" y="18332"/>
                  </a:lnTo>
                  <a:lnTo>
                    <a:pt x="222288" y="38908"/>
                  </a:lnTo>
                  <a:lnTo>
                    <a:pt x="208657" y="65012"/>
                  </a:lnTo>
                  <a:lnTo>
                    <a:pt x="491123" y="65012"/>
                  </a:lnTo>
                  <a:lnTo>
                    <a:pt x="486297" y="57830"/>
                  </a:lnTo>
                  <a:lnTo>
                    <a:pt x="461041" y="40821"/>
                  </a:lnTo>
                  <a:lnTo>
                    <a:pt x="376488" y="40821"/>
                  </a:lnTo>
                  <a:lnTo>
                    <a:pt x="361557" y="23919"/>
                  </a:lnTo>
                  <a:lnTo>
                    <a:pt x="343224" y="11055"/>
                  </a:lnTo>
                  <a:lnTo>
                    <a:pt x="322056" y="2870"/>
                  </a:lnTo>
                  <a:lnTo>
                    <a:pt x="298621" y="0"/>
                  </a:lnTo>
                  <a:close/>
                </a:path>
                <a:path w="628650" h="642620">
                  <a:moveTo>
                    <a:pt x="419580" y="30238"/>
                  </a:moveTo>
                  <a:lnTo>
                    <a:pt x="407957" y="30935"/>
                  </a:lnTo>
                  <a:lnTo>
                    <a:pt x="396900" y="32978"/>
                  </a:lnTo>
                  <a:lnTo>
                    <a:pt x="386411" y="36297"/>
                  </a:lnTo>
                  <a:lnTo>
                    <a:pt x="376488" y="40821"/>
                  </a:lnTo>
                  <a:lnTo>
                    <a:pt x="461041" y="40821"/>
                  </a:lnTo>
                  <a:lnTo>
                    <a:pt x="456341" y="37656"/>
                  </a:lnTo>
                  <a:lnTo>
                    <a:pt x="419580" y="30238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66812" y="5024501"/>
              <a:ext cx="734060" cy="733425"/>
            </a:xfrm>
            <a:custGeom>
              <a:avLst/>
              <a:gdLst/>
              <a:ahLst/>
              <a:cxnLst/>
              <a:rect l="l" t="t" r="r" b="b"/>
              <a:pathLst>
                <a:path w="734060" h="733425">
                  <a:moveTo>
                    <a:pt x="0" y="366649"/>
                  </a:moveTo>
                  <a:lnTo>
                    <a:pt x="2856" y="320643"/>
                  </a:lnTo>
                  <a:lnTo>
                    <a:pt x="11197" y="276347"/>
                  </a:lnTo>
                  <a:lnTo>
                    <a:pt x="24679" y="234103"/>
                  </a:lnTo>
                  <a:lnTo>
                    <a:pt x="42959" y="194254"/>
                  </a:lnTo>
                  <a:lnTo>
                    <a:pt x="65693" y="157143"/>
                  </a:lnTo>
                  <a:lnTo>
                    <a:pt x="92537" y="123114"/>
                  </a:lnTo>
                  <a:lnTo>
                    <a:pt x="123149" y="92509"/>
                  </a:lnTo>
                  <a:lnTo>
                    <a:pt x="157186" y="65672"/>
                  </a:lnTo>
                  <a:lnTo>
                    <a:pt x="194303" y="42944"/>
                  </a:lnTo>
                  <a:lnTo>
                    <a:pt x="234158" y="24671"/>
                  </a:lnTo>
                  <a:lnTo>
                    <a:pt x="276406" y="11193"/>
                  </a:lnTo>
                  <a:lnTo>
                    <a:pt x="320705" y="2855"/>
                  </a:lnTo>
                  <a:lnTo>
                    <a:pt x="366712" y="0"/>
                  </a:lnTo>
                  <a:lnTo>
                    <a:pt x="412720" y="2855"/>
                  </a:lnTo>
                  <a:lnTo>
                    <a:pt x="457022" y="11193"/>
                  </a:lnTo>
                  <a:lnTo>
                    <a:pt x="499275" y="24671"/>
                  </a:lnTo>
                  <a:lnTo>
                    <a:pt x="539135" y="42944"/>
                  </a:lnTo>
                  <a:lnTo>
                    <a:pt x="576259" y="65672"/>
                  </a:lnTo>
                  <a:lnTo>
                    <a:pt x="610303" y="92509"/>
                  </a:lnTo>
                  <a:lnTo>
                    <a:pt x="640922" y="123114"/>
                  </a:lnTo>
                  <a:lnTo>
                    <a:pt x="667774" y="157143"/>
                  </a:lnTo>
                  <a:lnTo>
                    <a:pt x="690514" y="194254"/>
                  </a:lnTo>
                  <a:lnTo>
                    <a:pt x="708800" y="234103"/>
                  </a:lnTo>
                  <a:lnTo>
                    <a:pt x="722286" y="276347"/>
                  </a:lnTo>
                  <a:lnTo>
                    <a:pt x="730630" y="320643"/>
                  </a:lnTo>
                  <a:lnTo>
                    <a:pt x="733488" y="366649"/>
                  </a:lnTo>
                  <a:lnTo>
                    <a:pt x="730630" y="412648"/>
                  </a:lnTo>
                  <a:lnTo>
                    <a:pt x="722286" y="456942"/>
                  </a:lnTo>
                  <a:lnTo>
                    <a:pt x="708800" y="499187"/>
                  </a:lnTo>
                  <a:lnTo>
                    <a:pt x="690514" y="539041"/>
                  </a:lnTo>
                  <a:lnTo>
                    <a:pt x="667774" y="576158"/>
                  </a:lnTo>
                  <a:lnTo>
                    <a:pt x="640922" y="610196"/>
                  </a:lnTo>
                  <a:lnTo>
                    <a:pt x="610303" y="640810"/>
                  </a:lnTo>
                  <a:lnTo>
                    <a:pt x="576259" y="667658"/>
                  </a:lnTo>
                  <a:lnTo>
                    <a:pt x="539135" y="690394"/>
                  </a:lnTo>
                  <a:lnTo>
                    <a:pt x="499275" y="708677"/>
                  </a:lnTo>
                  <a:lnTo>
                    <a:pt x="457022" y="722161"/>
                  </a:lnTo>
                  <a:lnTo>
                    <a:pt x="412720" y="730504"/>
                  </a:lnTo>
                  <a:lnTo>
                    <a:pt x="366712" y="733361"/>
                  </a:lnTo>
                  <a:lnTo>
                    <a:pt x="320705" y="730504"/>
                  </a:lnTo>
                  <a:lnTo>
                    <a:pt x="276406" y="722161"/>
                  </a:lnTo>
                  <a:lnTo>
                    <a:pt x="234158" y="708677"/>
                  </a:lnTo>
                  <a:lnTo>
                    <a:pt x="194303" y="690394"/>
                  </a:lnTo>
                  <a:lnTo>
                    <a:pt x="157186" y="667658"/>
                  </a:lnTo>
                  <a:lnTo>
                    <a:pt x="123149" y="640810"/>
                  </a:lnTo>
                  <a:lnTo>
                    <a:pt x="92537" y="610196"/>
                  </a:lnTo>
                  <a:lnTo>
                    <a:pt x="65693" y="576158"/>
                  </a:lnTo>
                  <a:lnTo>
                    <a:pt x="42959" y="539041"/>
                  </a:lnTo>
                  <a:lnTo>
                    <a:pt x="24679" y="499187"/>
                  </a:lnTo>
                  <a:lnTo>
                    <a:pt x="11197" y="456942"/>
                  </a:lnTo>
                  <a:lnTo>
                    <a:pt x="2856" y="412648"/>
                  </a:lnTo>
                  <a:lnTo>
                    <a:pt x="0" y="366649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1036" y="3289906"/>
              <a:ext cx="562466" cy="61470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616125" y="4220768"/>
              <a:ext cx="292735" cy="369570"/>
            </a:xfrm>
            <a:custGeom>
              <a:avLst/>
              <a:gdLst/>
              <a:ahLst/>
              <a:cxnLst/>
              <a:rect l="l" t="t" r="r" b="b"/>
              <a:pathLst>
                <a:path w="292735" h="369570">
                  <a:moveTo>
                    <a:pt x="292188" y="27762"/>
                  </a:moveTo>
                  <a:lnTo>
                    <a:pt x="263918" y="27762"/>
                  </a:lnTo>
                  <a:lnTo>
                    <a:pt x="263918" y="341528"/>
                  </a:lnTo>
                  <a:lnTo>
                    <a:pt x="292188" y="341528"/>
                  </a:lnTo>
                  <a:lnTo>
                    <a:pt x="292188" y="27762"/>
                  </a:lnTo>
                  <a:close/>
                </a:path>
                <a:path w="292735" h="369570">
                  <a:moveTo>
                    <a:pt x="292188" y="0"/>
                  </a:moveTo>
                  <a:lnTo>
                    <a:pt x="0" y="0"/>
                  </a:lnTo>
                  <a:lnTo>
                    <a:pt x="0" y="27635"/>
                  </a:lnTo>
                  <a:lnTo>
                    <a:pt x="0" y="341782"/>
                  </a:lnTo>
                  <a:lnTo>
                    <a:pt x="0" y="369430"/>
                  </a:lnTo>
                  <a:lnTo>
                    <a:pt x="292188" y="369430"/>
                  </a:lnTo>
                  <a:lnTo>
                    <a:pt x="292188" y="341782"/>
                  </a:lnTo>
                  <a:lnTo>
                    <a:pt x="28282" y="341782"/>
                  </a:lnTo>
                  <a:lnTo>
                    <a:pt x="28282" y="27635"/>
                  </a:lnTo>
                  <a:lnTo>
                    <a:pt x="292188" y="27635"/>
                  </a:lnTo>
                  <a:lnTo>
                    <a:pt x="292188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16135" y="4220835"/>
              <a:ext cx="292735" cy="369570"/>
            </a:xfrm>
            <a:custGeom>
              <a:avLst/>
              <a:gdLst/>
              <a:ahLst/>
              <a:cxnLst/>
              <a:rect l="l" t="t" r="r" b="b"/>
              <a:pathLst>
                <a:path w="292735" h="369570">
                  <a:moveTo>
                    <a:pt x="263913" y="341457"/>
                  </a:moveTo>
                  <a:lnTo>
                    <a:pt x="28276" y="341457"/>
                  </a:lnTo>
                  <a:lnTo>
                    <a:pt x="28276" y="27685"/>
                  </a:lnTo>
                  <a:lnTo>
                    <a:pt x="263912" y="27685"/>
                  </a:lnTo>
                  <a:lnTo>
                    <a:pt x="263913" y="341457"/>
                  </a:lnTo>
                  <a:close/>
                </a:path>
                <a:path w="292735" h="369570">
                  <a:moveTo>
                    <a:pt x="292189" y="0"/>
                  </a:moveTo>
                  <a:lnTo>
                    <a:pt x="0" y="0"/>
                  </a:lnTo>
                  <a:lnTo>
                    <a:pt x="0" y="369143"/>
                  </a:lnTo>
                  <a:lnTo>
                    <a:pt x="292189" y="369143"/>
                  </a:lnTo>
                  <a:lnTo>
                    <a:pt x="292189" y="0"/>
                  </a:lnTo>
                  <a:close/>
                </a:path>
              </a:pathLst>
            </a:custGeom>
            <a:ln w="4663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2688" y="4488463"/>
              <a:ext cx="85090" cy="19050"/>
            </a:xfrm>
            <a:custGeom>
              <a:avLst/>
              <a:gdLst/>
              <a:ahLst/>
              <a:cxnLst/>
              <a:rect l="l" t="t" r="r" b="b"/>
              <a:pathLst>
                <a:path w="85089" h="19050">
                  <a:moveTo>
                    <a:pt x="84829" y="0"/>
                  </a:moveTo>
                  <a:lnTo>
                    <a:pt x="0" y="0"/>
                  </a:lnTo>
                  <a:lnTo>
                    <a:pt x="0" y="18457"/>
                  </a:lnTo>
                  <a:lnTo>
                    <a:pt x="84829" y="18457"/>
                  </a:lnTo>
                  <a:lnTo>
                    <a:pt x="84829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72688" y="4488463"/>
              <a:ext cx="85090" cy="19050"/>
            </a:xfrm>
            <a:custGeom>
              <a:avLst/>
              <a:gdLst/>
              <a:ahLst/>
              <a:cxnLst/>
              <a:rect l="l" t="t" r="r" b="b"/>
              <a:pathLst>
                <a:path w="85089" h="19050">
                  <a:moveTo>
                    <a:pt x="0" y="18457"/>
                  </a:moveTo>
                  <a:lnTo>
                    <a:pt x="84829" y="18457"/>
                  </a:lnTo>
                  <a:lnTo>
                    <a:pt x="84829" y="0"/>
                  </a:lnTo>
                  <a:lnTo>
                    <a:pt x="0" y="0"/>
                  </a:lnTo>
                  <a:lnTo>
                    <a:pt x="0" y="18457"/>
                  </a:lnTo>
                  <a:close/>
                </a:path>
              </a:pathLst>
            </a:custGeom>
            <a:ln w="461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72688" y="4285435"/>
              <a:ext cx="179705" cy="19050"/>
            </a:xfrm>
            <a:custGeom>
              <a:avLst/>
              <a:gdLst/>
              <a:ahLst/>
              <a:cxnLst/>
              <a:rect l="l" t="t" r="r" b="b"/>
              <a:pathLst>
                <a:path w="179705" h="19050">
                  <a:moveTo>
                    <a:pt x="179083" y="0"/>
                  </a:moveTo>
                  <a:lnTo>
                    <a:pt x="0" y="0"/>
                  </a:lnTo>
                  <a:lnTo>
                    <a:pt x="0" y="18457"/>
                  </a:lnTo>
                  <a:lnTo>
                    <a:pt x="179083" y="18457"/>
                  </a:lnTo>
                  <a:lnTo>
                    <a:pt x="17908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72688" y="4285435"/>
              <a:ext cx="179705" cy="19050"/>
            </a:xfrm>
            <a:custGeom>
              <a:avLst/>
              <a:gdLst/>
              <a:ahLst/>
              <a:cxnLst/>
              <a:rect l="l" t="t" r="r" b="b"/>
              <a:pathLst>
                <a:path w="179705" h="19050">
                  <a:moveTo>
                    <a:pt x="0" y="18457"/>
                  </a:moveTo>
                  <a:lnTo>
                    <a:pt x="179083" y="18457"/>
                  </a:lnTo>
                  <a:lnTo>
                    <a:pt x="179083" y="0"/>
                  </a:lnTo>
                  <a:lnTo>
                    <a:pt x="0" y="0"/>
                  </a:lnTo>
                  <a:lnTo>
                    <a:pt x="0" y="18457"/>
                  </a:lnTo>
                  <a:close/>
                </a:path>
              </a:pathLst>
            </a:custGeom>
            <a:ln w="461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72688" y="4322349"/>
              <a:ext cx="179705" cy="19050"/>
            </a:xfrm>
            <a:custGeom>
              <a:avLst/>
              <a:gdLst/>
              <a:ahLst/>
              <a:cxnLst/>
              <a:rect l="l" t="t" r="r" b="b"/>
              <a:pathLst>
                <a:path w="179705" h="19050">
                  <a:moveTo>
                    <a:pt x="179083" y="0"/>
                  </a:moveTo>
                  <a:lnTo>
                    <a:pt x="0" y="0"/>
                  </a:lnTo>
                  <a:lnTo>
                    <a:pt x="0" y="18457"/>
                  </a:lnTo>
                  <a:lnTo>
                    <a:pt x="179083" y="18457"/>
                  </a:lnTo>
                  <a:lnTo>
                    <a:pt x="17908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72688" y="4322349"/>
              <a:ext cx="179705" cy="19050"/>
            </a:xfrm>
            <a:custGeom>
              <a:avLst/>
              <a:gdLst/>
              <a:ahLst/>
              <a:cxnLst/>
              <a:rect l="l" t="t" r="r" b="b"/>
              <a:pathLst>
                <a:path w="179705" h="19050">
                  <a:moveTo>
                    <a:pt x="0" y="18457"/>
                  </a:moveTo>
                  <a:lnTo>
                    <a:pt x="179083" y="18457"/>
                  </a:lnTo>
                  <a:lnTo>
                    <a:pt x="179083" y="0"/>
                  </a:lnTo>
                  <a:lnTo>
                    <a:pt x="0" y="0"/>
                  </a:lnTo>
                  <a:lnTo>
                    <a:pt x="0" y="18457"/>
                  </a:lnTo>
                  <a:close/>
                </a:path>
              </a:pathLst>
            </a:custGeom>
            <a:ln w="461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72688" y="4359263"/>
              <a:ext cx="179705" cy="19050"/>
            </a:xfrm>
            <a:custGeom>
              <a:avLst/>
              <a:gdLst/>
              <a:ahLst/>
              <a:cxnLst/>
              <a:rect l="l" t="t" r="r" b="b"/>
              <a:pathLst>
                <a:path w="179705" h="19050">
                  <a:moveTo>
                    <a:pt x="179083" y="0"/>
                  </a:moveTo>
                  <a:lnTo>
                    <a:pt x="0" y="0"/>
                  </a:lnTo>
                  <a:lnTo>
                    <a:pt x="0" y="18457"/>
                  </a:lnTo>
                  <a:lnTo>
                    <a:pt x="179083" y="18457"/>
                  </a:lnTo>
                  <a:lnTo>
                    <a:pt x="17908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72688" y="4359263"/>
              <a:ext cx="179705" cy="19050"/>
            </a:xfrm>
            <a:custGeom>
              <a:avLst/>
              <a:gdLst/>
              <a:ahLst/>
              <a:cxnLst/>
              <a:rect l="l" t="t" r="r" b="b"/>
              <a:pathLst>
                <a:path w="179705" h="19050">
                  <a:moveTo>
                    <a:pt x="0" y="18457"/>
                  </a:moveTo>
                  <a:lnTo>
                    <a:pt x="179083" y="18457"/>
                  </a:lnTo>
                  <a:lnTo>
                    <a:pt x="179083" y="0"/>
                  </a:lnTo>
                  <a:lnTo>
                    <a:pt x="0" y="0"/>
                  </a:lnTo>
                  <a:lnTo>
                    <a:pt x="0" y="18457"/>
                  </a:lnTo>
                  <a:close/>
                </a:path>
              </a:pathLst>
            </a:custGeom>
            <a:ln w="461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62230" y="4396177"/>
              <a:ext cx="90170" cy="19050"/>
            </a:xfrm>
            <a:custGeom>
              <a:avLst/>
              <a:gdLst/>
              <a:ahLst/>
              <a:cxnLst/>
              <a:rect l="l" t="t" r="r" b="b"/>
              <a:pathLst>
                <a:path w="90169" h="19050">
                  <a:moveTo>
                    <a:pt x="89541" y="0"/>
                  </a:moveTo>
                  <a:lnTo>
                    <a:pt x="0" y="0"/>
                  </a:lnTo>
                  <a:lnTo>
                    <a:pt x="0" y="18457"/>
                  </a:lnTo>
                  <a:lnTo>
                    <a:pt x="89541" y="18457"/>
                  </a:lnTo>
                  <a:lnTo>
                    <a:pt x="89541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62230" y="4396177"/>
              <a:ext cx="90170" cy="19050"/>
            </a:xfrm>
            <a:custGeom>
              <a:avLst/>
              <a:gdLst/>
              <a:ahLst/>
              <a:cxnLst/>
              <a:rect l="l" t="t" r="r" b="b"/>
              <a:pathLst>
                <a:path w="90169" h="19050">
                  <a:moveTo>
                    <a:pt x="0" y="18457"/>
                  </a:moveTo>
                  <a:lnTo>
                    <a:pt x="89541" y="18457"/>
                  </a:lnTo>
                  <a:lnTo>
                    <a:pt x="89541" y="0"/>
                  </a:lnTo>
                  <a:lnTo>
                    <a:pt x="0" y="0"/>
                  </a:lnTo>
                  <a:lnTo>
                    <a:pt x="0" y="18457"/>
                  </a:lnTo>
                  <a:close/>
                </a:path>
              </a:pathLst>
            </a:custGeom>
            <a:ln w="461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3462" y="4463060"/>
              <a:ext cx="70641" cy="692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67549" y="5971639"/>
              <a:ext cx="542290" cy="478155"/>
            </a:xfrm>
            <a:custGeom>
              <a:avLst/>
              <a:gdLst/>
              <a:ahLst/>
              <a:cxnLst/>
              <a:rect l="l" t="t" r="r" b="b"/>
              <a:pathLst>
                <a:path w="542290" h="478154">
                  <a:moveTo>
                    <a:pt x="268419" y="0"/>
                  </a:moveTo>
                  <a:lnTo>
                    <a:pt x="259030" y="3007"/>
                  </a:lnTo>
                  <a:lnTo>
                    <a:pt x="255008" y="5253"/>
                  </a:lnTo>
                  <a:lnTo>
                    <a:pt x="251690" y="8562"/>
                  </a:lnTo>
                  <a:lnTo>
                    <a:pt x="249453" y="12583"/>
                  </a:lnTo>
                  <a:lnTo>
                    <a:pt x="3132" y="439851"/>
                  </a:lnTo>
                  <a:lnTo>
                    <a:pt x="0" y="449369"/>
                  </a:lnTo>
                  <a:lnTo>
                    <a:pt x="720" y="458819"/>
                  </a:lnTo>
                  <a:lnTo>
                    <a:pt x="734" y="459012"/>
                  </a:lnTo>
                  <a:lnTo>
                    <a:pt x="5032" y="467675"/>
                  </a:lnTo>
                  <a:lnTo>
                    <a:pt x="12588" y="474253"/>
                  </a:lnTo>
                  <a:lnTo>
                    <a:pt x="16408" y="476426"/>
                  </a:lnTo>
                  <a:lnTo>
                    <a:pt x="20729" y="477562"/>
                  </a:lnTo>
                  <a:lnTo>
                    <a:pt x="516459" y="477562"/>
                  </a:lnTo>
                  <a:lnTo>
                    <a:pt x="526334" y="475594"/>
                  </a:lnTo>
                  <a:lnTo>
                    <a:pt x="534364" y="470207"/>
                  </a:lnTo>
                  <a:lnTo>
                    <a:pt x="537850" y="465064"/>
                  </a:lnTo>
                  <a:lnTo>
                    <a:pt x="20632" y="465064"/>
                  </a:lnTo>
                  <a:lnTo>
                    <a:pt x="16453" y="462704"/>
                  </a:lnTo>
                  <a:lnTo>
                    <a:pt x="14309" y="459012"/>
                  </a:lnTo>
                  <a:lnTo>
                    <a:pt x="11853" y="454931"/>
                  </a:lnTo>
                  <a:lnTo>
                    <a:pt x="11867" y="449938"/>
                  </a:lnTo>
                  <a:lnTo>
                    <a:pt x="14021" y="446135"/>
                  </a:lnTo>
                  <a:lnTo>
                    <a:pt x="260331" y="18866"/>
                  </a:lnTo>
                  <a:lnTo>
                    <a:pt x="263755" y="12784"/>
                  </a:lnTo>
                  <a:lnTo>
                    <a:pt x="271237" y="10690"/>
                  </a:lnTo>
                  <a:lnTo>
                    <a:pt x="291188" y="10690"/>
                  </a:lnTo>
                  <a:lnTo>
                    <a:pt x="286395" y="5096"/>
                  </a:lnTo>
                  <a:lnTo>
                    <a:pt x="277903" y="799"/>
                  </a:lnTo>
                  <a:lnTo>
                    <a:pt x="268419" y="0"/>
                  </a:lnTo>
                  <a:close/>
                </a:path>
                <a:path w="542290" h="478154">
                  <a:moveTo>
                    <a:pt x="291188" y="10690"/>
                  </a:moveTo>
                  <a:lnTo>
                    <a:pt x="271237" y="10690"/>
                  </a:lnTo>
                  <a:lnTo>
                    <a:pt x="279154" y="15147"/>
                  </a:lnTo>
                  <a:lnTo>
                    <a:pt x="280813" y="16831"/>
                  </a:lnTo>
                  <a:lnTo>
                    <a:pt x="281811" y="18682"/>
                  </a:lnTo>
                  <a:lnTo>
                    <a:pt x="529822" y="449938"/>
                  </a:lnTo>
                  <a:lnTo>
                    <a:pt x="529749" y="454931"/>
                  </a:lnTo>
                  <a:lnTo>
                    <a:pt x="527435" y="458819"/>
                  </a:lnTo>
                  <a:lnTo>
                    <a:pt x="525181" y="462704"/>
                  </a:lnTo>
                  <a:lnTo>
                    <a:pt x="520999" y="465064"/>
                  </a:lnTo>
                  <a:lnTo>
                    <a:pt x="537850" y="465064"/>
                  </a:lnTo>
                  <a:lnTo>
                    <a:pt x="539789" y="462201"/>
                  </a:lnTo>
                  <a:lnTo>
                    <a:pt x="541795" y="452385"/>
                  </a:lnTo>
                  <a:lnTo>
                    <a:pt x="541812" y="447995"/>
                  </a:lnTo>
                  <a:lnTo>
                    <a:pt x="540672" y="443672"/>
                  </a:lnTo>
                  <a:lnTo>
                    <a:pt x="538502" y="439851"/>
                  </a:lnTo>
                  <a:lnTo>
                    <a:pt x="292926" y="12784"/>
                  </a:lnTo>
                  <a:lnTo>
                    <a:pt x="292811" y="12583"/>
                  </a:lnTo>
                  <a:lnTo>
                    <a:pt x="291188" y="1069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7549" y="5971639"/>
              <a:ext cx="542290" cy="478155"/>
            </a:xfrm>
            <a:custGeom>
              <a:avLst/>
              <a:gdLst/>
              <a:ahLst/>
              <a:cxnLst/>
              <a:rect l="l" t="t" r="r" b="b"/>
              <a:pathLst>
                <a:path w="542290" h="478154">
                  <a:moveTo>
                    <a:pt x="538502" y="439851"/>
                  </a:moveTo>
                  <a:lnTo>
                    <a:pt x="292811" y="12583"/>
                  </a:lnTo>
                  <a:lnTo>
                    <a:pt x="286395" y="5096"/>
                  </a:lnTo>
                  <a:lnTo>
                    <a:pt x="277903" y="799"/>
                  </a:lnTo>
                  <a:lnTo>
                    <a:pt x="268419" y="0"/>
                  </a:lnTo>
                  <a:lnTo>
                    <a:pt x="259030" y="3007"/>
                  </a:lnTo>
                  <a:lnTo>
                    <a:pt x="255008" y="5253"/>
                  </a:lnTo>
                  <a:lnTo>
                    <a:pt x="251690" y="8562"/>
                  </a:lnTo>
                  <a:lnTo>
                    <a:pt x="249453" y="12583"/>
                  </a:lnTo>
                  <a:lnTo>
                    <a:pt x="3132" y="439851"/>
                  </a:lnTo>
                  <a:lnTo>
                    <a:pt x="0" y="449369"/>
                  </a:lnTo>
                  <a:lnTo>
                    <a:pt x="734" y="459012"/>
                  </a:lnTo>
                  <a:lnTo>
                    <a:pt x="5032" y="467675"/>
                  </a:lnTo>
                  <a:lnTo>
                    <a:pt x="12588" y="474253"/>
                  </a:lnTo>
                  <a:lnTo>
                    <a:pt x="16408" y="476426"/>
                  </a:lnTo>
                  <a:lnTo>
                    <a:pt x="20729" y="477562"/>
                  </a:lnTo>
                  <a:lnTo>
                    <a:pt x="25124" y="477552"/>
                  </a:lnTo>
                  <a:lnTo>
                    <a:pt x="516509" y="477552"/>
                  </a:lnTo>
                  <a:lnTo>
                    <a:pt x="541812" y="447995"/>
                  </a:lnTo>
                  <a:lnTo>
                    <a:pt x="540672" y="443672"/>
                  </a:lnTo>
                  <a:lnTo>
                    <a:pt x="538502" y="439851"/>
                  </a:lnTo>
                  <a:close/>
                </a:path>
                <a:path w="542290" h="478154">
                  <a:moveTo>
                    <a:pt x="527435" y="458819"/>
                  </a:moveTo>
                  <a:lnTo>
                    <a:pt x="525181" y="462704"/>
                  </a:lnTo>
                  <a:lnTo>
                    <a:pt x="521000" y="465063"/>
                  </a:lnTo>
                  <a:lnTo>
                    <a:pt x="516509" y="464986"/>
                  </a:lnTo>
                  <a:lnTo>
                    <a:pt x="25124" y="464986"/>
                  </a:lnTo>
                  <a:lnTo>
                    <a:pt x="20632" y="465063"/>
                  </a:lnTo>
                  <a:lnTo>
                    <a:pt x="16450" y="462703"/>
                  </a:lnTo>
                  <a:lnTo>
                    <a:pt x="14197" y="458819"/>
                  </a:lnTo>
                  <a:lnTo>
                    <a:pt x="11853" y="454931"/>
                  </a:lnTo>
                  <a:lnTo>
                    <a:pt x="11786" y="450081"/>
                  </a:lnTo>
                  <a:lnTo>
                    <a:pt x="14021" y="446135"/>
                  </a:lnTo>
                  <a:lnTo>
                    <a:pt x="260437" y="18682"/>
                  </a:lnTo>
                  <a:lnTo>
                    <a:pt x="263755" y="12784"/>
                  </a:lnTo>
                  <a:lnTo>
                    <a:pt x="271237" y="10690"/>
                  </a:lnTo>
                  <a:lnTo>
                    <a:pt x="277143" y="14016"/>
                  </a:lnTo>
                  <a:lnTo>
                    <a:pt x="279154" y="15147"/>
                  </a:lnTo>
                  <a:lnTo>
                    <a:pt x="280813" y="16831"/>
                  </a:lnTo>
                  <a:lnTo>
                    <a:pt x="281910" y="18866"/>
                  </a:lnTo>
                  <a:lnTo>
                    <a:pt x="527518" y="445950"/>
                  </a:lnTo>
                  <a:lnTo>
                    <a:pt x="529822" y="449938"/>
                  </a:lnTo>
                  <a:lnTo>
                    <a:pt x="529789" y="454864"/>
                  </a:lnTo>
                  <a:lnTo>
                    <a:pt x="527435" y="458819"/>
                  </a:lnTo>
                  <a:close/>
                </a:path>
              </a:pathLst>
            </a:custGeom>
            <a:ln w="6283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24032" y="63449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8189" y="25"/>
                  </a:moveTo>
                  <a:lnTo>
                    <a:pt x="14335" y="117"/>
                  </a:lnTo>
                  <a:lnTo>
                    <a:pt x="10556" y="0"/>
                  </a:lnTo>
                  <a:lnTo>
                    <a:pt x="6886" y="1432"/>
                  </a:lnTo>
                  <a:lnTo>
                    <a:pt x="1466" y="6760"/>
                  </a:lnTo>
                  <a:lnTo>
                    <a:pt x="0" y="10472"/>
                  </a:lnTo>
                  <a:lnTo>
                    <a:pt x="159" y="14284"/>
                  </a:lnTo>
                  <a:lnTo>
                    <a:pt x="50" y="18112"/>
                  </a:lnTo>
                  <a:lnTo>
                    <a:pt x="1533" y="21815"/>
                  </a:lnTo>
                  <a:lnTo>
                    <a:pt x="4239" y="24521"/>
                  </a:lnTo>
                  <a:lnTo>
                    <a:pt x="6861" y="27269"/>
                  </a:lnTo>
                  <a:lnTo>
                    <a:pt x="10531" y="28777"/>
                  </a:lnTo>
                  <a:lnTo>
                    <a:pt x="14335" y="28668"/>
                  </a:lnTo>
                  <a:lnTo>
                    <a:pt x="18205" y="28752"/>
                  </a:lnTo>
                  <a:lnTo>
                    <a:pt x="21950" y="27244"/>
                  </a:lnTo>
                  <a:lnTo>
                    <a:pt x="24673" y="24488"/>
                  </a:lnTo>
                  <a:lnTo>
                    <a:pt x="27472" y="21840"/>
                  </a:lnTo>
                  <a:lnTo>
                    <a:pt x="29013" y="18137"/>
                  </a:lnTo>
                  <a:lnTo>
                    <a:pt x="28921" y="14284"/>
                  </a:lnTo>
                  <a:lnTo>
                    <a:pt x="29064" y="10447"/>
                  </a:lnTo>
                  <a:lnTo>
                    <a:pt x="27530" y="6735"/>
                  </a:lnTo>
                  <a:lnTo>
                    <a:pt x="24715" y="4130"/>
                  </a:lnTo>
                  <a:lnTo>
                    <a:pt x="21925" y="1466"/>
                  </a:lnTo>
                  <a:lnTo>
                    <a:pt x="18189" y="25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24032" y="63449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14335" y="28668"/>
                  </a:moveTo>
                  <a:lnTo>
                    <a:pt x="10531" y="28777"/>
                  </a:lnTo>
                  <a:lnTo>
                    <a:pt x="6861" y="27269"/>
                  </a:lnTo>
                  <a:lnTo>
                    <a:pt x="4239" y="24521"/>
                  </a:lnTo>
                  <a:lnTo>
                    <a:pt x="1533" y="21815"/>
                  </a:lnTo>
                  <a:lnTo>
                    <a:pt x="50" y="18112"/>
                  </a:lnTo>
                  <a:lnTo>
                    <a:pt x="159" y="14284"/>
                  </a:lnTo>
                  <a:lnTo>
                    <a:pt x="0" y="10472"/>
                  </a:lnTo>
                  <a:lnTo>
                    <a:pt x="1466" y="6760"/>
                  </a:lnTo>
                  <a:lnTo>
                    <a:pt x="4197" y="4088"/>
                  </a:lnTo>
                  <a:lnTo>
                    <a:pt x="6886" y="1432"/>
                  </a:lnTo>
                  <a:lnTo>
                    <a:pt x="10556" y="0"/>
                  </a:lnTo>
                  <a:lnTo>
                    <a:pt x="14335" y="117"/>
                  </a:lnTo>
                  <a:lnTo>
                    <a:pt x="18189" y="25"/>
                  </a:lnTo>
                  <a:lnTo>
                    <a:pt x="21925" y="1466"/>
                  </a:lnTo>
                  <a:lnTo>
                    <a:pt x="24715" y="4130"/>
                  </a:lnTo>
                  <a:lnTo>
                    <a:pt x="27530" y="6735"/>
                  </a:lnTo>
                  <a:lnTo>
                    <a:pt x="29064" y="10447"/>
                  </a:lnTo>
                  <a:lnTo>
                    <a:pt x="28921" y="14284"/>
                  </a:lnTo>
                  <a:lnTo>
                    <a:pt x="29013" y="18137"/>
                  </a:lnTo>
                  <a:lnTo>
                    <a:pt x="27472" y="21840"/>
                  </a:lnTo>
                  <a:lnTo>
                    <a:pt x="24673" y="24488"/>
                  </a:lnTo>
                  <a:lnTo>
                    <a:pt x="21950" y="27244"/>
                  </a:lnTo>
                  <a:lnTo>
                    <a:pt x="18205" y="28752"/>
                  </a:lnTo>
                  <a:lnTo>
                    <a:pt x="14335" y="28668"/>
                  </a:lnTo>
                  <a:close/>
                </a:path>
              </a:pathLst>
            </a:custGeom>
            <a:ln w="6283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29427" y="6102266"/>
              <a:ext cx="17145" cy="200025"/>
            </a:xfrm>
            <a:custGeom>
              <a:avLst/>
              <a:gdLst/>
              <a:ahLst/>
              <a:cxnLst/>
              <a:rect l="l" t="t" r="r" b="b"/>
              <a:pathLst>
                <a:path w="17144" h="200025">
                  <a:moveTo>
                    <a:pt x="17032" y="0"/>
                  </a:moveTo>
                  <a:lnTo>
                    <a:pt x="0" y="0"/>
                  </a:lnTo>
                  <a:lnTo>
                    <a:pt x="2027" y="199894"/>
                  </a:lnTo>
                  <a:lnTo>
                    <a:pt x="15005" y="199894"/>
                  </a:lnTo>
                  <a:lnTo>
                    <a:pt x="17032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29427" y="6102266"/>
              <a:ext cx="17145" cy="200025"/>
            </a:xfrm>
            <a:custGeom>
              <a:avLst/>
              <a:gdLst/>
              <a:ahLst/>
              <a:cxnLst/>
              <a:rect l="l" t="t" r="r" b="b"/>
              <a:pathLst>
                <a:path w="17144" h="200025">
                  <a:moveTo>
                    <a:pt x="2027" y="199894"/>
                  </a:moveTo>
                  <a:lnTo>
                    <a:pt x="0" y="0"/>
                  </a:lnTo>
                  <a:lnTo>
                    <a:pt x="17032" y="0"/>
                  </a:lnTo>
                  <a:lnTo>
                    <a:pt x="15005" y="199894"/>
                  </a:lnTo>
                  <a:lnTo>
                    <a:pt x="2027" y="199894"/>
                  </a:lnTo>
                  <a:close/>
                </a:path>
              </a:pathLst>
            </a:custGeom>
            <a:ln w="6283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9597" y="4680405"/>
              <a:ext cx="183875" cy="13791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8632" y="4496060"/>
              <a:ext cx="129552" cy="15379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597130" y="4553493"/>
              <a:ext cx="342900" cy="275590"/>
            </a:xfrm>
            <a:custGeom>
              <a:avLst/>
              <a:gdLst/>
              <a:ahLst/>
              <a:cxnLst/>
              <a:rect l="l" t="t" r="r" b="b"/>
              <a:pathLst>
                <a:path w="342900" h="275589">
                  <a:moveTo>
                    <a:pt x="305846" y="196549"/>
                  </a:moveTo>
                  <a:lnTo>
                    <a:pt x="209322" y="196549"/>
                  </a:lnTo>
                  <a:lnTo>
                    <a:pt x="215066" y="198463"/>
                  </a:lnTo>
                  <a:lnTo>
                    <a:pt x="219533" y="202930"/>
                  </a:lnTo>
                  <a:lnTo>
                    <a:pt x="224639" y="207397"/>
                  </a:lnTo>
                  <a:lnTo>
                    <a:pt x="227830" y="213779"/>
                  </a:lnTo>
                  <a:lnTo>
                    <a:pt x="228340" y="218884"/>
                  </a:lnTo>
                  <a:lnTo>
                    <a:pt x="229106" y="227180"/>
                  </a:lnTo>
                  <a:lnTo>
                    <a:pt x="226553" y="233561"/>
                  </a:lnTo>
                  <a:lnTo>
                    <a:pt x="200388" y="263554"/>
                  </a:lnTo>
                  <a:lnTo>
                    <a:pt x="209322" y="270574"/>
                  </a:lnTo>
                  <a:lnTo>
                    <a:pt x="213790" y="273126"/>
                  </a:lnTo>
                  <a:lnTo>
                    <a:pt x="218895" y="275041"/>
                  </a:lnTo>
                  <a:lnTo>
                    <a:pt x="224639" y="274403"/>
                  </a:lnTo>
                  <a:lnTo>
                    <a:pt x="234331" y="271551"/>
                  </a:lnTo>
                  <a:lnTo>
                    <a:pt x="241870" y="265469"/>
                  </a:lnTo>
                  <a:lnTo>
                    <a:pt x="246536" y="256993"/>
                  </a:lnTo>
                  <a:lnTo>
                    <a:pt x="247613" y="246962"/>
                  </a:lnTo>
                  <a:lnTo>
                    <a:pt x="247613" y="246324"/>
                  </a:lnTo>
                  <a:lnTo>
                    <a:pt x="256164" y="246324"/>
                  </a:lnTo>
                  <a:lnTo>
                    <a:pt x="276969" y="218884"/>
                  </a:lnTo>
                  <a:lnTo>
                    <a:pt x="285520" y="218884"/>
                  </a:lnTo>
                  <a:lnTo>
                    <a:pt x="305709" y="197825"/>
                  </a:lnTo>
                  <a:lnTo>
                    <a:pt x="305777" y="197187"/>
                  </a:lnTo>
                  <a:lnTo>
                    <a:pt x="305846" y="196549"/>
                  </a:lnTo>
                  <a:close/>
                </a:path>
                <a:path w="342900" h="275589">
                  <a:moveTo>
                    <a:pt x="256164" y="246324"/>
                  </a:moveTo>
                  <a:lnTo>
                    <a:pt x="247613" y="246324"/>
                  </a:lnTo>
                  <a:lnTo>
                    <a:pt x="249528" y="246962"/>
                  </a:lnTo>
                  <a:lnTo>
                    <a:pt x="253995" y="246962"/>
                  </a:lnTo>
                  <a:lnTo>
                    <a:pt x="256164" y="246324"/>
                  </a:lnTo>
                  <a:close/>
                </a:path>
                <a:path w="342900" h="275589">
                  <a:moveTo>
                    <a:pt x="285520" y="218884"/>
                  </a:moveTo>
                  <a:lnTo>
                    <a:pt x="276969" y="218884"/>
                  </a:lnTo>
                  <a:lnTo>
                    <a:pt x="278884" y="219522"/>
                  </a:lnTo>
                  <a:lnTo>
                    <a:pt x="283351" y="219522"/>
                  </a:lnTo>
                  <a:lnTo>
                    <a:pt x="285520" y="218884"/>
                  </a:lnTo>
                  <a:close/>
                </a:path>
                <a:path w="342900" h="275589">
                  <a:moveTo>
                    <a:pt x="341241" y="171023"/>
                  </a:moveTo>
                  <a:lnTo>
                    <a:pt x="174222" y="171023"/>
                  </a:lnTo>
                  <a:lnTo>
                    <a:pt x="180604" y="173576"/>
                  </a:lnTo>
                  <a:lnTo>
                    <a:pt x="186348" y="178043"/>
                  </a:lnTo>
                  <a:lnTo>
                    <a:pt x="192091" y="183148"/>
                  </a:lnTo>
                  <a:lnTo>
                    <a:pt x="195282" y="190167"/>
                  </a:lnTo>
                  <a:lnTo>
                    <a:pt x="195814" y="196549"/>
                  </a:lnTo>
                  <a:lnTo>
                    <a:pt x="195921" y="197825"/>
                  </a:lnTo>
                  <a:lnTo>
                    <a:pt x="197835" y="197187"/>
                  </a:lnTo>
                  <a:lnTo>
                    <a:pt x="200388" y="196549"/>
                  </a:lnTo>
                  <a:lnTo>
                    <a:pt x="305846" y="196549"/>
                  </a:lnTo>
                  <a:lnTo>
                    <a:pt x="306326" y="192082"/>
                  </a:lnTo>
                  <a:lnTo>
                    <a:pt x="306326" y="190806"/>
                  </a:lnTo>
                  <a:lnTo>
                    <a:pt x="305687" y="189529"/>
                  </a:lnTo>
                  <a:lnTo>
                    <a:pt x="305687" y="188253"/>
                  </a:lnTo>
                  <a:lnTo>
                    <a:pt x="340888" y="173576"/>
                  </a:lnTo>
                  <a:lnTo>
                    <a:pt x="341104" y="172299"/>
                  </a:lnTo>
                  <a:lnTo>
                    <a:pt x="341173" y="171661"/>
                  </a:lnTo>
                  <a:lnTo>
                    <a:pt x="341241" y="171023"/>
                  </a:lnTo>
                  <a:close/>
                </a:path>
                <a:path w="342900" h="275589">
                  <a:moveTo>
                    <a:pt x="327765" y="188253"/>
                  </a:moveTo>
                  <a:lnTo>
                    <a:pt x="305687" y="188253"/>
                  </a:lnTo>
                  <a:lnTo>
                    <a:pt x="309516" y="190167"/>
                  </a:lnTo>
                  <a:lnTo>
                    <a:pt x="313984" y="191444"/>
                  </a:lnTo>
                  <a:lnTo>
                    <a:pt x="319089" y="190806"/>
                  </a:lnTo>
                  <a:lnTo>
                    <a:pt x="327765" y="188253"/>
                  </a:lnTo>
                  <a:close/>
                </a:path>
                <a:path w="342900" h="275589">
                  <a:moveTo>
                    <a:pt x="329087" y="141030"/>
                  </a:moveTo>
                  <a:lnTo>
                    <a:pt x="134655" y="141030"/>
                  </a:lnTo>
                  <a:lnTo>
                    <a:pt x="142313" y="143583"/>
                  </a:lnTo>
                  <a:lnTo>
                    <a:pt x="148057" y="148688"/>
                  </a:lnTo>
                  <a:lnTo>
                    <a:pt x="152714" y="153813"/>
                  </a:lnTo>
                  <a:lnTo>
                    <a:pt x="156114" y="159536"/>
                  </a:lnTo>
                  <a:lnTo>
                    <a:pt x="158198" y="165738"/>
                  </a:lnTo>
                  <a:lnTo>
                    <a:pt x="158768" y="171023"/>
                  </a:lnTo>
                  <a:lnTo>
                    <a:pt x="158837" y="171661"/>
                  </a:lnTo>
                  <a:lnTo>
                    <a:pt x="158906" y="172299"/>
                  </a:lnTo>
                  <a:lnTo>
                    <a:pt x="161459" y="171661"/>
                  </a:lnTo>
                  <a:lnTo>
                    <a:pt x="164650" y="171023"/>
                  </a:lnTo>
                  <a:lnTo>
                    <a:pt x="341241" y="171023"/>
                  </a:lnTo>
                  <a:lnTo>
                    <a:pt x="342064" y="163365"/>
                  </a:lnTo>
                  <a:lnTo>
                    <a:pt x="342702" y="156346"/>
                  </a:lnTo>
                  <a:lnTo>
                    <a:pt x="339511" y="150602"/>
                  </a:lnTo>
                  <a:lnTo>
                    <a:pt x="335044" y="146135"/>
                  </a:lnTo>
                  <a:lnTo>
                    <a:pt x="329087" y="141030"/>
                  </a:lnTo>
                  <a:close/>
                </a:path>
                <a:path w="342900" h="275589">
                  <a:moveTo>
                    <a:pt x="138563" y="112313"/>
                  </a:moveTo>
                  <a:lnTo>
                    <a:pt x="91897" y="112313"/>
                  </a:lnTo>
                  <a:lnTo>
                    <a:pt x="99555" y="114866"/>
                  </a:lnTo>
                  <a:lnTo>
                    <a:pt x="105299" y="119971"/>
                  </a:lnTo>
                  <a:lnTo>
                    <a:pt x="109866" y="124727"/>
                  </a:lnTo>
                  <a:lnTo>
                    <a:pt x="113117" y="130261"/>
                  </a:lnTo>
                  <a:lnTo>
                    <a:pt x="115171" y="136393"/>
                  </a:lnTo>
                  <a:lnTo>
                    <a:pt x="115863" y="141030"/>
                  </a:lnTo>
                  <a:lnTo>
                    <a:pt x="115958" y="141668"/>
                  </a:lnTo>
                  <a:lnTo>
                    <a:pt x="116053" y="142306"/>
                  </a:lnTo>
                  <a:lnTo>
                    <a:pt x="116148" y="142944"/>
                  </a:lnTo>
                  <a:lnTo>
                    <a:pt x="119339" y="141668"/>
                  </a:lnTo>
                  <a:lnTo>
                    <a:pt x="123168" y="141030"/>
                  </a:lnTo>
                  <a:lnTo>
                    <a:pt x="329087" y="141030"/>
                  </a:lnTo>
                  <a:lnTo>
                    <a:pt x="298561" y="114866"/>
                  </a:lnTo>
                  <a:lnTo>
                    <a:pt x="152524" y="114866"/>
                  </a:lnTo>
                  <a:lnTo>
                    <a:pt x="145494" y="114268"/>
                  </a:lnTo>
                  <a:lnTo>
                    <a:pt x="138883" y="112473"/>
                  </a:lnTo>
                  <a:lnTo>
                    <a:pt x="138563" y="112313"/>
                  </a:lnTo>
                  <a:close/>
                </a:path>
                <a:path w="342900" h="275589">
                  <a:moveTo>
                    <a:pt x="55521" y="0"/>
                  </a:moveTo>
                  <a:lnTo>
                    <a:pt x="0" y="91893"/>
                  </a:lnTo>
                  <a:lnTo>
                    <a:pt x="43396" y="142306"/>
                  </a:lnTo>
                  <a:lnTo>
                    <a:pt x="59988" y="123162"/>
                  </a:lnTo>
                  <a:lnTo>
                    <a:pt x="64854" y="118505"/>
                  </a:lnTo>
                  <a:lnTo>
                    <a:pt x="70678" y="115105"/>
                  </a:lnTo>
                  <a:lnTo>
                    <a:pt x="77219" y="113021"/>
                  </a:lnTo>
                  <a:lnTo>
                    <a:pt x="84239" y="112313"/>
                  </a:lnTo>
                  <a:lnTo>
                    <a:pt x="138563" y="112313"/>
                  </a:lnTo>
                  <a:lnTo>
                    <a:pt x="132870" y="109482"/>
                  </a:lnTo>
                  <a:lnTo>
                    <a:pt x="127635" y="105294"/>
                  </a:lnTo>
                  <a:lnTo>
                    <a:pt x="118422" y="93139"/>
                  </a:lnTo>
                  <a:lnTo>
                    <a:pt x="114712" y="78890"/>
                  </a:lnTo>
                  <a:lnTo>
                    <a:pt x="116507" y="64283"/>
                  </a:lnTo>
                  <a:lnTo>
                    <a:pt x="123806" y="51051"/>
                  </a:lnTo>
                  <a:lnTo>
                    <a:pt x="159798" y="9572"/>
                  </a:lnTo>
                  <a:lnTo>
                    <a:pt x="112080" y="9572"/>
                  </a:lnTo>
                  <a:lnTo>
                    <a:pt x="84369" y="8734"/>
                  </a:lnTo>
                  <a:lnTo>
                    <a:pt x="55521" y="0"/>
                  </a:lnTo>
                  <a:close/>
                </a:path>
                <a:path w="342900" h="275589">
                  <a:moveTo>
                    <a:pt x="225277" y="51689"/>
                  </a:moveTo>
                  <a:lnTo>
                    <a:pt x="181242" y="102103"/>
                  </a:lnTo>
                  <a:lnTo>
                    <a:pt x="155715" y="114866"/>
                  </a:lnTo>
                  <a:lnTo>
                    <a:pt x="298561" y="114866"/>
                  </a:lnTo>
                  <a:lnTo>
                    <a:pt x="232297" y="58071"/>
                  </a:lnTo>
                  <a:lnTo>
                    <a:pt x="225277" y="51689"/>
                  </a:lnTo>
                  <a:close/>
                </a:path>
                <a:path w="342900" h="275589">
                  <a:moveTo>
                    <a:pt x="161459" y="7657"/>
                  </a:moveTo>
                  <a:lnTo>
                    <a:pt x="136471" y="7657"/>
                  </a:lnTo>
                  <a:lnTo>
                    <a:pt x="112080" y="9572"/>
                  </a:lnTo>
                  <a:lnTo>
                    <a:pt x="159798" y="9572"/>
                  </a:lnTo>
                  <a:lnTo>
                    <a:pt x="161459" y="7657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3023" y="4496060"/>
              <a:ext cx="129550" cy="15379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723489" y="4547112"/>
              <a:ext cx="270510" cy="151130"/>
            </a:xfrm>
            <a:custGeom>
              <a:avLst/>
              <a:gdLst/>
              <a:ahLst/>
              <a:cxnLst/>
              <a:rect l="l" t="t" r="r" b="b"/>
              <a:pathLst>
                <a:path w="270510" h="151129">
                  <a:moveTo>
                    <a:pt x="234436" y="39565"/>
                  </a:moveTo>
                  <a:lnTo>
                    <a:pt x="97641" y="39565"/>
                  </a:lnTo>
                  <a:lnTo>
                    <a:pt x="216980" y="142306"/>
                  </a:lnTo>
                  <a:lnTo>
                    <a:pt x="221448" y="146773"/>
                  </a:lnTo>
                  <a:lnTo>
                    <a:pt x="224000" y="150602"/>
                  </a:lnTo>
                  <a:lnTo>
                    <a:pt x="269949" y="97636"/>
                  </a:lnTo>
                  <a:lnTo>
                    <a:pt x="234436" y="39565"/>
                  </a:lnTo>
                  <a:close/>
                </a:path>
                <a:path w="270510" h="151129">
                  <a:moveTo>
                    <a:pt x="70837" y="0"/>
                  </a:moveTo>
                  <a:lnTo>
                    <a:pt x="6381" y="66367"/>
                  </a:lnTo>
                  <a:lnTo>
                    <a:pt x="0" y="84953"/>
                  </a:lnTo>
                  <a:lnTo>
                    <a:pt x="2612" y="94276"/>
                  </a:lnTo>
                  <a:lnTo>
                    <a:pt x="8934" y="102103"/>
                  </a:lnTo>
                  <a:lnTo>
                    <a:pt x="14678" y="106570"/>
                  </a:lnTo>
                  <a:lnTo>
                    <a:pt x="21059" y="109123"/>
                  </a:lnTo>
                  <a:lnTo>
                    <a:pt x="34461" y="107846"/>
                  </a:lnTo>
                  <a:lnTo>
                    <a:pt x="40843" y="105294"/>
                  </a:lnTo>
                  <a:lnTo>
                    <a:pt x="45310" y="99550"/>
                  </a:lnTo>
                  <a:lnTo>
                    <a:pt x="97641" y="39565"/>
                  </a:lnTo>
                  <a:lnTo>
                    <a:pt x="234436" y="39565"/>
                  </a:lnTo>
                  <a:lnTo>
                    <a:pt x="220625" y="16980"/>
                  </a:lnTo>
                  <a:lnTo>
                    <a:pt x="178430" y="16980"/>
                  </a:lnTo>
                  <a:lnTo>
                    <a:pt x="144866" y="15395"/>
                  </a:lnTo>
                  <a:lnTo>
                    <a:pt x="113216" y="8664"/>
                  </a:lnTo>
                  <a:lnTo>
                    <a:pt x="81686" y="1276"/>
                  </a:lnTo>
                  <a:lnTo>
                    <a:pt x="81048" y="1276"/>
                  </a:lnTo>
                  <a:lnTo>
                    <a:pt x="78496" y="638"/>
                  </a:lnTo>
                  <a:lnTo>
                    <a:pt x="70837" y="0"/>
                  </a:lnTo>
                  <a:close/>
                </a:path>
                <a:path w="270510" h="151129">
                  <a:moveTo>
                    <a:pt x="215704" y="8934"/>
                  </a:moveTo>
                  <a:lnTo>
                    <a:pt x="178430" y="16980"/>
                  </a:lnTo>
                  <a:lnTo>
                    <a:pt x="220625" y="16980"/>
                  </a:lnTo>
                  <a:lnTo>
                    <a:pt x="215704" y="8934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157" y="3447732"/>
            <a:ext cx="92309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006CAE"/>
                </a:solidFill>
                <a:latin typeface="Arial"/>
                <a:cs typeface="Arial"/>
              </a:rPr>
              <a:t>HORIZON-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INFRA-2026-</a:t>
            </a:r>
            <a:r>
              <a:rPr sz="4400" spc="-15" dirty="0">
                <a:solidFill>
                  <a:srgbClr val="006CAE"/>
                </a:solidFill>
                <a:latin typeface="Arial"/>
                <a:cs typeface="Arial"/>
              </a:rPr>
              <a:t>01-</a:t>
            </a:r>
            <a:r>
              <a:rPr sz="4400" spc="-30" dirty="0">
                <a:solidFill>
                  <a:srgbClr val="006CAE"/>
                </a:solidFill>
                <a:latin typeface="Arial"/>
                <a:cs typeface="Arial"/>
              </a:rPr>
              <a:t>TECH-</a:t>
            </a:r>
            <a:r>
              <a:rPr sz="4400" spc="-25" dirty="0">
                <a:solidFill>
                  <a:srgbClr val="006CAE"/>
                </a:solidFill>
                <a:latin typeface="Arial"/>
                <a:cs typeface="Arial"/>
              </a:rPr>
              <a:t>02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0280" y="4540885"/>
            <a:ext cx="5734685" cy="612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30"/>
              </a:spcBef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Digital</a:t>
            </a:r>
            <a:r>
              <a:rPr sz="2000" b="1" spc="-5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twins</a:t>
            </a:r>
            <a:r>
              <a:rPr sz="2000" b="1" spc="-7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and/or</a:t>
            </a:r>
            <a:r>
              <a:rPr sz="20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their</a:t>
            </a:r>
            <a:r>
              <a:rPr sz="2000" b="1" spc="-4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major</a:t>
            </a:r>
            <a:r>
              <a:rPr sz="2000" b="1" spc="-4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components</a:t>
            </a:r>
            <a:r>
              <a:rPr sz="2000" b="1" spc="-7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55555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environment,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climate</a:t>
            </a:r>
            <a:r>
              <a:rPr sz="2000" b="1" spc="-65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55555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55555"/>
                </a:solidFill>
                <a:latin typeface="Arial"/>
                <a:cs typeface="Arial"/>
              </a:rPr>
              <a:t>security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1204" y="3537267"/>
            <a:ext cx="25927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780" y="3846258"/>
            <a:ext cx="2586990" cy="18567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15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contribution/project: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5.00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7.50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327" y="3387344"/>
            <a:ext cx="2322195" cy="15519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6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19685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2000" spc="-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 (RIA)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8051" y="351955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351955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401867"/>
            <a:ext cx="877264" cy="8772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1769" y="395224"/>
            <a:ext cx="9158605" cy="1452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4125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HORIZON-INFRA-2026-01-TECH-</a:t>
            </a:r>
            <a:r>
              <a:rPr sz="3600" spc="-25" dirty="0">
                <a:solidFill>
                  <a:srgbClr val="F39E0C"/>
                </a:solidFill>
              </a:rPr>
              <a:t>02:</a:t>
            </a:r>
            <a:endParaRPr sz="3600"/>
          </a:p>
          <a:p>
            <a:pPr marL="12700" marR="5080" algn="ctr">
              <a:lnSpc>
                <a:spcPts val="3450"/>
              </a:lnSpc>
              <a:spcBef>
                <a:spcPts val="245"/>
              </a:spcBef>
            </a:pPr>
            <a:r>
              <a:rPr dirty="0"/>
              <a:t>Digital</a:t>
            </a:r>
            <a:r>
              <a:rPr spc="-50" dirty="0"/>
              <a:t> </a:t>
            </a:r>
            <a:r>
              <a:rPr dirty="0"/>
              <a:t>twins</a:t>
            </a:r>
            <a:r>
              <a:rPr spc="-50" dirty="0"/>
              <a:t> </a:t>
            </a:r>
            <a:r>
              <a:rPr dirty="0"/>
              <a:t>and/or</a:t>
            </a:r>
            <a:r>
              <a:rPr spc="-35" dirty="0"/>
              <a:t> </a:t>
            </a:r>
            <a:r>
              <a:rPr dirty="0"/>
              <a:t>their</a:t>
            </a:r>
            <a:r>
              <a:rPr spc="-30" dirty="0"/>
              <a:t> </a:t>
            </a:r>
            <a:r>
              <a:rPr dirty="0"/>
              <a:t>major</a:t>
            </a:r>
            <a:r>
              <a:rPr spc="-35" dirty="0"/>
              <a:t> </a:t>
            </a:r>
            <a:r>
              <a:rPr dirty="0"/>
              <a:t>components</a:t>
            </a:r>
            <a:r>
              <a:rPr spc="-50" dirty="0"/>
              <a:t> </a:t>
            </a:r>
            <a:r>
              <a:rPr spc="-25" dirty="0"/>
              <a:t>for </a:t>
            </a:r>
            <a:r>
              <a:rPr dirty="0"/>
              <a:t>environment,</a:t>
            </a:r>
            <a:r>
              <a:rPr spc="-55" dirty="0"/>
              <a:t> </a:t>
            </a:r>
            <a:r>
              <a:rPr dirty="0"/>
              <a:t>climate</a:t>
            </a:r>
            <a:r>
              <a:rPr spc="-45" dirty="0"/>
              <a:t> </a:t>
            </a:r>
            <a:r>
              <a:rPr dirty="0"/>
              <a:t>and </a:t>
            </a:r>
            <a:r>
              <a:rPr spc="-10" dirty="0"/>
              <a:t>security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325" y="2400300"/>
            <a:ext cx="857250" cy="86677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329801" y="3519551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91000" y="2438400"/>
            <a:ext cx="857250" cy="866775"/>
            <a:chOff x="4191000" y="2438400"/>
            <a:chExt cx="857250" cy="866775"/>
          </a:xfrm>
        </p:grpSpPr>
        <p:sp>
          <p:nvSpPr>
            <p:cNvPr id="12" name="object 12"/>
            <p:cNvSpPr/>
            <p:nvPr/>
          </p:nvSpPr>
          <p:spPr>
            <a:xfrm>
              <a:off x="4191000" y="2438400"/>
              <a:ext cx="857250" cy="866775"/>
            </a:xfrm>
            <a:custGeom>
              <a:avLst/>
              <a:gdLst/>
              <a:ahLst/>
              <a:cxnLst/>
              <a:rect l="l" t="t" r="r" b="b"/>
              <a:pathLst>
                <a:path w="857250" h="866775">
                  <a:moveTo>
                    <a:pt x="428625" y="0"/>
                  </a:moveTo>
                  <a:lnTo>
                    <a:pt x="381920" y="2543"/>
                  </a:lnTo>
                  <a:lnTo>
                    <a:pt x="336673" y="9996"/>
                  </a:lnTo>
                  <a:lnTo>
                    <a:pt x="293144" y="22095"/>
                  </a:lnTo>
                  <a:lnTo>
                    <a:pt x="251595" y="38576"/>
                  </a:lnTo>
                  <a:lnTo>
                    <a:pt x="212287" y="59172"/>
                  </a:lnTo>
                  <a:lnTo>
                    <a:pt x="175482" y="83620"/>
                  </a:lnTo>
                  <a:lnTo>
                    <a:pt x="141441" y="111656"/>
                  </a:lnTo>
                  <a:lnTo>
                    <a:pt x="110426" y="143014"/>
                  </a:lnTo>
                  <a:lnTo>
                    <a:pt x="82698" y="177430"/>
                  </a:lnTo>
                  <a:lnTo>
                    <a:pt x="58518" y="214639"/>
                  </a:lnTo>
                  <a:lnTo>
                    <a:pt x="38149" y="254377"/>
                  </a:lnTo>
                  <a:lnTo>
                    <a:pt x="21851" y="296379"/>
                  </a:lnTo>
                  <a:lnTo>
                    <a:pt x="9885" y="340380"/>
                  </a:lnTo>
                  <a:lnTo>
                    <a:pt x="2515" y="386117"/>
                  </a:lnTo>
                  <a:lnTo>
                    <a:pt x="0" y="433324"/>
                  </a:lnTo>
                  <a:lnTo>
                    <a:pt x="2515" y="480554"/>
                  </a:lnTo>
                  <a:lnTo>
                    <a:pt x="9885" y="526311"/>
                  </a:lnTo>
                  <a:lnTo>
                    <a:pt x="21851" y="570330"/>
                  </a:lnTo>
                  <a:lnTo>
                    <a:pt x="38149" y="612347"/>
                  </a:lnTo>
                  <a:lnTo>
                    <a:pt x="58518" y="652097"/>
                  </a:lnTo>
                  <a:lnTo>
                    <a:pt x="82698" y="689317"/>
                  </a:lnTo>
                  <a:lnTo>
                    <a:pt x="110426" y="723741"/>
                  </a:lnTo>
                  <a:lnTo>
                    <a:pt x="141441" y="755105"/>
                  </a:lnTo>
                  <a:lnTo>
                    <a:pt x="175482" y="783146"/>
                  </a:lnTo>
                  <a:lnTo>
                    <a:pt x="212287" y="807597"/>
                  </a:lnTo>
                  <a:lnTo>
                    <a:pt x="251595" y="828196"/>
                  </a:lnTo>
                  <a:lnTo>
                    <a:pt x="293144" y="844678"/>
                  </a:lnTo>
                  <a:lnTo>
                    <a:pt x="336673" y="856777"/>
                  </a:lnTo>
                  <a:lnTo>
                    <a:pt x="381920" y="864231"/>
                  </a:lnTo>
                  <a:lnTo>
                    <a:pt x="428625" y="866775"/>
                  </a:lnTo>
                  <a:lnTo>
                    <a:pt x="475329" y="864231"/>
                  </a:lnTo>
                  <a:lnTo>
                    <a:pt x="520576" y="856777"/>
                  </a:lnTo>
                  <a:lnTo>
                    <a:pt x="564105" y="844678"/>
                  </a:lnTo>
                  <a:lnTo>
                    <a:pt x="605654" y="828196"/>
                  </a:lnTo>
                  <a:lnTo>
                    <a:pt x="644962" y="807597"/>
                  </a:lnTo>
                  <a:lnTo>
                    <a:pt x="681767" y="783146"/>
                  </a:lnTo>
                  <a:lnTo>
                    <a:pt x="715808" y="755105"/>
                  </a:lnTo>
                  <a:lnTo>
                    <a:pt x="746823" y="723741"/>
                  </a:lnTo>
                  <a:lnTo>
                    <a:pt x="774551" y="689317"/>
                  </a:lnTo>
                  <a:lnTo>
                    <a:pt x="798731" y="652097"/>
                  </a:lnTo>
                  <a:lnTo>
                    <a:pt x="819100" y="612347"/>
                  </a:lnTo>
                  <a:lnTo>
                    <a:pt x="835398" y="570330"/>
                  </a:lnTo>
                  <a:lnTo>
                    <a:pt x="847364" y="526311"/>
                  </a:lnTo>
                  <a:lnTo>
                    <a:pt x="854734" y="480554"/>
                  </a:lnTo>
                  <a:lnTo>
                    <a:pt x="857250" y="433324"/>
                  </a:lnTo>
                  <a:lnTo>
                    <a:pt x="854734" y="386117"/>
                  </a:lnTo>
                  <a:lnTo>
                    <a:pt x="847364" y="340380"/>
                  </a:lnTo>
                  <a:lnTo>
                    <a:pt x="835398" y="296379"/>
                  </a:lnTo>
                  <a:lnTo>
                    <a:pt x="819100" y="254377"/>
                  </a:lnTo>
                  <a:lnTo>
                    <a:pt x="798731" y="214639"/>
                  </a:lnTo>
                  <a:lnTo>
                    <a:pt x="774551" y="177430"/>
                  </a:lnTo>
                  <a:lnTo>
                    <a:pt x="746823" y="143014"/>
                  </a:lnTo>
                  <a:lnTo>
                    <a:pt x="715808" y="111656"/>
                  </a:lnTo>
                  <a:lnTo>
                    <a:pt x="681767" y="83620"/>
                  </a:lnTo>
                  <a:lnTo>
                    <a:pt x="644962" y="59172"/>
                  </a:lnTo>
                  <a:lnTo>
                    <a:pt x="605654" y="38576"/>
                  </a:lnTo>
                  <a:lnTo>
                    <a:pt x="564105" y="22095"/>
                  </a:lnTo>
                  <a:lnTo>
                    <a:pt x="520576" y="9996"/>
                  </a:lnTo>
                  <a:lnTo>
                    <a:pt x="475329" y="2543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2495550"/>
              <a:ext cx="742950" cy="74295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191375" y="2400300"/>
            <a:ext cx="866775" cy="866775"/>
            <a:chOff x="7191375" y="2400300"/>
            <a:chExt cx="866775" cy="866775"/>
          </a:xfrm>
        </p:grpSpPr>
        <p:sp>
          <p:nvSpPr>
            <p:cNvPr id="15" name="object 15"/>
            <p:cNvSpPr/>
            <p:nvPr/>
          </p:nvSpPr>
          <p:spPr>
            <a:xfrm>
              <a:off x="7191375" y="2400300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9950" y="2438400"/>
              <a:ext cx="800100" cy="8001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132576" y="3430276"/>
            <a:ext cx="2942590" cy="333882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96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marR="346075" indent="-343535">
              <a:lnSpc>
                <a:spcPct val="101000"/>
              </a:lnSpc>
              <a:spcBef>
                <a:spcPts val="66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Indicative</a:t>
            </a:r>
            <a:r>
              <a:rPr sz="15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N°</a:t>
            </a:r>
            <a:r>
              <a:rPr sz="15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projects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15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55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55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funded:</a:t>
            </a:r>
            <a:r>
              <a:rPr sz="15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4D4D4D"/>
                </a:solidFill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  <a:p>
            <a:pPr marL="355600" marR="5080" indent="-343535">
              <a:lnSpc>
                <a:spcPct val="105000"/>
              </a:lnSpc>
              <a:spcBef>
                <a:spcPts val="6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Restrictions</a:t>
            </a:r>
            <a:r>
              <a:rPr sz="1550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550" spc="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protection</a:t>
            </a:r>
            <a:r>
              <a:rPr sz="1550" spc="1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EU</a:t>
            </a:r>
            <a:r>
              <a:rPr sz="1550" spc="1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communication</a:t>
            </a:r>
            <a:r>
              <a:rPr sz="15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networks</a:t>
            </a:r>
            <a:endParaRPr sz="1550">
              <a:latin typeface="Arial"/>
              <a:cs typeface="Arial"/>
            </a:endParaRPr>
          </a:p>
          <a:p>
            <a:pPr marL="355600" marR="717550" indent="-343535">
              <a:lnSpc>
                <a:spcPct val="104900"/>
              </a:lnSpc>
              <a:spcBef>
                <a:spcPts val="53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Compulsory</a:t>
            </a:r>
            <a:r>
              <a:rPr sz="15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use:</a:t>
            </a:r>
            <a:r>
              <a:rPr sz="15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4D4D4D"/>
                </a:solidFill>
                <a:latin typeface="Arial"/>
                <a:cs typeface="Arial"/>
              </a:rPr>
              <a:t>EC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DestinE</a:t>
            </a:r>
            <a:r>
              <a:rPr sz="1550" b="1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D4D4D"/>
                </a:solidFill>
                <a:latin typeface="Arial"/>
                <a:cs typeface="Arial"/>
              </a:rPr>
              <a:t>system</a:t>
            </a:r>
            <a:endParaRPr sz="15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Use</a:t>
            </a:r>
            <a:r>
              <a:rPr sz="1550" spc="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4D4D4D"/>
                </a:solidFill>
                <a:latin typeface="Arial"/>
                <a:cs typeface="Arial"/>
              </a:rPr>
              <a:t>Copernicus</a:t>
            </a:r>
            <a:r>
              <a:rPr sz="1550" b="1" spc="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4D4D4D"/>
                </a:solidFill>
                <a:latin typeface="Arial"/>
                <a:cs typeface="Arial"/>
              </a:rPr>
              <a:t>/Galileo</a:t>
            </a:r>
            <a:endParaRPr sz="155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0"/>
              </a:spcBef>
            </a:pPr>
            <a:r>
              <a:rPr sz="1550" b="1" spc="-10" dirty="0">
                <a:solidFill>
                  <a:srgbClr val="4D4D4D"/>
                </a:solidFill>
                <a:latin typeface="Arial"/>
                <a:cs typeface="Arial"/>
              </a:rPr>
              <a:t>/EGNOS</a:t>
            </a:r>
            <a:endParaRPr sz="15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TRL</a:t>
            </a:r>
            <a:r>
              <a:rPr sz="155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7</a:t>
            </a:r>
            <a:r>
              <a:rPr sz="15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55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higher</a:t>
            </a:r>
            <a:endParaRPr sz="15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15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98076" y="3387344"/>
            <a:ext cx="2066925" cy="20097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50570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3569" y="3633660"/>
            <a:ext cx="2065655" cy="20097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46125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opening: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March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Deadline: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16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June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2026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8975" y="3782631"/>
            <a:ext cx="25927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921680"/>
                </a:solidFill>
                <a:latin typeface="Arial"/>
                <a:cs typeface="Arial"/>
              </a:rPr>
              <a:t>INDICATIVE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8551" y="4091749"/>
            <a:ext cx="2137410" cy="185673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  <a:p>
            <a:pPr marL="355600" marR="2032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</a:t>
            </a:r>
            <a:r>
              <a:rPr sz="2000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per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project: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EUR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2-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3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million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532" y="3633660"/>
            <a:ext cx="2323465" cy="15519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TYPE</a:t>
            </a:r>
            <a:r>
              <a:rPr sz="2000" b="1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OF</a:t>
            </a:r>
            <a:r>
              <a:rPr sz="2000" b="1" spc="-5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ACTION</a:t>
            </a:r>
            <a:endParaRPr sz="2000">
              <a:latin typeface="Arial"/>
              <a:cs typeface="Arial"/>
            </a:endParaRPr>
          </a:p>
          <a:p>
            <a:pPr marL="355600" marR="2413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Innovation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 (RIA)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805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510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418" y="2449492"/>
            <a:ext cx="877264" cy="87726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59827" y="302005"/>
            <a:ext cx="9877425" cy="1891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" algn="ctr">
              <a:lnSpc>
                <a:spcPts val="4125"/>
              </a:lnSpc>
              <a:spcBef>
                <a:spcPts val="105"/>
              </a:spcBef>
            </a:pPr>
            <a:r>
              <a:rPr sz="3600" spc="-10" dirty="0">
                <a:solidFill>
                  <a:srgbClr val="F39E0C"/>
                </a:solidFill>
              </a:rPr>
              <a:t>HORIZON-INFRA-2026-01-</a:t>
            </a:r>
            <a:r>
              <a:rPr sz="3600" spc="-60" dirty="0">
                <a:solidFill>
                  <a:srgbClr val="F39E0C"/>
                </a:solidFill>
              </a:rPr>
              <a:t>DEV-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marL="12700" marR="5080" indent="10160" algn="ctr">
              <a:lnSpc>
                <a:spcPts val="3460"/>
              </a:lnSpc>
              <a:spcBef>
                <a:spcPts val="235"/>
              </a:spcBef>
            </a:pPr>
            <a:r>
              <a:rPr dirty="0"/>
              <a:t>Research</a:t>
            </a:r>
            <a:r>
              <a:rPr spc="-40" dirty="0"/>
              <a:t> </a:t>
            </a:r>
            <a:r>
              <a:rPr dirty="0"/>
              <a:t>Infrastructures</a:t>
            </a:r>
            <a:r>
              <a:rPr spc="-90" dirty="0"/>
              <a:t> </a:t>
            </a:r>
            <a:r>
              <a:rPr dirty="0"/>
              <a:t>concept</a:t>
            </a:r>
            <a:r>
              <a:rPr spc="-50" dirty="0"/>
              <a:t> </a:t>
            </a:r>
            <a:r>
              <a:rPr spc="-10" dirty="0"/>
              <a:t>development </a:t>
            </a:r>
            <a:r>
              <a:rPr dirty="0"/>
              <a:t>including</a:t>
            </a:r>
            <a:r>
              <a:rPr spc="-30" dirty="0"/>
              <a:t> </a:t>
            </a:r>
            <a:r>
              <a:rPr dirty="0"/>
              <a:t>major</a:t>
            </a:r>
            <a:r>
              <a:rPr spc="-60" dirty="0"/>
              <a:t> </a:t>
            </a:r>
            <a:r>
              <a:rPr dirty="0"/>
              <a:t>upgrades or</a:t>
            </a:r>
            <a:r>
              <a:rPr spc="-60" dirty="0"/>
              <a:t> </a:t>
            </a:r>
            <a:r>
              <a:rPr dirty="0"/>
              <a:t>extensions</a:t>
            </a:r>
            <a:r>
              <a:rPr spc="-7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existing infrastructures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2200" y="2505075"/>
            <a:ext cx="857250" cy="86677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329801" y="3757676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29">
                <a:moveTo>
                  <a:pt x="0" y="0"/>
                </a:moveTo>
                <a:lnTo>
                  <a:pt x="0" y="1547876"/>
                </a:lnTo>
              </a:path>
            </a:pathLst>
          </a:custGeom>
          <a:ln w="28575">
            <a:solidFill>
              <a:srgbClr val="92168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114800" y="2447925"/>
            <a:ext cx="866775" cy="866775"/>
            <a:chOff x="4114800" y="2447925"/>
            <a:chExt cx="866775" cy="866775"/>
          </a:xfrm>
        </p:grpSpPr>
        <p:sp>
          <p:nvSpPr>
            <p:cNvPr id="13" name="object 13"/>
            <p:cNvSpPr/>
            <p:nvPr/>
          </p:nvSpPr>
          <p:spPr>
            <a:xfrm>
              <a:off x="4114800" y="2447925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0050" y="2514600"/>
              <a:ext cx="742950" cy="74295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048500" y="2505075"/>
            <a:ext cx="866775" cy="866775"/>
            <a:chOff x="7048500" y="2505075"/>
            <a:chExt cx="866775" cy="866775"/>
          </a:xfrm>
        </p:grpSpPr>
        <p:sp>
          <p:nvSpPr>
            <p:cNvPr id="16" name="object 16"/>
            <p:cNvSpPr/>
            <p:nvPr/>
          </p:nvSpPr>
          <p:spPr>
            <a:xfrm>
              <a:off x="7048500" y="2505075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433450" y="0"/>
                  </a:moveTo>
                  <a:lnTo>
                    <a:pt x="386220" y="2543"/>
                  </a:lnTo>
                  <a:lnTo>
                    <a:pt x="340463" y="9996"/>
                  </a:lnTo>
                  <a:lnTo>
                    <a:pt x="296444" y="22095"/>
                  </a:lnTo>
                  <a:lnTo>
                    <a:pt x="254427" y="38576"/>
                  </a:lnTo>
                  <a:lnTo>
                    <a:pt x="214677" y="59172"/>
                  </a:lnTo>
                  <a:lnTo>
                    <a:pt x="177457" y="83620"/>
                  </a:lnTo>
                  <a:lnTo>
                    <a:pt x="143033" y="111656"/>
                  </a:lnTo>
                  <a:lnTo>
                    <a:pt x="111669" y="143014"/>
                  </a:lnTo>
                  <a:lnTo>
                    <a:pt x="83628" y="177430"/>
                  </a:lnTo>
                  <a:lnTo>
                    <a:pt x="59177" y="214639"/>
                  </a:lnTo>
                  <a:lnTo>
                    <a:pt x="38578" y="254377"/>
                  </a:lnTo>
                  <a:lnTo>
                    <a:pt x="22096" y="296379"/>
                  </a:lnTo>
                  <a:lnTo>
                    <a:pt x="9997" y="340380"/>
                  </a:lnTo>
                  <a:lnTo>
                    <a:pt x="2543" y="386117"/>
                  </a:lnTo>
                  <a:lnTo>
                    <a:pt x="0" y="433324"/>
                  </a:lnTo>
                  <a:lnTo>
                    <a:pt x="2543" y="480554"/>
                  </a:lnTo>
                  <a:lnTo>
                    <a:pt x="9997" y="526311"/>
                  </a:lnTo>
                  <a:lnTo>
                    <a:pt x="22096" y="570330"/>
                  </a:lnTo>
                  <a:lnTo>
                    <a:pt x="38578" y="612347"/>
                  </a:lnTo>
                  <a:lnTo>
                    <a:pt x="59177" y="652097"/>
                  </a:lnTo>
                  <a:lnTo>
                    <a:pt x="83628" y="689317"/>
                  </a:lnTo>
                  <a:lnTo>
                    <a:pt x="111669" y="723741"/>
                  </a:lnTo>
                  <a:lnTo>
                    <a:pt x="143033" y="755105"/>
                  </a:lnTo>
                  <a:lnTo>
                    <a:pt x="177457" y="783146"/>
                  </a:lnTo>
                  <a:lnTo>
                    <a:pt x="214677" y="807597"/>
                  </a:lnTo>
                  <a:lnTo>
                    <a:pt x="254427" y="828196"/>
                  </a:lnTo>
                  <a:lnTo>
                    <a:pt x="296444" y="844678"/>
                  </a:lnTo>
                  <a:lnTo>
                    <a:pt x="340463" y="856777"/>
                  </a:lnTo>
                  <a:lnTo>
                    <a:pt x="386220" y="864231"/>
                  </a:lnTo>
                  <a:lnTo>
                    <a:pt x="433450" y="866775"/>
                  </a:lnTo>
                  <a:lnTo>
                    <a:pt x="480657" y="864231"/>
                  </a:lnTo>
                  <a:lnTo>
                    <a:pt x="526394" y="856777"/>
                  </a:lnTo>
                  <a:lnTo>
                    <a:pt x="570395" y="844678"/>
                  </a:lnTo>
                  <a:lnTo>
                    <a:pt x="612397" y="828196"/>
                  </a:lnTo>
                  <a:lnTo>
                    <a:pt x="652135" y="807597"/>
                  </a:lnTo>
                  <a:lnTo>
                    <a:pt x="689344" y="783146"/>
                  </a:lnTo>
                  <a:lnTo>
                    <a:pt x="723760" y="755105"/>
                  </a:lnTo>
                  <a:lnTo>
                    <a:pt x="755118" y="723741"/>
                  </a:lnTo>
                  <a:lnTo>
                    <a:pt x="783154" y="689317"/>
                  </a:lnTo>
                  <a:lnTo>
                    <a:pt x="807602" y="652097"/>
                  </a:lnTo>
                  <a:lnTo>
                    <a:pt x="828198" y="612347"/>
                  </a:lnTo>
                  <a:lnTo>
                    <a:pt x="844679" y="570330"/>
                  </a:lnTo>
                  <a:lnTo>
                    <a:pt x="856778" y="526311"/>
                  </a:lnTo>
                  <a:lnTo>
                    <a:pt x="864231" y="480554"/>
                  </a:lnTo>
                  <a:lnTo>
                    <a:pt x="866775" y="433324"/>
                  </a:lnTo>
                  <a:lnTo>
                    <a:pt x="864231" y="386117"/>
                  </a:lnTo>
                  <a:lnTo>
                    <a:pt x="856778" y="340380"/>
                  </a:lnTo>
                  <a:lnTo>
                    <a:pt x="844679" y="296379"/>
                  </a:lnTo>
                  <a:lnTo>
                    <a:pt x="828198" y="254377"/>
                  </a:lnTo>
                  <a:lnTo>
                    <a:pt x="807602" y="214639"/>
                  </a:lnTo>
                  <a:lnTo>
                    <a:pt x="783154" y="177430"/>
                  </a:lnTo>
                  <a:lnTo>
                    <a:pt x="755118" y="143014"/>
                  </a:lnTo>
                  <a:lnTo>
                    <a:pt x="723760" y="111656"/>
                  </a:lnTo>
                  <a:lnTo>
                    <a:pt x="689344" y="83620"/>
                  </a:lnTo>
                  <a:lnTo>
                    <a:pt x="652135" y="59172"/>
                  </a:lnTo>
                  <a:lnTo>
                    <a:pt x="612397" y="38576"/>
                  </a:lnTo>
                  <a:lnTo>
                    <a:pt x="570395" y="22095"/>
                  </a:lnTo>
                  <a:lnTo>
                    <a:pt x="526394" y="9996"/>
                  </a:lnTo>
                  <a:lnTo>
                    <a:pt x="480657" y="2543"/>
                  </a:lnTo>
                  <a:lnTo>
                    <a:pt x="433450" y="0"/>
                  </a:lnTo>
                  <a:close/>
                </a:path>
              </a:pathLst>
            </a:custGeom>
            <a:solidFill>
              <a:srgbClr val="921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600" y="2543175"/>
              <a:ext cx="790575" cy="79057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177915" y="3633660"/>
            <a:ext cx="3003550" cy="21621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OTHER</a:t>
            </a:r>
            <a:r>
              <a:rPr sz="2000" b="1" spc="-2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N°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 projects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funded: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JRC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may</a:t>
            </a:r>
            <a:r>
              <a:rPr sz="20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participate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●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5875" y="4810125"/>
            <a:ext cx="9420225" cy="2047875"/>
          </a:xfrm>
          <a:custGeom>
            <a:avLst/>
            <a:gdLst/>
            <a:ahLst/>
            <a:cxnLst/>
            <a:rect l="l" t="t" r="r" b="b"/>
            <a:pathLst>
              <a:path w="9420225" h="2047875">
                <a:moveTo>
                  <a:pt x="0" y="341375"/>
                </a:moveTo>
                <a:lnTo>
                  <a:pt x="3115" y="295041"/>
                </a:lnTo>
                <a:lnTo>
                  <a:pt x="12190" y="250604"/>
                </a:lnTo>
                <a:lnTo>
                  <a:pt x="26818" y="208472"/>
                </a:lnTo>
                <a:lnTo>
                  <a:pt x="46594" y="169051"/>
                </a:lnTo>
                <a:lnTo>
                  <a:pt x="71112" y="132746"/>
                </a:lnTo>
                <a:lnTo>
                  <a:pt x="99964" y="99964"/>
                </a:lnTo>
                <a:lnTo>
                  <a:pt x="132746" y="71112"/>
                </a:lnTo>
                <a:lnTo>
                  <a:pt x="169051" y="46594"/>
                </a:lnTo>
                <a:lnTo>
                  <a:pt x="208472" y="26818"/>
                </a:lnTo>
                <a:lnTo>
                  <a:pt x="250604" y="12190"/>
                </a:lnTo>
                <a:lnTo>
                  <a:pt x="295041" y="3115"/>
                </a:lnTo>
                <a:lnTo>
                  <a:pt x="341375" y="0"/>
                </a:lnTo>
                <a:lnTo>
                  <a:pt x="9078849" y="0"/>
                </a:lnTo>
                <a:lnTo>
                  <a:pt x="9125183" y="3115"/>
                </a:lnTo>
                <a:lnTo>
                  <a:pt x="9169620" y="12190"/>
                </a:lnTo>
                <a:lnTo>
                  <a:pt x="9211752" y="26818"/>
                </a:lnTo>
                <a:lnTo>
                  <a:pt x="9251173" y="46594"/>
                </a:lnTo>
                <a:lnTo>
                  <a:pt x="9287478" y="71112"/>
                </a:lnTo>
                <a:lnTo>
                  <a:pt x="9320260" y="99964"/>
                </a:lnTo>
                <a:lnTo>
                  <a:pt x="9349112" y="132746"/>
                </a:lnTo>
                <a:lnTo>
                  <a:pt x="9373630" y="169051"/>
                </a:lnTo>
                <a:lnTo>
                  <a:pt x="9393406" y="208472"/>
                </a:lnTo>
                <a:lnTo>
                  <a:pt x="9408034" y="250604"/>
                </a:lnTo>
                <a:lnTo>
                  <a:pt x="9417109" y="295041"/>
                </a:lnTo>
                <a:lnTo>
                  <a:pt x="9420225" y="341375"/>
                </a:lnTo>
                <a:lnTo>
                  <a:pt x="9420225" y="1706549"/>
                </a:lnTo>
                <a:lnTo>
                  <a:pt x="9417109" y="1752865"/>
                </a:lnTo>
                <a:lnTo>
                  <a:pt x="9408034" y="1797286"/>
                </a:lnTo>
                <a:lnTo>
                  <a:pt x="9393406" y="1839407"/>
                </a:lnTo>
                <a:lnTo>
                  <a:pt x="9373630" y="1878822"/>
                </a:lnTo>
                <a:lnTo>
                  <a:pt x="9349112" y="1915122"/>
                </a:lnTo>
                <a:lnTo>
                  <a:pt x="9320260" y="1947902"/>
                </a:lnTo>
                <a:lnTo>
                  <a:pt x="9287478" y="1976754"/>
                </a:lnTo>
                <a:lnTo>
                  <a:pt x="9251173" y="2001273"/>
                </a:lnTo>
                <a:lnTo>
                  <a:pt x="9211752" y="2021051"/>
                </a:lnTo>
                <a:lnTo>
                  <a:pt x="9169620" y="2035682"/>
                </a:lnTo>
                <a:lnTo>
                  <a:pt x="9125183" y="2044759"/>
                </a:lnTo>
                <a:lnTo>
                  <a:pt x="9078849" y="2047875"/>
                </a:lnTo>
                <a:lnTo>
                  <a:pt x="341375" y="2047875"/>
                </a:lnTo>
                <a:lnTo>
                  <a:pt x="295041" y="2044759"/>
                </a:lnTo>
                <a:lnTo>
                  <a:pt x="250604" y="2035682"/>
                </a:lnTo>
                <a:lnTo>
                  <a:pt x="208472" y="2021051"/>
                </a:lnTo>
                <a:lnTo>
                  <a:pt x="169051" y="2001273"/>
                </a:lnTo>
                <a:lnTo>
                  <a:pt x="132746" y="1976754"/>
                </a:lnTo>
                <a:lnTo>
                  <a:pt x="99964" y="1947902"/>
                </a:lnTo>
                <a:lnTo>
                  <a:pt x="71112" y="1915122"/>
                </a:lnTo>
                <a:lnTo>
                  <a:pt x="46594" y="1878822"/>
                </a:lnTo>
                <a:lnTo>
                  <a:pt x="26818" y="1839407"/>
                </a:lnTo>
                <a:lnTo>
                  <a:pt x="12190" y="1797286"/>
                </a:lnTo>
                <a:lnTo>
                  <a:pt x="3115" y="1752865"/>
                </a:lnTo>
                <a:lnTo>
                  <a:pt x="0" y="1706549"/>
                </a:lnTo>
                <a:lnTo>
                  <a:pt x="0" y="341375"/>
                </a:lnTo>
                <a:close/>
              </a:path>
            </a:pathLst>
          </a:custGeom>
          <a:ln w="19050">
            <a:solidFill>
              <a:srgbClr val="F39E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8855" y="173736"/>
            <a:ext cx="33026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>
                <a:solidFill>
                  <a:srgbClr val="F39E0C"/>
                </a:solidFill>
              </a:rPr>
              <a:t>INFRATECH-</a:t>
            </a:r>
            <a:r>
              <a:rPr sz="3600" spc="-25" dirty="0">
                <a:solidFill>
                  <a:srgbClr val="F39E0C"/>
                </a:solidFill>
              </a:rPr>
              <a:t>02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290700" y="1138300"/>
            <a:ext cx="9420225" cy="942975"/>
          </a:xfrm>
          <a:custGeom>
            <a:avLst/>
            <a:gdLst/>
            <a:ahLst/>
            <a:cxnLst/>
            <a:rect l="l" t="t" r="r" b="b"/>
            <a:pathLst>
              <a:path w="9420225" h="942975">
                <a:moveTo>
                  <a:pt x="0" y="157099"/>
                </a:moveTo>
                <a:lnTo>
                  <a:pt x="8011" y="107452"/>
                </a:lnTo>
                <a:lnTo>
                  <a:pt x="30317" y="64328"/>
                </a:lnTo>
                <a:lnTo>
                  <a:pt x="64328" y="30317"/>
                </a:lnTo>
                <a:lnTo>
                  <a:pt x="107452" y="8011"/>
                </a:lnTo>
                <a:lnTo>
                  <a:pt x="157099" y="0"/>
                </a:lnTo>
                <a:lnTo>
                  <a:pt x="9262999" y="0"/>
                </a:lnTo>
                <a:lnTo>
                  <a:pt x="9312659" y="8011"/>
                </a:lnTo>
                <a:lnTo>
                  <a:pt x="9355814" y="30317"/>
                </a:lnTo>
                <a:lnTo>
                  <a:pt x="9389862" y="64328"/>
                </a:lnTo>
                <a:lnTo>
                  <a:pt x="9412200" y="107452"/>
                </a:lnTo>
                <a:lnTo>
                  <a:pt x="9420225" y="157099"/>
                </a:lnTo>
                <a:lnTo>
                  <a:pt x="9420225" y="785749"/>
                </a:lnTo>
                <a:lnTo>
                  <a:pt x="9412200" y="835409"/>
                </a:lnTo>
                <a:lnTo>
                  <a:pt x="9389862" y="878564"/>
                </a:lnTo>
                <a:lnTo>
                  <a:pt x="9355814" y="912612"/>
                </a:lnTo>
                <a:lnTo>
                  <a:pt x="9312659" y="934950"/>
                </a:lnTo>
                <a:lnTo>
                  <a:pt x="9262999" y="942975"/>
                </a:lnTo>
                <a:lnTo>
                  <a:pt x="157099" y="942975"/>
                </a:lnTo>
                <a:lnTo>
                  <a:pt x="107452" y="934950"/>
                </a:lnTo>
                <a:lnTo>
                  <a:pt x="64328" y="912612"/>
                </a:lnTo>
                <a:lnTo>
                  <a:pt x="30317" y="878564"/>
                </a:lnTo>
                <a:lnTo>
                  <a:pt x="8011" y="835409"/>
                </a:lnTo>
                <a:lnTo>
                  <a:pt x="0" y="785749"/>
                </a:lnTo>
                <a:lnTo>
                  <a:pt x="0" y="157099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0700" y="2205101"/>
            <a:ext cx="9420225" cy="1123950"/>
          </a:xfrm>
          <a:custGeom>
            <a:avLst/>
            <a:gdLst/>
            <a:ahLst/>
            <a:cxnLst/>
            <a:rect l="l" t="t" r="r" b="b"/>
            <a:pathLst>
              <a:path w="9420225" h="1123950">
                <a:moveTo>
                  <a:pt x="0" y="187325"/>
                </a:moveTo>
                <a:lnTo>
                  <a:pt x="6688" y="137509"/>
                </a:lnTo>
                <a:lnTo>
                  <a:pt x="25564" y="92757"/>
                </a:lnTo>
                <a:lnTo>
                  <a:pt x="54848" y="54848"/>
                </a:lnTo>
                <a:lnTo>
                  <a:pt x="92757" y="25564"/>
                </a:lnTo>
                <a:lnTo>
                  <a:pt x="137509" y="6688"/>
                </a:lnTo>
                <a:lnTo>
                  <a:pt x="187325" y="0"/>
                </a:lnTo>
                <a:lnTo>
                  <a:pt x="9232773" y="0"/>
                </a:lnTo>
                <a:lnTo>
                  <a:pt x="9282597" y="6688"/>
                </a:lnTo>
                <a:lnTo>
                  <a:pt x="9327373" y="25564"/>
                </a:lnTo>
                <a:lnTo>
                  <a:pt x="9365313" y="54848"/>
                </a:lnTo>
                <a:lnTo>
                  <a:pt x="9394627" y="92757"/>
                </a:lnTo>
                <a:lnTo>
                  <a:pt x="9413527" y="137509"/>
                </a:lnTo>
                <a:lnTo>
                  <a:pt x="9420225" y="187325"/>
                </a:lnTo>
                <a:lnTo>
                  <a:pt x="9420225" y="936498"/>
                </a:lnTo>
                <a:lnTo>
                  <a:pt x="9413527" y="986322"/>
                </a:lnTo>
                <a:lnTo>
                  <a:pt x="9394627" y="1031098"/>
                </a:lnTo>
                <a:lnTo>
                  <a:pt x="9365313" y="1069038"/>
                </a:lnTo>
                <a:lnTo>
                  <a:pt x="9327373" y="1098352"/>
                </a:lnTo>
                <a:lnTo>
                  <a:pt x="9282597" y="1117252"/>
                </a:lnTo>
                <a:lnTo>
                  <a:pt x="9232773" y="1123950"/>
                </a:lnTo>
                <a:lnTo>
                  <a:pt x="187325" y="1123950"/>
                </a:lnTo>
                <a:lnTo>
                  <a:pt x="137509" y="1117252"/>
                </a:lnTo>
                <a:lnTo>
                  <a:pt x="92757" y="1098352"/>
                </a:lnTo>
                <a:lnTo>
                  <a:pt x="54848" y="1069038"/>
                </a:lnTo>
                <a:lnTo>
                  <a:pt x="25564" y="1031098"/>
                </a:lnTo>
                <a:lnTo>
                  <a:pt x="6688" y="986322"/>
                </a:lnTo>
                <a:lnTo>
                  <a:pt x="0" y="936498"/>
                </a:lnTo>
                <a:lnTo>
                  <a:pt x="0" y="187325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0700" y="3529076"/>
            <a:ext cx="9420225" cy="1114425"/>
          </a:xfrm>
          <a:custGeom>
            <a:avLst/>
            <a:gdLst/>
            <a:ahLst/>
            <a:cxnLst/>
            <a:rect l="l" t="t" r="r" b="b"/>
            <a:pathLst>
              <a:path w="9420225" h="1114425">
                <a:moveTo>
                  <a:pt x="0" y="185674"/>
                </a:moveTo>
                <a:lnTo>
                  <a:pt x="6627" y="136289"/>
                </a:lnTo>
                <a:lnTo>
                  <a:pt x="25334" y="91929"/>
                </a:lnTo>
                <a:lnTo>
                  <a:pt x="54356" y="54356"/>
                </a:lnTo>
                <a:lnTo>
                  <a:pt x="91929" y="25334"/>
                </a:lnTo>
                <a:lnTo>
                  <a:pt x="136289" y="6627"/>
                </a:lnTo>
                <a:lnTo>
                  <a:pt x="185674" y="0"/>
                </a:lnTo>
                <a:lnTo>
                  <a:pt x="9234424" y="0"/>
                </a:lnTo>
                <a:lnTo>
                  <a:pt x="9283817" y="6627"/>
                </a:lnTo>
                <a:lnTo>
                  <a:pt x="9328201" y="25334"/>
                </a:lnTo>
                <a:lnTo>
                  <a:pt x="9365805" y="54356"/>
                </a:lnTo>
                <a:lnTo>
                  <a:pt x="9394857" y="91929"/>
                </a:lnTo>
                <a:lnTo>
                  <a:pt x="9413588" y="136289"/>
                </a:lnTo>
                <a:lnTo>
                  <a:pt x="9420225" y="185674"/>
                </a:lnTo>
                <a:lnTo>
                  <a:pt x="9420225" y="928624"/>
                </a:lnTo>
                <a:lnTo>
                  <a:pt x="9413588" y="978017"/>
                </a:lnTo>
                <a:lnTo>
                  <a:pt x="9394857" y="1022401"/>
                </a:lnTo>
                <a:lnTo>
                  <a:pt x="9365805" y="1060005"/>
                </a:lnTo>
                <a:lnTo>
                  <a:pt x="9328201" y="1089057"/>
                </a:lnTo>
                <a:lnTo>
                  <a:pt x="9283817" y="1107788"/>
                </a:lnTo>
                <a:lnTo>
                  <a:pt x="9234424" y="1114425"/>
                </a:lnTo>
                <a:lnTo>
                  <a:pt x="185674" y="1114425"/>
                </a:lnTo>
                <a:lnTo>
                  <a:pt x="136289" y="1107788"/>
                </a:lnTo>
                <a:lnTo>
                  <a:pt x="91929" y="1089057"/>
                </a:lnTo>
                <a:lnTo>
                  <a:pt x="54356" y="1060005"/>
                </a:lnTo>
                <a:lnTo>
                  <a:pt x="25334" y="1022401"/>
                </a:lnTo>
                <a:lnTo>
                  <a:pt x="6627" y="978017"/>
                </a:lnTo>
                <a:lnTo>
                  <a:pt x="0" y="928624"/>
                </a:lnTo>
                <a:lnTo>
                  <a:pt x="0" y="185674"/>
                </a:lnTo>
                <a:close/>
              </a:path>
            </a:pathLst>
          </a:custGeom>
          <a:ln w="12700">
            <a:solidFill>
              <a:srgbClr val="0060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5349" y="457000"/>
            <a:ext cx="9128125" cy="6238240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0"/>
              </a:spcBef>
            </a:pPr>
            <a:r>
              <a:rPr sz="2750" b="1" dirty="0">
                <a:solidFill>
                  <a:srgbClr val="004493"/>
                </a:solidFill>
                <a:latin typeface="Arial"/>
                <a:cs typeface="Arial"/>
              </a:rPr>
              <a:t>Expected</a:t>
            </a:r>
            <a:r>
              <a:rPr sz="2750" b="1" spc="225" dirty="0">
                <a:solidFill>
                  <a:srgbClr val="004493"/>
                </a:solidFill>
                <a:latin typeface="Arial"/>
                <a:cs typeface="Arial"/>
              </a:rPr>
              <a:t> </a:t>
            </a:r>
            <a:r>
              <a:rPr sz="2750" b="1" spc="-10" dirty="0">
                <a:solidFill>
                  <a:srgbClr val="004493"/>
                </a:solidFill>
                <a:latin typeface="Arial"/>
                <a:cs typeface="Arial"/>
              </a:rPr>
              <a:t>Outcomes</a:t>
            </a:r>
            <a:endParaRPr sz="2750">
              <a:latin typeface="Arial"/>
              <a:cs typeface="Arial"/>
            </a:endParaRPr>
          </a:p>
          <a:p>
            <a:pPr marL="12700" marR="213360">
              <a:lnSpc>
                <a:spcPts val="2100"/>
              </a:lnSpc>
              <a:spcBef>
                <a:spcPts val="1680"/>
              </a:spcBef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Improved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SECURITY</a:t>
            </a:r>
            <a:r>
              <a:rPr sz="2000" b="1" spc="-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PREPAREDENESS</a:t>
            </a:r>
            <a:r>
              <a:rPr sz="20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Union</a:t>
            </a:r>
            <a:r>
              <a:rPr sz="20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more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DISASTER</a:t>
            </a:r>
            <a:r>
              <a:rPr sz="2000" b="1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RESILIENT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SOCIETY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facing</a:t>
            </a:r>
            <a:r>
              <a:rPr sz="20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adverse</a:t>
            </a:r>
            <a:r>
              <a:rPr sz="20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effects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-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climate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5"/>
              </a:spcBef>
            </a:pPr>
            <a:endParaRPr sz="2000">
              <a:latin typeface="Arial"/>
              <a:cs typeface="Arial"/>
            </a:endParaRPr>
          </a:p>
          <a:p>
            <a:pPr marL="20955" marR="5080">
              <a:lnSpc>
                <a:spcPct val="8610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Improved</a:t>
            </a:r>
            <a:r>
              <a:rPr sz="2000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capacity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key</a:t>
            </a:r>
            <a:r>
              <a:rPr sz="20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users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decision-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makers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ANTICIPATE,</a:t>
            </a:r>
            <a:r>
              <a:rPr sz="20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MITIGATE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CONTAIN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RISK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at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vulnerable</a:t>
            </a:r>
            <a:r>
              <a:rPr sz="20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societal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sectors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at</a:t>
            </a:r>
            <a:r>
              <a:rPr sz="2000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intersection</a:t>
            </a:r>
            <a:r>
              <a:rPr sz="20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climate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change,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environment</a:t>
            </a:r>
            <a:r>
              <a:rPr sz="20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security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2000">
              <a:latin typeface="Arial"/>
              <a:cs typeface="Arial"/>
            </a:endParaRPr>
          </a:p>
          <a:p>
            <a:pPr marL="20955" marR="1373505">
              <a:lnSpc>
                <a:spcPts val="210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Further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development</a:t>
            </a:r>
            <a:r>
              <a:rPr sz="2000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20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LAB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INFRASTRUCTURE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around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Destination</a:t>
            </a:r>
            <a:r>
              <a:rPr sz="2000" b="1" spc="-1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21680"/>
                </a:solidFill>
                <a:latin typeface="Arial"/>
                <a:cs typeface="Arial"/>
              </a:rPr>
              <a:t>Earth</a:t>
            </a:r>
            <a:r>
              <a:rPr sz="2000" b="1" spc="2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n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line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AI</a:t>
            </a:r>
            <a:r>
              <a:rPr sz="2000" b="1" spc="-10" dirty="0">
                <a:solidFill>
                  <a:srgbClr val="1A79AC"/>
                </a:solidFill>
                <a:latin typeface="Arial"/>
                <a:cs typeface="Arial"/>
              </a:rPr>
              <a:t> continent</a:t>
            </a:r>
            <a:r>
              <a:rPr sz="2000" b="1" spc="-1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Action</a:t>
            </a:r>
            <a:r>
              <a:rPr sz="2000" b="1" spc="-1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A79AC"/>
                </a:solidFill>
                <a:latin typeface="Arial"/>
                <a:cs typeface="Arial"/>
              </a:rPr>
              <a:t>Plan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Baseline:</a:t>
            </a:r>
            <a:endParaRPr sz="2000">
              <a:latin typeface="Arial"/>
              <a:cs typeface="Arial"/>
            </a:endParaRPr>
          </a:p>
          <a:p>
            <a:pPr marL="66675" marR="91440">
              <a:lnSpc>
                <a:spcPct val="86800"/>
              </a:lnSpc>
              <a:spcBef>
                <a:spcPts val="770"/>
              </a:spcBef>
              <a:tabLst>
                <a:tab pos="2155190" algn="l"/>
              </a:tabLst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Climate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change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has</a:t>
            </a:r>
            <a:r>
              <a:rPr sz="2000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both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direct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indirect</a:t>
            </a:r>
            <a:r>
              <a:rPr sz="2000" b="1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consequences</a:t>
            </a:r>
            <a:r>
              <a:rPr sz="20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security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our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societies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	</a:t>
            </a:r>
            <a:r>
              <a:rPr sz="2000" spc="-13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address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intricate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connections</a:t>
            </a:r>
            <a:r>
              <a:rPr sz="200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between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climate</a:t>
            </a:r>
            <a:r>
              <a:rPr sz="2000" spc="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change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security to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various impact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sectors,</a:t>
            </a:r>
            <a:r>
              <a:rPr sz="20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EUROPE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NEEDS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BE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EQUIPPED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adequate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tools,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technologies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methods,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exploit</a:t>
            </a:r>
            <a:r>
              <a:rPr sz="2000" spc="-1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AI,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HPC,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other</a:t>
            </a:r>
            <a:r>
              <a:rPr sz="20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new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digital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technologies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6562" y="2379726"/>
            <a:ext cx="793750" cy="708025"/>
            <a:chOff x="436562" y="2379726"/>
            <a:chExt cx="793750" cy="708025"/>
          </a:xfrm>
        </p:grpSpPr>
        <p:sp>
          <p:nvSpPr>
            <p:cNvPr id="9" name="object 9"/>
            <p:cNvSpPr/>
            <p:nvPr/>
          </p:nvSpPr>
          <p:spPr>
            <a:xfrm>
              <a:off x="442912" y="2386076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8571" y="2408999"/>
              <a:ext cx="649605" cy="635000"/>
            </a:xfrm>
            <a:custGeom>
              <a:avLst/>
              <a:gdLst/>
              <a:ahLst/>
              <a:cxnLst/>
              <a:rect l="l" t="t" r="r" b="b"/>
              <a:pathLst>
                <a:path w="649605" h="635000">
                  <a:moveTo>
                    <a:pt x="649173" y="447535"/>
                  </a:moveTo>
                  <a:lnTo>
                    <a:pt x="609434" y="430834"/>
                  </a:lnTo>
                  <a:lnTo>
                    <a:pt x="606615" y="422846"/>
                  </a:lnTo>
                  <a:lnTo>
                    <a:pt x="603211" y="415074"/>
                  </a:lnTo>
                  <a:lnTo>
                    <a:pt x="599897" y="408749"/>
                  </a:lnTo>
                  <a:lnTo>
                    <a:pt x="599287" y="407581"/>
                  </a:lnTo>
                  <a:lnTo>
                    <a:pt x="594880" y="400405"/>
                  </a:lnTo>
                  <a:lnTo>
                    <a:pt x="608876" y="363588"/>
                  </a:lnTo>
                  <a:lnTo>
                    <a:pt x="590969" y="347878"/>
                  </a:lnTo>
                  <a:lnTo>
                    <a:pt x="576973" y="335610"/>
                  </a:lnTo>
                  <a:lnTo>
                    <a:pt x="535000" y="347878"/>
                  </a:lnTo>
                  <a:lnTo>
                    <a:pt x="526503" y="344017"/>
                  </a:lnTo>
                  <a:lnTo>
                    <a:pt x="525487" y="343623"/>
                  </a:lnTo>
                  <a:lnTo>
                    <a:pt x="525487" y="467652"/>
                  </a:lnTo>
                  <a:lnTo>
                    <a:pt x="520192" y="490524"/>
                  </a:lnTo>
                  <a:lnTo>
                    <a:pt x="505764" y="509257"/>
                  </a:lnTo>
                  <a:lnTo>
                    <a:pt x="484416" y="521919"/>
                  </a:lnTo>
                  <a:lnTo>
                    <a:pt x="458330" y="526567"/>
                  </a:lnTo>
                  <a:lnTo>
                    <a:pt x="432257" y="521919"/>
                  </a:lnTo>
                  <a:lnTo>
                    <a:pt x="410908" y="509257"/>
                  </a:lnTo>
                  <a:lnTo>
                    <a:pt x="396481" y="490524"/>
                  </a:lnTo>
                  <a:lnTo>
                    <a:pt x="391172" y="467652"/>
                  </a:lnTo>
                  <a:lnTo>
                    <a:pt x="396481" y="444779"/>
                  </a:lnTo>
                  <a:lnTo>
                    <a:pt x="410908" y="426059"/>
                  </a:lnTo>
                  <a:lnTo>
                    <a:pt x="432257" y="413397"/>
                  </a:lnTo>
                  <a:lnTo>
                    <a:pt x="458330" y="408749"/>
                  </a:lnTo>
                  <a:lnTo>
                    <a:pt x="484416" y="413397"/>
                  </a:lnTo>
                  <a:lnTo>
                    <a:pt x="505764" y="426059"/>
                  </a:lnTo>
                  <a:lnTo>
                    <a:pt x="520192" y="444779"/>
                  </a:lnTo>
                  <a:lnTo>
                    <a:pt x="525487" y="467652"/>
                  </a:lnTo>
                  <a:lnTo>
                    <a:pt x="525487" y="343623"/>
                  </a:lnTo>
                  <a:lnTo>
                    <a:pt x="517791" y="340575"/>
                  </a:lnTo>
                  <a:lnTo>
                    <a:pt x="508876" y="337591"/>
                  </a:lnTo>
                  <a:lnTo>
                    <a:pt x="499745" y="335114"/>
                  </a:lnTo>
                  <a:lnTo>
                    <a:pt x="480720" y="300761"/>
                  </a:lnTo>
                  <a:lnTo>
                    <a:pt x="435952" y="300761"/>
                  </a:lnTo>
                  <a:lnTo>
                    <a:pt x="416356" y="335114"/>
                  </a:lnTo>
                  <a:lnTo>
                    <a:pt x="407238" y="337591"/>
                  </a:lnTo>
                  <a:lnTo>
                    <a:pt x="398386" y="340575"/>
                  </a:lnTo>
                  <a:lnTo>
                    <a:pt x="389839" y="344017"/>
                  </a:lnTo>
                  <a:lnTo>
                    <a:pt x="381660" y="347878"/>
                  </a:lnTo>
                  <a:lnTo>
                    <a:pt x="339686" y="335610"/>
                  </a:lnTo>
                  <a:lnTo>
                    <a:pt x="307797" y="363588"/>
                  </a:lnTo>
                  <a:lnTo>
                    <a:pt x="321779" y="400405"/>
                  </a:lnTo>
                  <a:lnTo>
                    <a:pt x="317385" y="407860"/>
                  </a:lnTo>
                  <a:lnTo>
                    <a:pt x="313461" y="415505"/>
                  </a:lnTo>
                  <a:lnTo>
                    <a:pt x="310057" y="423329"/>
                  </a:lnTo>
                  <a:lnTo>
                    <a:pt x="307238" y="431330"/>
                  </a:lnTo>
                  <a:lnTo>
                    <a:pt x="294093" y="436930"/>
                  </a:lnTo>
                  <a:lnTo>
                    <a:pt x="294093" y="210921"/>
                  </a:lnTo>
                  <a:lnTo>
                    <a:pt x="294474" y="210921"/>
                  </a:lnTo>
                  <a:lnTo>
                    <a:pt x="343852" y="228663"/>
                  </a:lnTo>
                  <a:lnTo>
                    <a:pt x="368985" y="264477"/>
                  </a:lnTo>
                  <a:lnTo>
                    <a:pt x="372935" y="286677"/>
                  </a:lnTo>
                  <a:lnTo>
                    <a:pt x="372935" y="290639"/>
                  </a:lnTo>
                  <a:lnTo>
                    <a:pt x="376135" y="293839"/>
                  </a:lnTo>
                  <a:lnTo>
                    <a:pt x="384048" y="293839"/>
                  </a:lnTo>
                  <a:lnTo>
                    <a:pt x="387261" y="290639"/>
                  </a:lnTo>
                  <a:lnTo>
                    <a:pt x="387261" y="286677"/>
                  </a:lnTo>
                  <a:lnTo>
                    <a:pt x="394055" y="256438"/>
                  </a:lnTo>
                  <a:lnTo>
                    <a:pt x="405091" y="241757"/>
                  </a:lnTo>
                  <a:lnTo>
                    <a:pt x="412534" y="231851"/>
                  </a:lnTo>
                  <a:lnTo>
                    <a:pt x="439877" y="215315"/>
                  </a:lnTo>
                  <a:lnTo>
                    <a:pt x="473278" y="209270"/>
                  </a:lnTo>
                  <a:lnTo>
                    <a:pt x="506666" y="215315"/>
                  </a:lnTo>
                  <a:lnTo>
                    <a:pt x="534009" y="231851"/>
                  </a:lnTo>
                  <a:lnTo>
                    <a:pt x="552488" y="256438"/>
                  </a:lnTo>
                  <a:lnTo>
                    <a:pt x="559282" y="286677"/>
                  </a:lnTo>
                  <a:lnTo>
                    <a:pt x="559282" y="290639"/>
                  </a:lnTo>
                  <a:lnTo>
                    <a:pt x="562495" y="293839"/>
                  </a:lnTo>
                  <a:lnTo>
                    <a:pt x="570407" y="293839"/>
                  </a:lnTo>
                  <a:lnTo>
                    <a:pt x="573608" y="290639"/>
                  </a:lnTo>
                  <a:lnTo>
                    <a:pt x="573608" y="286677"/>
                  </a:lnTo>
                  <a:lnTo>
                    <a:pt x="569290" y="241757"/>
                  </a:lnTo>
                  <a:lnTo>
                    <a:pt x="567842" y="236778"/>
                  </a:lnTo>
                  <a:lnTo>
                    <a:pt x="565696" y="229501"/>
                  </a:lnTo>
                  <a:lnTo>
                    <a:pt x="556755" y="199161"/>
                  </a:lnTo>
                  <a:lnTo>
                    <a:pt x="551764" y="189369"/>
                  </a:lnTo>
                  <a:lnTo>
                    <a:pt x="551764" y="229501"/>
                  </a:lnTo>
                  <a:lnTo>
                    <a:pt x="516115" y="203720"/>
                  </a:lnTo>
                  <a:lnTo>
                    <a:pt x="473278" y="194945"/>
                  </a:lnTo>
                  <a:lnTo>
                    <a:pt x="447446" y="197866"/>
                  </a:lnTo>
                  <a:lnTo>
                    <a:pt x="423545" y="207022"/>
                  </a:lnTo>
                  <a:lnTo>
                    <a:pt x="402666" y="221830"/>
                  </a:lnTo>
                  <a:lnTo>
                    <a:pt x="385889" y="241693"/>
                  </a:lnTo>
                  <a:lnTo>
                    <a:pt x="385305" y="236778"/>
                  </a:lnTo>
                  <a:lnTo>
                    <a:pt x="385279" y="236575"/>
                  </a:lnTo>
                  <a:lnTo>
                    <a:pt x="378015" y="176936"/>
                  </a:lnTo>
                  <a:lnTo>
                    <a:pt x="377964" y="176568"/>
                  </a:lnTo>
                  <a:lnTo>
                    <a:pt x="370979" y="148132"/>
                  </a:lnTo>
                  <a:lnTo>
                    <a:pt x="370979" y="236562"/>
                  </a:lnTo>
                  <a:lnTo>
                    <a:pt x="362343" y="226479"/>
                  </a:lnTo>
                  <a:lnTo>
                    <a:pt x="330034" y="204254"/>
                  </a:lnTo>
                  <a:lnTo>
                    <a:pt x="289471" y="196380"/>
                  </a:lnTo>
                  <a:lnTo>
                    <a:pt x="284162" y="196380"/>
                  </a:lnTo>
                  <a:lnTo>
                    <a:pt x="237388" y="207022"/>
                  </a:lnTo>
                  <a:lnTo>
                    <a:pt x="202831" y="236778"/>
                  </a:lnTo>
                  <a:lnTo>
                    <a:pt x="203504" y="231851"/>
                  </a:lnTo>
                  <a:lnTo>
                    <a:pt x="210527" y="176936"/>
                  </a:lnTo>
                  <a:lnTo>
                    <a:pt x="223240" y="125247"/>
                  </a:lnTo>
                  <a:lnTo>
                    <a:pt x="240106" y="84074"/>
                  </a:lnTo>
                  <a:lnTo>
                    <a:pt x="280606" y="44818"/>
                  </a:lnTo>
                  <a:lnTo>
                    <a:pt x="282790" y="43611"/>
                  </a:lnTo>
                  <a:lnTo>
                    <a:pt x="291045" y="43611"/>
                  </a:lnTo>
                  <a:lnTo>
                    <a:pt x="313601" y="55994"/>
                  </a:lnTo>
                  <a:lnTo>
                    <a:pt x="350621" y="125247"/>
                  </a:lnTo>
                  <a:lnTo>
                    <a:pt x="363232" y="176568"/>
                  </a:lnTo>
                  <a:lnTo>
                    <a:pt x="370979" y="236562"/>
                  </a:lnTo>
                  <a:lnTo>
                    <a:pt x="370979" y="148132"/>
                  </a:lnTo>
                  <a:lnTo>
                    <a:pt x="364185" y="120472"/>
                  </a:lnTo>
                  <a:lnTo>
                    <a:pt x="345300" y="75768"/>
                  </a:lnTo>
                  <a:lnTo>
                    <a:pt x="322160" y="44818"/>
                  </a:lnTo>
                  <a:lnTo>
                    <a:pt x="369100" y="54152"/>
                  </a:lnTo>
                  <a:lnTo>
                    <a:pt x="412534" y="70307"/>
                  </a:lnTo>
                  <a:lnTo>
                    <a:pt x="451739" y="92595"/>
                  </a:lnTo>
                  <a:lnTo>
                    <a:pt x="486117" y="120472"/>
                  </a:lnTo>
                  <a:lnTo>
                    <a:pt x="514540" y="152806"/>
                  </a:lnTo>
                  <a:lnTo>
                    <a:pt x="536689" y="189357"/>
                  </a:lnTo>
                  <a:lnTo>
                    <a:pt x="551764" y="229501"/>
                  </a:lnTo>
                  <a:lnTo>
                    <a:pt x="551764" y="189369"/>
                  </a:lnTo>
                  <a:lnTo>
                    <a:pt x="510057" y="124523"/>
                  </a:lnTo>
                  <a:lnTo>
                    <a:pt x="477367" y="93675"/>
                  </a:lnTo>
                  <a:lnTo>
                    <a:pt x="439394" y="68008"/>
                  </a:lnTo>
                  <a:lnTo>
                    <a:pt x="396913" y="48183"/>
                  </a:lnTo>
                  <a:lnTo>
                    <a:pt x="385229" y="44818"/>
                  </a:lnTo>
                  <a:lnTo>
                    <a:pt x="381050" y="43611"/>
                  </a:lnTo>
                  <a:lnTo>
                    <a:pt x="350621" y="34848"/>
                  </a:lnTo>
                  <a:lnTo>
                    <a:pt x="301256" y="28663"/>
                  </a:lnTo>
                  <a:lnTo>
                    <a:pt x="294093" y="28663"/>
                  </a:lnTo>
                  <a:lnTo>
                    <a:pt x="294093" y="3213"/>
                  </a:lnTo>
                  <a:lnTo>
                    <a:pt x="290880" y="0"/>
                  </a:lnTo>
                  <a:lnTo>
                    <a:pt x="282968" y="0"/>
                  </a:lnTo>
                  <a:lnTo>
                    <a:pt x="279755" y="3213"/>
                  </a:lnTo>
                  <a:lnTo>
                    <a:pt x="279755" y="28663"/>
                  </a:lnTo>
                  <a:lnTo>
                    <a:pt x="272592" y="28663"/>
                  </a:lnTo>
                  <a:lnTo>
                    <a:pt x="251650" y="31292"/>
                  </a:lnTo>
                  <a:lnTo>
                    <a:pt x="251650" y="44818"/>
                  </a:lnTo>
                  <a:lnTo>
                    <a:pt x="228523" y="75768"/>
                  </a:lnTo>
                  <a:lnTo>
                    <a:pt x="209638" y="120472"/>
                  </a:lnTo>
                  <a:lnTo>
                    <a:pt x="195859" y="176568"/>
                  </a:lnTo>
                  <a:lnTo>
                    <a:pt x="188010" y="241757"/>
                  </a:lnTo>
                  <a:lnTo>
                    <a:pt x="171183" y="221830"/>
                  </a:lnTo>
                  <a:lnTo>
                    <a:pt x="153479" y="209270"/>
                  </a:lnTo>
                  <a:lnTo>
                    <a:pt x="150304" y="207022"/>
                  </a:lnTo>
                  <a:lnTo>
                    <a:pt x="126403" y="197866"/>
                  </a:lnTo>
                  <a:lnTo>
                    <a:pt x="100571" y="194945"/>
                  </a:lnTo>
                  <a:lnTo>
                    <a:pt x="78562" y="197078"/>
                  </a:lnTo>
                  <a:lnTo>
                    <a:pt x="57708" y="203720"/>
                  </a:lnTo>
                  <a:lnTo>
                    <a:pt x="38722" y="214579"/>
                  </a:lnTo>
                  <a:lnTo>
                    <a:pt x="22250" y="229374"/>
                  </a:lnTo>
                  <a:lnTo>
                    <a:pt x="37160" y="189357"/>
                  </a:lnTo>
                  <a:lnTo>
                    <a:pt x="59296" y="152806"/>
                  </a:lnTo>
                  <a:lnTo>
                    <a:pt x="87718" y="120472"/>
                  </a:lnTo>
                  <a:lnTo>
                    <a:pt x="122097" y="92595"/>
                  </a:lnTo>
                  <a:lnTo>
                    <a:pt x="161290" y="70307"/>
                  </a:lnTo>
                  <a:lnTo>
                    <a:pt x="204685" y="54152"/>
                  </a:lnTo>
                  <a:lnTo>
                    <a:pt x="251523" y="44818"/>
                  </a:lnTo>
                  <a:lnTo>
                    <a:pt x="251650" y="44818"/>
                  </a:lnTo>
                  <a:lnTo>
                    <a:pt x="251650" y="31292"/>
                  </a:lnTo>
                  <a:lnTo>
                    <a:pt x="176936" y="48183"/>
                  </a:lnTo>
                  <a:lnTo>
                    <a:pt x="134442" y="68008"/>
                  </a:lnTo>
                  <a:lnTo>
                    <a:pt x="96481" y="93675"/>
                  </a:lnTo>
                  <a:lnTo>
                    <a:pt x="63779" y="124523"/>
                  </a:lnTo>
                  <a:lnTo>
                    <a:pt x="37071" y="159905"/>
                  </a:lnTo>
                  <a:lnTo>
                    <a:pt x="17094" y="199161"/>
                  </a:lnTo>
                  <a:lnTo>
                    <a:pt x="6057" y="236575"/>
                  </a:lnTo>
                  <a:lnTo>
                    <a:pt x="228" y="286677"/>
                  </a:lnTo>
                  <a:lnTo>
                    <a:pt x="0" y="290410"/>
                  </a:lnTo>
                  <a:lnTo>
                    <a:pt x="2844" y="293624"/>
                  </a:lnTo>
                  <a:lnTo>
                    <a:pt x="6578" y="293839"/>
                  </a:lnTo>
                  <a:lnTo>
                    <a:pt x="7391" y="293839"/>
                  </a:lnTo>
                  <a:lnTo>
                    <a:pt x="11125" y="294068"/>
                  </a:lnTo>
                  <a:lnTo>
                    <a:pt x="14338" y="291223"/>
                  </a:lnTo>
                  <a:lnTo>
                    <a:pt x="14566" y="287489"/>
                  </a:lnTo>
                  <a:lnTo>
                    <a:pt x="14566" y="286677"/>
                  </a:lnTo>
                  <a:lnTo>
                    <a:pt x="21348" y="256438"/>
                  </a:lnTo>
                  <a:lnTo>
                    <a:pt x="39827" y="231851"/>
                  </a:lnTo>
                  <a:lnTo>
                    <a:pt x="43713" y="229501"/>
                  </a:lnTo>
                  <a:lnTo>
                    <a:pt x="67170" y="215315"/>
                  </a:lnTo>
                  <a:lnTo>
                    <a:pt x="100571" y="209270"/>
                  </a:lnTo>
                  <a:lnTo>
                    <a:pt x="133972" y="215315"/>
                  </a:lnTo>
                  <a:lnTo>
                    <a:pt x="161315" y="231851"/>
                  </a:lnTo>
                  <a:lnTo>
                    <a:pt x="179793" y="256438"/>
                  </a:lnTo>
                  <a:lnTo>
                    <a:pt x="186575" y="286677"/>
                  </a:lnTo>
                  <a:lnTo>
                    <a:pt x="186575" y="290639"/>
                  </a:lnTo>
                  <a:lnTo>
                    <a:pt x="189788" y="293839"/>
                  </a:lnTo>
                  <a:lnTo>
                    <a:pt x="197700" y="293839"/>
                  </a:lnTo>
                  <a:lnTo>
                    <a:pt x="200914" y="290639"/>
                  </a:lnTo>
                  <a:lnTo>
                    <a:pt x="200914" y="286677"/>
                  </a:lnTo>
                  <a:lnTo>
                    <a:pt x="204304" y="265849"/>
                  </a:lnTo>
                  <a:lnTo>
                    <a:pt x="213080" y="247065"/>
                  </a:lnTo>
                  <a:lnTo>
                    <a:pt x="217627" y="241757"/>
                  </a:lnTo>
                  <a:lnTo>
                    <a:pt x="221907" y="236778"/>
                  </a:lnTo>
                  <a:lnTo>
                    <a:pt x="226568" y="231330"/>
                  </a:lnTo>
                  <a:lnTo>
                    <a:pt x="261480" y="213360"/>
                  </a:lnTo>
                  <a:lnTo>
                    <a:pt x="279755" y="210921"/>
                  </a:lnTo>
                  <a:lnTo>
                    <a:pt x="279755" y="443039"/>
                  </a:lnTo>
                  <a:lnTo>
                    <a:pt x="268058" y="448017"/>
                  </a:lnTo>
                  <a:lnTo>
                    <a:pt x="268058" y="487286"/>
                  </a:lnTo>
                  <a:lnTo>
                    <a:pt x="279755" y="492417"/>
                  </a:lnTo>
                  <a:lnTo>
                    <a:pt x="279755" y="493725"/>
                  </a:lnTo>
                  <a:lnTo>
                    <a:pt x="277482" y="495744"/>
                  </a:lnTo>
                  <a:lnTo>
                    <a:pt x="276174" y="498652"/>
                  </a:lnTo>
                  <a:lnTo>
                    <a:pt x="276174" y="532663"/>
                  </a:lnTo>
                  <a:lnTo>
                    <a:pt x="274345" y="543407"/>
                  </a:lnTo>
                  <a:lnTo>
                    <a:pt x="268973" y="552500"/>
                  </a:lnTo>
                  <a:lnTo>
                    <a:pt x="260743" y="559117"/>
                  </a:lnTo>
                  <a:lnTo>
                    <a:pt x="250367" y="562457"/>
                  </a:lnTo>
                  <a:lnTo>
                    <a:pt x="239039" y="561340"/>
                  </a:lnTo>
                  <a:lnTo>
                    <a:pt x="218833" y="528002"/>
                  </a:lnTo>
                  <a:lnTo>
                    <a:pt x="214109" y="523278"/>
                  </a:lnTo>
                  <a:lnTo>
                    <a:pt x="206400" y="523278"/>
                  </a:lnTo>
                  <a:lnTo>
                    <a:pt x="205562" y="523468"/>
                  </a:lnTo>
                  <a:lnTo>
                    <a:pt x="200507" y="524852"/>
                  </a:lnTo>
                  <a:lnTo>
                    <a:pt x="197091" y="529551"/>
                  </a:lnTo>
                  <a:lnTo>
                    <a:pt x="197205" y="531926"/>
                  </a:lnTo>
                  <a:lnTo>
                    <a:pt x="197231" y="532663"/>
                  </a:lnTo>
                  <a:lnTo>
                    <a:pt x="212674" y="570026"/>
                  </a:lnTo>
                  <a:lnTo>
                    <a:pt x="248462" y="584098"/>
                  </a:lnTo>
                  <a:lnTo>
                    <a:pt x="251561" y="584098"/>
                  </a:lnTo>
                  <a:lnTo>
                    <a:pt x="287439" y="562457"/>
                  </a:lnTo>
                  <a:lnTo>
                    <a:pt x="297649" y="500278"/>
                  </a:lnTo>
                  <a:lnTo>
                    <a:pt x="307238" y="504469"/>
                  </a:lnTo>
                  <a:lnTo>
                    <a:pt x="310057" y="512470"/>
                  </a:lnTo>
                  <a:lnTo>
                    <a:pt x="313461" y="520242"/>
                  </a:lnTo>
                  <a:lnTo>
                    <a:pt x="317385" y="527735"/>
                  </a:lnTo>
                  <a:lnTo>
                    <a:pt x="321779" y="534911"/>
                  </a:lnTo>
                  <a:lnTo>
                    <a:pt x="307797" y="571728"/>
                  </a:lnTo>
                  <a:lnTo>
                    <a:pt x="339686" y="599706"/>
                  </a:lnTo>
                  <a:lnTo>
                    <a:pt x="381660" y="587425"/>
                  </a:lnTo>
                  <a:lnTo>
                    <a:pt x="390169" y="591286"/>
                  </a:lnTo>
                  <a:lnTo>
                    <a:pt x="398868" y="594728"/>
                  </a:lnTo>
                  <a:lnTo>
                    <a:pt x="407797" y="597712"/>
                  </a:lnTo>
                  <a:lnTo>
                    <a:pt x="416928" y="600189"/>
                  </a:lnTo>
                  <a:lnTo>
                    <a:pt x="436511" y="634555"/>
                  </a:lnTo>
                  <a:lnTo>
                    <a:pt x="481279" y="634555"/>
                  </a:lnTo>
                  <a:lnTo>
                    <a:pt x="500862" y="600189"/>
                  </a:lnTo>
                  <a:lnTo>
                    <a:pt x="509993" y="597712"/>
                  </a:lnTo>
                  <a:lnTo>
                    <a:pt x="518845" y="594728"/>
                  </a:lnTo>
                  <a:lnTo>
                    <a:pt x="527392" y="591286"/>
                  </a:lnTo>
                  <a:lnTo>
                    <a:pt x="535559" y="587425"/>
                  </a:lnTo>
                  <a:lnTo>
                    <a:pt x="577532" y="599706"/>
                  </a:lnTo>
                  <a:lnTo>
                    <a:pt x="591527" y="587425"/>
                  </a:lnTo>
                  <a:lnTo>
                    <a:pt x="609434" y="571728"/>
                  </a:lnTo>
                  <a:lnTo>
                    <a:pt x="595452" y="534911"/>
                  </a:lnTo>
                  <a:lnTo>
                    <a:pt x="609993" y="503986"/>
                  </a:lnTo>
                  <a:lnTo>
                    <a:pt x="649173" y="486803"/>
                  </a:lnTo>
                  <a:lnTo>
                    <a:pt x="649173" y="447535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580" y="2408992"/>
              <a:ext cx="574040" cy="584200"/>
            </a:xfrm>
            <a:custGeom>
              <a:avLst/>
              <a:gdLst/>
              <a:ahLst/>
              <a:cxnLst/>
              <a:rect l="l" t="t" r="r" b="b"/>
              <a:pathLst>
                <a:path w="574040" h="584200">
                  <a:moveTo>
                    <a:pt x="301253" y="28667"/>
                  </a:moveTo>
                  <a:lnTo>
                    <a:pt x="294086" y="28667"/>
                  </a:lnTo>
                  <a:lnTo>
                    <a:pt x="294086" y="7166"/>
                  </a:lnTo>
                  <a:lnTo>
                    <a:pt x="294086" y="3210"/>
                  </a:lnTo>
                  <a:lnTo>
                    <a:pt x="290875" y="0"/>
                  </a:lnTo>
                  <a:lnTo>
                    <a:pt x="286918" y="0"/>
                  </a:lnTo>
                  <a:lnTo>
                    <a:pt x="282962" y="0"/>
                  </a:lnTo>
                  <a:lnTo>
                    <a:pt x="279751" y="3210"/>
                  </a:lnTo>
                  <a:lnTo>
                    <a:pt x="279751" y="7166"/>
                  </a:lnTo>
                  <a:lnTo>
                    <a:pt x="279751" y="28667"/>
                  </a:lnTo>
                  <a:lnTo>
                    <a:pt x="272584" y="28667"/>
                  </a:lnTo>
                  <a:lnTo>
                    <a:pt x="223225" y="34849"/>
                  </a:lnTo>
                  <a:lnTo>
                    <a:pt x="176933" y="48180"/>
                  </a:lnTo>
                  <a:lnTo>
                    <a:pt x="134440" y="68006"/>
                  </a:lnTo>
                  <a:lnTo>
                    <a:pt x="96478" y="93671"/>
                  </a:lnTo>
                  <a:lnTo>
                    <a:pt x="63777" y="124521"/>
                  </a:lnTo>
                  <a:lnTo>
                    <a:pt x="37070" y="159902"/>
                  </a:lnTo>
                  <a:lnTo>
                    <a:pt x="17088" y="199158"/>
                  </a:lnTo>
                  <a:lnTo>
                    <a:pt x="4562" y="241635"/>
                  </a:lnTo>
                  <a:lnTo>
                    <a:pt x="224" y="286677"/>
                  </a:lnTo>
                  <a:lnTo>
                    <a:pt x="0" y="290414"/>
                  </a:lnTo>
                  <a:lnTo>
                    <a:pt x="2844" y="293624"/>
                  </a:lnTo>
                  <a:lnTo>
                    <a:pt x="6578" y="293844"/>
                  </a:lnTo>
                  <a:lnTo>
                    <a:pt x="6849" y="293863"/>
                  </a:lnTo>
                  <a:lnTo>
                    <a:pt x="7120" y="293863"/>
                  </a:lnTo>
                  <a:lnTo>
                    <a:pt x="7391" y="293844"/>
                  </a:lnTo>
                  <a:lnTo>
                    <a:pt x="11125" y="294074"/>
                  </a:lnTo>
                  <a:lnTo>
                    <a:pt x="14334" y="291226"/>
                  </a:lnTo>
                  <a:lnTo>
                    <a:pt x="14559" y="287490"/>
                  </a:lnTo>
                  <a:lnTo>
                    <a:pt x="14575" y="287222"/>
                  </a:lnTo>
                  <a:lnTo>
                    <a:pt x="14575" y="286945"/>
                  </a:lnTo>
                  <a:lnTo>
                    <a:pt x="14559" y="286677"/>
                  </a:lnTo>
                  <a:lnTo>
                    <a:pt x="21346" y="256442"/>
                  </a:lnTo>
                  <a:lnTo>
                    <a:pt x="39824" y="231850"/>
                  </a:lnTo>
                  <a:lnTo>
                    <a:pt x="67173" y="215321"/>
                  </a:lnTo>
                  <a:lnTo>
                    <a:pt x="100568" y="209274"/>
                  </a:lnTo>
                  <a:lnTo>
                    <a:pt x="133964" y="215321"/>
                  </a:lnTo>
                  <a:lnTo>
                    <a:pt x="161311" y="231850"/>
                  </a:lnTo>
                  <a:lnTo>
                    <a:pt x="179790" y="256442"/>
                  </a:lnTo>
                  <a:lnTo>
                    <a:pt x="186576" y="286677"/>
                  </a:lnTo>
                  <a:lnTo>
                    <a:pt x="186576" y="290634"/>
                  </a:lnTo>
                  <a:lnTo>
                    <a:pt x="189787" y="293844"/>
                  </a:lnTo>
                  <a:lnTo>
                    <a:pt x="193743" y="293844"/>
                  </a:lnTo>
                  <a:lnTo>
                    <a:pt x="197700" y="293844"/>
                  </a:lnTo>
                  <a:lnTo>
                    <a:pt x="200911" y="290634"/>
                  </a:lnTo>
                  <a:lnTo>
                    <a:pt x="200911" y="286677"/>
                  </a:lnTo>
                  <a:lnTo>
                    <a:pt x="204302" y="265845"/>
                  </a:lnTo>
                  <a:lnTo>
                    <a:pt x="226571" y="231330"/>
                  </a:lnTo>
                  <a:lnTo>
                    <a:pt x="261479" y="213362"/>
                  </a:lnTo>
                  <a:lnTo>
                    <a:pt x="279751" y="210928"/>
                  </a:lnTo>
                  <a:lnTo>
                    <a:pt x="279751" y="493726"/>
                  </a:lnTo>
                  <a:lnTo>
                    <a:pt x="277477" y="495742"/>
                  </a:lnTo>
                  <a:lnTo>
                    <a:pt x="276167" y="498647"/>
                  </a:lnTo>
                  <a:lnTo>
                    <a:pt x="276167" y="501686"/>
                  </a:lnTo>
                  <a:lnTo>
                    <a:pt x="276167" y="532666"/>
                  </a:lnTo>
                  <a:lnTo>
                    <a:pt x="274345" y="543408"/>
                  </a:lnTo>
                  <a:lnTo>
                    <a:pt x="268964" y="552500"/>
                  </a:lnTo>
                  <a:lnTo>
                    <a:pt x="260734" y="559124"/>
                  </a:lnTo>
                  <a:lnTo>
                    <a:pt x="250365" y="562463"/>
                  </a:lnTo>
                  <a:lnTo>
                    <a:pt x="239035" y="561337"/>
                  </a:lnTo>
                  <a:lnTo>
                    <a:pt x="218829" y="528003"/>
                  </a:lnTo>
                  <a:lnTo>
                    <a:pt x="214022" y="523187"/>
                  </a:lnTo>
                  <a:lnTo>
                    <a:pt x="197088" y="529551"/>
                  </a:lnTo>
                  <a:lnTo>
                    <a:pt x="197327" y="534788"/>
                  </a:lnTo>
                  <a:lnTo>
                    <a:pt x="201624" y="554261"/>
                  </a:lnTo>
                  <a:lnTo>
                    <a:pt x="212673" y="570028"/>
                  </a:lnTo>
                  <a:lnTo>
                    <a:pt x="228831" y="580502"/>
                  </a:lnTo>
                  <a:lnTo>
                    <a:pt x="248454" y="584096"/>
                  </a:lnTo>
                  <a:lnTo>
                    <a:pt x="249715" y="584073"/>
                  </a:lnTo>
                  <a:lnTo>
                    <a:pt x="284938" y="566636"/>
                  </a:lnTo>
                  <a:lnTo>
                    <a:pt x="297669" y="531930"/>
                  </a:lnTo>
                  <a:lnTo>
                    <a:pt x="297669" y="501686"/>
                  </a:lnTo>
                  <a:lnTo>
                    <a:pt x="297660" y="498647"/>
                  </a:lnTo>
                  <a:lnTo>
                    <a:pt x="296360" y="495742"/>
                  </a:lnTo>
                  <a:lnTo>
                    <a:pt x="294086" y="493726"/>
                  </a:lnTo>
                  <a:lnTo>
                    <a:pt x="294086" y="210899"/>
                  </a:lnTo>
                  <a:lnTo>
                    <a:pt x="343850" y="228670"/>
                  </a:lnTo>
                  <a:lnTo>
                    <a:pt x="368978" y="264476"/>
                  </a:lnTo>
                  <a:lnTo>
                    <a:pt x="372926" y="286677"/>
                  </a:lnTo>
                  <a:lnTo>
                    <a:pt x="372926" y="290634"/>
                  </a:lnTo>
                  <a:lnTo>
                    <a:pt x="376137" y="293844"/>
                  </a:lnTo>
                  <a:lnTo>
                    <a:pt x="380093" y="293844"/>
                  </a:lnTo>
                  <a:lnTo>
                    <a:pt x="384050" y="293844"/>
                  </a:lnTo>
                  <a:lnTo>
                    <a:pt x="387261" y="290634"/>
                  </a:lnTo>
                  <a:lnTo>
                    <a:pt x="387261" y="286678"/>
                  </a:lnTo>
                  <a:lnTo>
                    <a:pt x="394047" y="256442"/>
                  </a:lnTo>
                  <a:lnTo>
                    <a:pt x="412526" y="231850"/>
                  </a:lnTo>
                  <a:lnTo>
                    <a:pt x="439873" y="215322"/>
                  </a:lnTo>
                  <a:lnTo>
                    <a:pt x="473269" y="209274"/>
                  </a:lnTo>
                  <a:lnTo>
                    <a:pt x="506664" y="215322"/>
                  </a:lnTo>
                  <a:lnTo>
                    <a:pt x="534011" y="231850"/>
                  </a:lnTo>
                  <a:lnTo>
                    <a:pt x="552490" y="256442"/>
                  </a:lnTo>
                  <a:lnTo>
                    <a:pt x="559276" y="286678"/>
                  </a:lnTo>
                  <a:lnTo>
                    <a:pt x="559276" y="290634"/>
                  </a:lnTo>
                  <a:lnTo>
                    <a:pt x="562487" y="293845"/>
                  </a:lnTo>
                  <a:lnTo>
                    <a:pt x="566444" y="293845"/>
                  </a:lnTo>
                  <a:lnTo>
                    <a:pt x="570400" y="293845"/>
                  </a:lnTo>
                  <a:lnTo>
                    <a:pt x="573611" y="290634"/>
                  </a:lnTo>
                  <a:lnTo>
                    <a:pt x="569273" y="241635"/>
                  </a:lnTo>
                  <a:lnTo>
                    <a:pt x="556748" y="199158"/>
                  </a:lnTo>
                  <a:lnTo>
                    <a:pt x="536766" y="159902"/>
                  </a:lnTo>
                  <a:lnTo>
                    <a:pt x="510059" y="124522"/>
                  </a:lnTo>
                  <a:lnTo>
                    <a:pt x="477358" y="93671"/>
                  </a:lnTo>
                  <a:lnTo>
                    <a:pt x="439396" y="68006"/>
                  </a:lnTo>
                  <a:lnTo>
                    <a:pt x="396904" y="48180"/>
                  </a:lnTo>
                  <a:lnTo>
                    <a:pt x="350612" y="34849"/>
                  </a:lnTo>
                  <a:lnTo>
                    <a:pt x="301253" y="28667"/>
                  </a:lnTo>
                  <a:close/>
                </a:path>
                <a:path w="574040" h="584200">
                  <a:moveTo>
                    <a:pt x="100568" y="194940"/>
                  </a:moveTo>
                  <a:lnTo>
                    <a:pt x="57719" y="203716"/>
                  </a:lnTo>
                  <a:lnTo>
                    <a:pt x="22277" y="229342"/>
                  </a:lnTo>
                  <a:lnTo>
                    <a:pt x="22113" y="229437"/>
                  </a:lnTo>
                  <a:lnTo>
                    <a:pt x="37153" y="189347"/>
                  </a:lnTo>
                  <a:lnTo>
                    <a:pt x="59295" y="152799"/>
                  </a:lnTo>
                  <a:lnTo>
                    <a:pt x="87853" y="120317"/>
                  </a:lnTo>
                  <a:lnTo>
                    <a:pt x="122098" y="92588"/>
                  </a:lnTo>
                  <a:lnTo>
                    <a:pt x="161301" y="70299"/>
                  </a:lnTo>
                  <a:lnTo>
                    <a:pt x="204733" y="54137"/>
                  </a:lnTo>
                  <a:lnTo>
                    <a:pt x="251665" y="44788"/>
                  </a:lnTo>
                  <a:lnTo>
                    <a:pt x="228533" y="75745"/>
                  </a:lnTo>
                  <a:lnTo>
                    <a:pt x="209644" y="120447"/>
                  </a:lnTo>
                  <a:lnTo>
                    <a:pt x="195863" y="176537"/>
                  </a:lnTo>
                  <a:lnTo>
                    <a:pt x="188057" y="241659"/>
                  </a:lnTo>
                  <a:lnTo>
                    <a:pt x="188000" y="241793"/>
                  </a:lnTo>
                  <a:lnTo>
                    <a:pt x="187933" y="241659"/>
                  </a:lnTo>
                  <a:lnTo>
                    <a:pt x="171169" y="221806"/>
                  </a:lnTo>
                  <a:lnTo>
                    <a:pt x="150289" y="207012"/>
                  </a:lnTo>
                  <a:lnTo>
                    <a:pt x="126391" y="197862"/>
                  </a:lnTo>
                  <a:lnTo>
                    <a:pt x="100568" y="194940"/>
                  </a:lnTo>
                  <a:close/>
                </a:path>
                <a:path w="574040" h="584200">
                  <a:moveTo>
                    <a:pt x="330037" y="204258"/>
                  </a:moveTo>
                  <a:lnTo>
                    <a:pt x="289470" y="196374"/>
                  </a:lnTo>
                  <a:lnTo>
                    <a:pt x="284157" y="196374"/>
                  </a:lnTo>
                  <a:lnTo>
                    <a:pt x="272111" y="196901"/>
                  </a:lnTo>
                  <a:lnTo>
                    <a:pt x="227666" y="212726"/>
                  </a:lnTo>
                  <a:lnTo>
                    <a:pt x="202898" y="236700"/>
                  </a:lnTo>
                  <a:lnTo>
                    <a:pt x="210524" y="176940"/>
                  </a:lnTo>
                  <a:lnTo>
                    <a:pt x="223233" y="125253"/>
                  </a:lnTo>
                  <a:lnTo>
                    <a:pt x="240100" y="84075"/>
                  </a:lnTo>
                  <a:lnTo>
                    <a:pt x="282790" y="43613"/>
                  </a:lnTo>
                  <a:lnTo>
                    <a:pt x="291047" y="43613"/>
                  </a:lnTo>
                  <a:lnTo>
                    <a:pt x="333747" y="84070"/>
                  </a:lnTo>
                  <a:lnTo>
                    <a:pt x="350611" y="125240"/>
                  </a:lnTo>
                  <a:lnTo>
                    <a:pt x="363313" y="176917"/>
                  </a:lnTo>
                  <a:lnTo>
                    <a:pt x="370977" y="236509"/>
                  </a:lnTo>
                  <a:lnTo>
                    <a:pt x="370977" y="236643"/>
                  </a:lnTo>
                  <a:lnTo>
                    <a:pt x="362346" y="226479"/>
                  </a:lnTo>
                  <a:lnTo>
                    <a:pt x="352616" y="217662"/>
                  </a:lnTo>
                  <a:lnTo>
                    <a:pt x="341801" y="210218"/>
                  </a:lnTo>
                  <a:lnTo>
                    <a:pt x="330037" y="204258"/>
                  </a:lnTo>
                  <a:close/>
                </a:path>
                <a:path w="574040" h="584200">
                  <a:moveTo>
                    <a:pt x="473269" y="194941"/>
                  </a:moveTo>
                  <a:lnTo>
                    <a:pt x="423539" y="207023"/>
                  </a:lnTo>
                  <a:lnTo>
                    <a:pt x="385894" y="241688"/>
                  </a:lnTo>
                  <a:lnTo>
                    <a:pt x="377965" y="176566"/>
                  </a:lnTo>
                  <a:lnTo>
                    <a:pt x="364187" y="120476"/>
                  </a:lnTo>
                  <a:lnTo>
                    <a:pt x="345298" y="75774"/>
                  </a:lnTo>
                  <a:lnTo>
                    <a:pt x="322162" y="44817"/>
                  </a:lnTo>
                  <a:lnTo>
                    <a:pt x="369098" y="54155"/>
                  </a:lnTo>
                  <a:lnTo>
                    <a:pt x="412532" y="70310"/>
                  </a:lnTo>
                  <a:lnTo>
                    <a:pt x="451737" y="92595"/>
                  </a:lnTo>
                  <a:lnTo>
                    <a:pt x="485982" y="120322"/>
                  </a:lnTo>
                  <a:lnTo>
                    <a:pt x="514540" y="152804"/>
                  </a:lnTo>
                  <a:lnTo>
                    <a:pt x="536682" y="189354"/>
                  </a:lnTo>
                  <a:lnTo>
                    <a:pt x="551679" y="229285"/>
                  </a:lnTo>
                  <a:lnTo>
                    <a:pt x="551717" y="229447"/>
                  </a:lnTo>
                  <a:lnTo>
                    <a:pt x="551555" y="229361"/>
                  </a:lnTo>
                  <a:lnTo>
                    <a:pt x="535103" y="214584"/>
                  </a:lnTo>
                  <a:lnTo>
                    <a:pt x="516117" y="203723"/>
                  </a:lnTo>
                  <a:lnTo>
                    <a:pt x="495279" y="197075"/>
                  </a:lnTo>
                  <a:lnTo>
                    <a:pt x="473269" y="194941"/>
                  </a:lnTo>
                  <a:close/>
                </a:path>
              </a:pathLst>
            </a:custGeom>
            <a:ln w="7167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7512" y="3703701"/>
            <a:ext cx="803275" cy="708025"/>
            <a:chOff x="417512" y="3703701"/>
            <a:chExt cx="803275" cy="708025"/>
          </a:xfrm>
        </p:grpSpPr>
        <p:sp>
          <p:nvSpPr>
            <p:cNvPr id="13" name="object 13"/>
            <p:cNvSpPr/>
            <p:nvPr/>
          </p:nvSpPr>
          <p:spPr>
            <a:xfrm>
              <a:off x="843030" y="3792931"/>
              <a:ext cx="331470" cy="512445"/>
            </a:xfrm>
            <a:custGeom>
              <a:avLst/>
              <a:gdLst/>
              <a:ahLst/>
              <a:cxnLst/>
              <a:rect l="l" t="t" r="r" b="b"/>
              <a:pathLst>
                <a:path w="331469" h="512445">
                  <a:moveTo>
                    <a:pt x="255800" y="0"/>
                  </a:moveTo>
                  <a:lnTo>
                    <a:pt x="73113" y="0"/>
                  </a:lnTo>
                  <a:lnTo>
                    <a:pt x="69182" y="3890"/>
                  </a:lnTo>
                  <a:lnTo>
                    <a:pt x="69182" y="10987"/>
                  </a:lnTo>
                  <a:lnTo>
                    <a:pt x="70106" y="13198"/>
                  </a:lnTo>
                  <a:lnTo>
                    <a:pt x="91425" y="34305"/>
                  </a:lnTo>
                  <a:lnTo>
                    <a:pt x="96925" y="40905"/>
                  </a:lnTo>
                  <a:lnTo>
                    <a:pt x="100966" y="48375"/>
                  </a:lnTo>
                  <a:lnTo>
                    <a:pt x="103452" y="56484"/>
                  </a:lnTo>
                  <a:lnTo>
                    <a:pt x="104285" y="65045"/>
                  </a:lnTo>
                  <a:lnTo>
                    <a:pt x="104285" y="223953"/>
                  </a:lnTo>
                  <a:lnTo>
                    <a:pt x="3668" y="451543"/>
                  </a:lnTo>
                  <a:lnTo>
                    <a:pt x="0" y="468396"/>
                  </a:lnTo>
                  <a:lnTo>
                    <a:pt x="26333" y="508702"/>
                  </a:lnTo>
                  <a:lnTo>
                    <a:pt x="287557" y="512327"/>
                  </a:lnTo>
                  <a:lnTo>
                    <a:pt x="304636" y="508910"/>
                  </a:lnTo>
                  <a:lnTo>
                    <a:pt x="318582" y="499600"/>
                  </a:lnTo>
                  <a:lnTo>
                    <a:pt x="321680" y="495051"/>
                  </a:lnTo>
                  <a:lnTo>
                    <a:pt x="44324" y="495051"/>
                  </a:lnTo>
                  <a:lnTo>
                    <a:pt x="33629" y="492911"/>
                  </a:lnTo>
                  <a:lnTo>
                    <a:pt x="25261" y="487326"/>
                  </a:lnTo>
                  <a:lnTo>
                    <a:pt x="19621" y="479045"/>
                  </a:lnTo>
                  <a:lnTo>
                    <a:pt x="17557" y="468905"/>
                  </a:lnTo>
                  <a:lnTo>
                    <a:pt x="17557" y="465321"/>
                  </a:lnTo>
                  <a:lnTo>
                    <a:pt x="18306" y="461774"/>
                  </a:lnTo>
                  <a:lnTo>
                    <a:pt x="121590" y="228156"/>
                  </a:lnTo>
                  <a:lnTo>
                    <a:pt x="121836" y="226963"/>
                  </a:lnTo>
                  <a:lnTo>
                    <a:pt x="121836" y="130252"/>
                  </a:lnTo>
                  <a:lnTo>
                    <a:pt x="227145" y="130252"/>
                  </a:lnTo>
                  <a:lnTo>
                    <a:pt x="227145" y="112885"/>
                  </a:lnTo>
                  <a:lnTo>
                    <a:pt x="121836" y="112885"/>
                  </a:lnTo>
                  <a:lnTo>
                    <a:pt x="121836" y="65045"/>
                  </a:lnTo>
                  <a:lnTo>
                    <a:pt x="120645" y="53119"/>
                  </a:lnTo>
                  <a:lnTo>
                    <a:pt x="117160" y="41761"/>
                  </a:lnTo>
                  <a:lnTo>
                    <a:pt x="111514" y="31290"/>
                  </a:lnTo>
                  <a:lnTo>
                    <a:pt x="103840" y="22021"/>
                  </a:lnTo>
                  <a:lnTo>
                    <a:pt x="99288" y="17517"/>
                  </a:lnTo>
                  <a:lnTo>
                    <a:pt x="256953" y="17517"/>
                  </a:lnTo>
                  <a:lnTo>
                    <a:pt x="263102" y="11427"/>
                  </a:lnTo>
                  <a:lnTo>
                    <a:pt x="263102" y="5939"/>
                  </a:lnTo>
                  <a:lnTo>
                    <a:pt x="258035" y="914"/>
                  </a:lnTo>
                  <a:lnTo>
                    <a:pt x="255800" y="0"/>
                  </a:lnTo>
                  <a:close/>
                </a:path>
                <a:path w="331469" h="512445">
                  <a:moveTo>
                    <a:pt x="227145" y="130252"/>
                  </a:moveTo>
                  <a:lnTo>
                    <a:pt x="209593" y="130252"/>
                  </a:lnTo>
                  <a:lnTo>
                    <a:pt x="209593" y="226963"/>
                  </a:lnTo>
                  <a:lnTo>
                    <a:pt x="209851" y="228156"/>
                  </a:lnTo>
                  <a:lnTo>
                    <a:pt x="311684" y="458490"/>
                  </a:lnTo>
                  <a:lnTo>
                    <a:pt x="313590" y="464701"/>
                  </a:lnTo>
                  <a:lnTo>
                    <a:pt x="313751" y="468396"/>
                  </a:lnTo>
                  <a:lnTo>
                    <a:pt x="313868" y="471088"/>
                  </a:lnTo>
                  <a:lnTo>
                    <a:pt x="312541" y="477346"/>
                  </a:lnTo>
                  <a:lnTo>
                    <a:pt x="309636" y="483168"/>
                  </a:lnTo>
                  <a:lnTo>
                    <a:pt x="304815" y="490595"/>
                  </a:lnTo>
                  <a:lnTo>
                    <a:pt x="296484" y="495051"/>
                  </a:lnTo>
                  <a:lnTo>
                    <a:pt x="321680" y="495051"/>
                  </a:lnTo>
                  <a:lnTo>
                    <a:pt x="327982" y="485797"/>
                  </a:lnTo>
                  <a:lnTo>
                    <a:pt x="331421" y="468905"/>
                  </a:lnTo>
                  <a:lnTo>
                    <a:pt x="331423" y="462924"/>
                  </a:lnTo>
                  <a:lnTo>
                    <a:pt x="330171" y="457016"/>
                  </a:lnTo>
                  <a:lnTo>
                    <a:pt x="227145" y="223953"/>
                  </a:lnTo>
                  <a:lnTo>
                    <a:pt x="227145" y="130252"/>
                  </a:lnTo>
                  <a:close/>
                </a:path>
                <a:path w="331469" h="512445">
                  <a:moveTo>
                    <a:pt x="256953" y="17517"/>
                  </a:moveTo>
                  <a:lnTo>
                    <a:pt x="219910" y="31290"/>
                  </a:lnTo>
                  <a:lnTo>
                    <a:pt x="209593" y="65045"/>
                  </a:lnTo>
                  <a:lnTo>
                    <a:pt x="209593" y="112885"/>
                  </a:lnTo>
                  <a:lnTo>
                    <a:pt x="227145" y="112885"/>
                  </a:lnTo>
                  <a:lnTo>
                    <a:pt x="227145" y="65045"/>
                  </a:lnTo>
                  <a:lnTo>
                    <a:pt x="227982" y="56484"/>
                  </a:lnTo>
                  <a:lnTo>
                    <a:pt x="230468" y="48375"/>
                  </a:lnTo>
                  <a:lnTo>
                    <a:pt x="234506" y="40905"/>
                  </a:lnTo>
                  <a:lnTo>
                    <a:pt x="240004" y="34305"/>
                  </a:lnTo>
                  <a:lnTo>
                    <a:pt x="256953" y="17517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30" y="3792931"/>
              <a:ext cx="331470" cy="512445"/>
            </a:xfrm>
            <a:custGeom>
              <a:avLst/>
              <a:gdLst/>
              <a:ahLst/>
              <a:cxnLst/>
              <a:rect l="l" t="t" r="r" b="b"/>
              <a:pathLst>
                <a:path w="331469" h="512445">
                  <a:moveTo>
                    <a:pt x="327761" y="451543"/>
                  </a:moveTo>
                  <a:lnTo>
                    <a:pt x="227145" y="223953"/>
                  </a:lnTo>
                  <a:lnTo>
                    <a:pt x="227145" y="64998"/>
                  </a:lnTo>
                  <a:lnTo>
                    <a:pt x="227982" y="56484"/>
                  </a:lnTo>
                  <a:lnTo>
                    <a:pt x="259673" y="14819"/>
                  </a:lnTo>
                  <a:lnTo>
                    <a:pt x="263102" y="11427"/>
                  </a:lnTo>
                  <a:lnTo>
                    <a:pt x="263102" y="5939"/>
                  </a:lnTo>
                  <a:lnTo>
                    <a:pt x="259673" y="2547"/>
                  </a:lnTo>
                  <a:lnTo>
                    <a:pt x="258035" y="914"/>
                  </a:lnTo>
                  <a:lnTo>
                    <a:pt x="255800" y="0"/>
                  </a:lnTo>
                  <a:lnTo>
                    <a:pt x="253472" y="0"/>
                  </a:lnTo>
                  <a:lnTo>
                    <a:pt x="77958" y="0"/>
                  </a:lnTo>
                  <a:lnTo>
                    <a:pt x="73113" y="0"/>
                  </a:lnTo>
                  <a:lnTo>
                    <a:pt x="69182" y="3890"/>
                  </a:lnTo>
                  <a:lnTo>
                    <a:pt x="69182" y="8683"/>
                  </a:lnTo>
                  <a:lnTo>
                    <a:pt x="69182" y="10987"/>
                  </a:lnTo>
                  <a:lnTo>
                    <a:pt x="70106" y="13198"/>
                  </a:lnTo>
                  <a:lnTo>
                    <a:pt x="71756" y="14819"/>
                  </a:lnTo>
                  <a:lnTo>
                    <a:pt x="91425" y="34305"/>
                  </a:lnTo>
                  <a:lnTo>
                    <a:pt x="104285" y="223953"/>
                  </a:lnTo>
                  <a:lnTo>
                    <a:pt x="3668" y="451543"/>
                  </a:lnTo>
                  <a:lnTo>
                    <a:pt x="0" y="468396"/>
                  </a:lnTo>
                  <a:lnTo>
                    <a:pt x="26333" y="508702"/>
                  </a:lnTo>
                  <a:lnTo>
                    <a:pt x="287557" y="512327"/>
                  </a:lnTo>
                  <a:lnTo>
                    <a:pt x="304636" y="508910"/>
                  </a:lnTo>
                  <a:lnTo>
                    <a:pt x="318582" y="499600"/>
                  </a:lnTo>
                  <a:lnTo>
                    <a:pt x="327982" y="485797"/>
                  </a:lnTo>
                  <a:lnTo>
                    <a:pt x="331423" y="468896"/>
                  </a:lnTo>
                  <a:lnTo>
                    <a:pt x="331423" y="462924"/>
                  </a:lnTo>
                  <a:lnTo>
                    <a:pt x="330171" y="457016"/>
                  </a:lnTo>
                  <a:lnTo>
                    <a:pt x="327761" y="451543"/>
                  </a:lnTo>
                  <a:close/>
                </a:path>
              </a:pathLst>
            </a:custGeom>
            <a:ln w="8748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891" y="3805941"/>
              <a:ext cx="141719" cy="10423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60588" y="3923184"/>
              <a:ext cx="296545" cy="365125"/>
            </a:xfrm>
            <a:custGeom>
              <a:avLst/>
              <a:gdLst/>
              <a:ahLst/>
              <a:cxnLst/>
              <a:rect l="l" t="t" r="r" b="b"/>
              <a:pathLst>
                <a:path w="296544" h="365125">
                  <a:moveTo>
                    <a:pt x="292078" y="352916"/>
                  </a:moveTo>
                  <a:lnTo>
                    <a:pt x="287257" y="360343"/>
                  </a:lnTo>
                  <a:lnTo>
                    <a:pt x="278926" y="364798"/>
                  </a:lnTo>
                  <a:lnTo>
                    <a:pt x="269999" y="364708"/>
                  </a:lnTo>
                  <a:lnTo>
                    <a:pt x="26315" y="364708"/>
                  </a:lnTo>
                  <a:lnTo>
                    <a:pt x="0" y="335068"/>
                  </a:lnTo>
                  <a:lnTo>
                    <a:pt x="748" y="331522"/>
                  </a:lnTo>
                  <a:lnTo>
                    <a:pt x="2188" y="328237"/>
                  </a:lnTo>
                  <a:lnTo>
                    <a:pt x="103541" y="98991"/>
                  </a:lnTo>
                  <a:lnTo>
                    <a:pt x="104032" y="97903"/>
                  </a:lnTo>
                  <a:lnTo>
                    <a:pt x="104278" y="96711"/>
                  </a:lnTo>
                  <a:lnTo>
                    <a:pt x="104278" y="95518"/>
                  </a:lnTo>
                  <a:lnTo>
                    <a:pt x="104278" y="0"/>
                  </a:lnTo>
                  <a:lnTo>
                    <a:pt x="192035" y="0"/>
                  </a:lnTo>
                  <a:lnTo>
                    <a:pt x="192035" y="95518"/>
                  </a:lnTo>
                  <a:lnTo>
                    <a:pt x="192035" y="96711"/>
                  </a:lnTo>
                  <a:lnTo>
                    <a:pt x="192293" y="97903"/>
                  </a:lnTo>
                  <a:lnTo>
                    <a:pt x="192772" y="98991"/>
                  </a:lnTo>
                  <a:lnTo>
                    <a:pt x="294126" y="328237"/>
                  </a:lnTo>
                  <a:lnTo>
                    <a:pt x="296032" y="334448"/>
                  </a:lnTo>
                  <a:lnTo>
                    <a:pt x="296310" y="340836"/>
                  </a:lnTo>
                  <a:lnTo>
                    <a:pt x="294983" y="347094"/>
                  </a:lnTo>
                  <a:lnTo>
                    <a:pt x="292078" y="352916"/>
                  </a:lnTo>
                  <a:close/>
                </a:path>
              </a:pathLst>
            </a:custGeom>
            <a:ln w="8739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4869" y="3762377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19" h="5079">
                  <a:moveTo>
                    <a:pt x="32648" y="0"/>
                  </a:moveTo>
                  <a:lnTo>
                    <a:pt x="0" y="0"/>
                  </a:lnTo>
                  <a:lnTo>
                    <a:pt x="2660" y="1774"/>
                  </a:lnTo>
                  <a:lnTo>
                    <a:pt x="16324" y="4503"/>
                  </a:lnTo>
                  <a:lnTo>
                    <a:pt x="29988" y="1774"/>
                  </a:lnTo>
                  <a:lnTo>
                    <a:pt x="32648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4869" y="3762377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19" h="5079">
                  <a:moveTo>
                    <a:pt x="0" y="0"/>
                  </a:moveTo>
                  <a:lnTo>
                    <a:pt x="2660" y="1774"/>
                  </a:lnTo>
                  <a:lnTo>
                    <a:pt x="16324" y="4503"/>
                  </a:lnTo>
                  <a:lnTo>
                    <a:pt x="29988" y="1774"/>
                  </a:lnTo>
                  <a:lnTo>
                    <a:pt x="32648" y="0"/>
                  </a:lnTo>
                </a:path>
              </a:pathLst>
            </a:custGeom>
            <a:ln w="868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8505" y="3978046"/>
              <a:ext cx="381000" cy="388620"/>
            </a:xfrm>
            <a:custGeom>
              <a:avLst/>
              <a:gdLst/>
              <a:ahLst/>
              <a:cxnLst/>
              <a:rect l="l" t="t" r="r" b="b"/>
              <a:pathLst>
                <a:path w="381000" h="388620">
                  <a:moveTo>
                    <a:pt x="380555" y="0"/>
                  </a:moveTo>
                  <a:lnTo>
                    <a:pt x="346976" y="0"/>
                  </a:lnTo>
                  <a:lnTo>
                    <a:pt x="346976" y="353568"/>
                  </a:lnTo>
                  <a:lnTo>
                    <a:pt x="0" y="353568"/>
                  </a:lnTo>
                  <a:lnTo>
                    <a:pt x="0" y="388150"/>
                  </a:lnTo>
                  <a:lnTo>
                    <a:pt x="380555" y="388150"/>
                  </a:lnTo>
                  <a:lnTo>
                    <a:pt x="380555" y="353568"/>
                  </a:lnTo>
                  <a:lnTo>
                    <a:pt x="380555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511" y="3978456"/>
              <a:ext cx="381000" cy="387350"/>
            </a:xfrm>
            <a:custGeom>
              <a:avLst/>
              <a:gdLst/>
              <a:ahLst/>
              <a:cxnLst/>
              <a:rect l="l" t="t" r="r" b="b"/>
              <a:pathLst>
                <a:path w="381000" h="387350">
                  <a:moveTo>
                    <a:pt x="346974" y="0"/>
                  </a:moveTo>
                  <a:lnTo>
                    <a:pt x="380553" y="0"/>
                  </a:lnTo>
                  <a:lnTo>
                    <a:pt x="380553" y="387212"/>
                  </a:lnTo>
                  <a:lnTo>
                    <a:pt x="0" y="387211"/>
                  </a:lnTo>
                  <a:lnTo>
                    <a:pt x="0" y="353046"/>
                  </a:lnTo>
                  <a:lnTo>
                    <a:pt x="346974" y="353046"/>
                  </a:lnTo>
                  <a:lnTo>
                    <a:pt x="346974" y="0"/>
                  </a:lnTo>
                  <a:close/>
                </a:path>
              </a:pathLst>
            </a:custGeom>
            <a:ln w="5644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0348" y="4098036"/>
              <a:ext cx="61594" cy="199390"/>
            </a:xfrm>
            <a:custGeom>
              <a:avLst/>
              <a:gdLst/>
              <a:ahLst/>
              <a:cxnLst/>
              <a:rect l="l" t="t" r="r" b="b"/>
              <a:pathLst>
                <a:path w="61594" h="199389">
                  <a:moveTo>
                    <a:pt x="61560" y="0"/>
                  </a:moveTo>
                  <a:lnTo>
                    <a:pt x="0" y="0"/>
                  </a:lnTo>
                  <a:lnTo>
                    <a:pt x="0" y="199300"/>
                  </a:lnTo>
                  <a:lnTo>
                    <a:pt x="61560" y="199300"/>
                  </a:lnTo>
                  <a:lnTo>
                    <a:pt x="61560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0348" y="4098036"/>
              <a:ext cx="61594" cy="199390"/>
            </a:xfrm>
            <a:custGeom>
              <a:avLst/>
              <a:gdLst/>
              <a:ahLst/>
              <a:cxnLst/>
              <a:rect l="l" t="t" r="r" b="b"/>
              <a:pathLst>
                <a:path w="61594" h="199389">
                  <a:moveTo>
                    <a:pt x="0" y="199300"/>
                  </a:moveTo>
                  <a:lnTo>
                    <a:pt x="61560" y="199300"/>
                  </a:lnTo>
                  <a:lnTo>
                    <a:pt x="61560" y="0"/>
                  </a:lnTo>
                  <a:lnTo>
                    <a:pt x="0" y="0"/>
                  </a:lnTo>
                  <a:lnTo>
                    <a:pt x="0" y="199300"/>
                  </a:lnTo>
                  <a:close/>
                </a:path>
              </a:pathLst>
            </a:custGeom>
            <a:ln w="5604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6402" y="3978456"/>
              <a:ext cx="61594" cy="319405"/>
            </a:xfrm>
            <a:custGeom>
              <a:avLst/>
              <a:gdLst/>
              <a:ahLst/>
              <a:cxnLst/>
              <a:rect l="l" t="t" r="r" b="b"/>
              <a:pathLst>
                <a:path w="61595" h="319404">
                  <a:moveTo>
                    <a:pt x="61560" y="0"/>
                  </a:moveTo>
                  <a:lnTo>
                    <a:pt x="0" y="0"/>
                  </a:lnTo>
                  <a:lnTo>
                    <a:pt x="0" y="318880"/>
                  </a:lnTo>
                  <a:lnTo>
                    <a:pt x="61560" y="318880"/>
                  </a:lnTo>
                  <a:lnTo>
                    <a:pt x="61560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6402" y="3978456"/>
              <a:ext cx="61594" cy="319405"/>
            </a:xfrm>
            <a:custGeom>
              <a:avLst/>
              <a:gdLst/>
              <a:ahLst/>
              <a:cxnLst/>
              <a:rect l="l" t="t" r="r" b="b"/>
              <a:pathLst>
                <a:path w="61595" h="319404">
                  <a:moveTo>
                    <a:pt x="0" y="318880"/>
                  </a:moveTo>
                  <a:lnTo>
                    <a:pt x="61560" y="318880"/>
                  </a:lnTo>
                  <a:lnTo>
                    <a:pt x="61560" y="0"/>
                  </a:lnTo>
                  <a:lnTo>
                    <a:pt x="0" y="0"/>
                  </a:lnTo>
                  <a:lnTo>
                    <a:pt x="0" y="318880"/>
                  </a:lnTo>
                  <a:close/>
                </a:path>
              </a:pathLst>
            </a:custGeom>
            <a:ln w="5599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2457" y="4098036"/>
              <a:ext cx="61594" cy="199390"/>
            </a:xfrm>
            <a:custGeom>
              <a:avLst/>
              <a:gdLst/>
              <a:ahLst/>
              <a:cxnLst/>
              <a:rect l="l" t="t" r="r" b="b"/>
              <a:pathLst>
                <a:path w="61595" h="199389">
                  <a:moveTo>
                    <a:pt x="61560" y="0"/>
                  </a:moveTo>
                  <a:lnTo>
                    <a:pt x="0" y="0"/>
                  </a:lnTo>
                  <a:lnTo>
                    <a:pt x="0" y="199300"/>
                  </a:lnTo>
                  <a:lnTo>
                    <a:pt x="61560" y="199300"/>
                  </a:lnTo>
                  <a:lnTo>
                    <a:pt x="61560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457" y="4098036"/>
              <a:ext cx="61594" cy="199390"/>
            </a:xfrm>
            <a:custGeom>
              <a:avLst/>
              <a:gdLst/>
              <a:ahLst/>
              <a:cxnLst/>
              <a:rect l="l" t="t" r="r" b="b"/>
              <a:pathLst>
                <a:path w="61595" h="199389">
                  <a:moveTo>
                    <a:pt x="0" y="199300"/>
                  </a:moveTo>
                  <a:lnTo>
                    <a:pt x="61560" y="199300"/>
                  </a:lnTo>
                  <a:lnTo>
                    <a:pt x="61560" y="0"/>
                  </a:lnTo>
                  <a:lnTo>
                    <a:pt x="0" y="0"/>
                  </a:lnTo>
                  <a:lnTo>
                    <a:pt x="0" y="199300"/>
                  </a:lnTo>
                  <a:close/>
                </a:path>
              </a:pathLst>
            </a:custGeom>
            <a:ln w="5604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8511" y="4194839"/>
              <a:ext cx="61594" cy="102870"/>
            </a:xfrm>
            <a:custGeom>
              <a:avLst/>
              <a:gdLst/>
              <a:ahLst/>
              <a:cxnLst/>
              <a:rect l="l" t="t" r="r" b="b"/>
              <a:pathLst>
                <a:path w="61595" h="102870">
                  <a:moveTo>
                    <a:pt x="61560" y="0"/>
                  </a:moveTo>
                  <a:lnTo>
                    <a:pt x="0" y="0"/>
                  </a:lnTo>
                  <a:lnTo>
                    <a:pt x="0" y="102497"/>
                  </a:lnTo>
                  <a:lnTo>
                    <a:pt x="61560" y="102497"/>
                  </a:lnTo>
                  <a:lnTo>
                    <a:pt x="61560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8511" y="4194839"/>
              <a:ext cx="61594" cy="102870"/>
            </a:xfrm>
            <a:custGeom>
              <a:avLst/>
              <a:gdLst/>
              <a:ahLst/>
              <a:cxnLst/>
              <a:rect l="l" t="t" r="r" b="b"/>
              <a:pathLst>
                <a:path w="61595" h="102870">
                  <a:moveTo>
                    <a:pt x="0" y="102497"/>
                  </a:moveTo>
                  <a:lnTo>
                    <a:pt x="61560" y="102497"/>
                  </a:lnTo>
                  <a:lnTo>
                    <a:pt x="61560" y="0"/>
                  </a:lnTo>
                  <a:lnTo>
                    <a:pt x="0" y="0"/>
                  </a:lnTo>
                  <a:lnTo>
                    <a:pt x="0" y="102497"/>
                  </a:lnTo>
                  <a:close/>
                </a:path>
              </a:pathLst>
            </a:custGeom>
            <a:ln w="5622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3862" y="3710051"/>
              <a:ext cx="790575" cy="695325"/>
            </a:xfrm>
            <a:custGeom>
              <a:avLst/>
              <a:gdLst/>
              <a:ahLst/>
              <a:cxnLst/>
              <a:rect l="l" t="t" r="r" b="b"/>
              <a:pathLst>
                <a:path w="790575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8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798" y="9096"/>
                  </a:lnTo>
                  <a:lnTo>
                    <a:pt x="756634" y="33909"/>
                  </a:lnTo>
                  <a:lnTo>
                    <a:pt x="781468" y="70723"/>
                  </a:lnTo>
                  <a:lnTo>
                    <a:pt x="790575" y="115824"/>
                  </a:lnTo>
                  <a:lnTo>
                    <a:pt x="790575" y="579374"/>
                  </a:lnTo>
                  <a:lnTo>
                    <a:pt x="781468" y="624494"/>
                  </a:lnTo>
                  <a:lnTo>
                    <a:pt x="756634" y="661352"/>
                  </a:lnTo>
                  <a:lnTo>
                    <a:pt x="719798" y="686208"/>
                  </a:lnTo>
                  <a:lnTo>
                    <a:pt x="674687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88937" y="1246250"/>
            <a:ext cx="803275" cy="708025"/>
            <a:chOff x="388937" y="1246250"/>
            <a:chExt cx="803275" cy="708025"/>
          </a:xfrm>
        </p:grpSpPr>
        <p:sp>
          <p:nvSpPr>
            <p:cNvPr id="31" name="object 31"/>
            <p:cNvSpPr/>
            <p:nvPr/>
          </p:nvSpPr>
          <p:spPr>
            <a:xfrm>
              <a:off x="556832" y="1284955"/>
              <a:ext cx="324485" cy="478790"/>
            </a:xfrm>
            <a:custGeom>
              <a:avLst/>
              <a:gdLst/>
              <a:ahLst/>
              <a:cxnLst/>
              <a:rect l="l" t="t" r="r" b="b"/>
              <a:pathLst>
                <a:path w="324484" h="478789">
                  <a:moveTo>
                    <a:pt x="324021" y="272158"/>
                  </a:moveTo>
                  <a:lnTo>
                    <a:pt x="289041" y="107059"/>
                  </a:lnTo>
                  <a:lnTo>
                    <a:pt x="214319" y="42710"/>
                  </a:lnTo>
                  <a:lnTo>
                    <a:pt x="214319" y="0"/>
                  </a:lnTo>
                  <a:lnTo>
                    <a:pt x="46339" y="0"/>
                  </a:lnTo>
                  <a:lnTo>
                    <a:pt x="46339" y="28472"/>
                  </a:lnTo>
                  <a:lnTo>
                    <a:pt x="39098" y="53485"/>
                  </a:lnTo>
                  <a:lnTo>
                    <a:pt x="23169" y="74813"/>
                  </a:lnTo>
                  <a:lnTo>
                    <a:pt x="7240" y="102868"/>
                  </a:lnTo>
                  <a:lnTo>
                    <a:pt x="0" y="148060"/>
                  </a:lnTo>
                  <a:lnTo>
                    <a:pt x="0" y="250563"/>
                  </a:lnTo>
                  <a:lnTo>
                    <a:pt x="2742" y="263829"/>
                  </a:lnTo>
                  <a:lnTo>
                    <a:pt x="10209" y="274693"/>
                  </a:lnTo>
                  <a:lnTo>
                    <a:pt x="21259" y="282034"/>
                  </a:lnTo>
                  <a:lnTo>
                    <a:pt x="34754" y="284730"/>
                  </a:lnTo>
                  <a:lnTo>
                    <a:pt x="44022" y="284730"/>
                  </a:lnTo>
                  <a:lnTo>
                    <a:pt x="52131" y="281313"/>
                  </a:lnTo>
                  <a:lnTo>
                    <a:pt x="57924" y="275619"/>
                  </a:lnTo>
                  <a:lnTo>
                    <a:pt x="57924" y="279036"/>
                  </a:lnTo>
                  <a:lnTo>
                    <a:pt x="60666" y="292302"/>
                  </a:lnTo>
                  <a:lnTo>
                    <a:pt x="68133" y="303166"/>
                  </a:lnTo>
                  <a:lnTo>
                    <a:pt x="79184" y="310507"/>
                  </a:lnTo>
                  <a:lnTo>
                    <a:pt x="92678" y="313203"/>
                  </a:lnTo>
                  <a:lnTo>
                    <a:pt x="99493" y="312571"/>
                  </a:lnTo>
                  <a:lnTo>
                    <a:pt x="105928" y="310712"/>
                  </a:lnTo>
                  <a:lnTo>
                    <a:pt x="111820" y="307678"/>
                  </a:lnTo>
                  <a:lnTo>
                    <a:pt x="117006" y="303522"/>
                  </a:lnTo>
                  <a:lnTo>
                    <a:pt x="121441" y="314191"/>
                  </a:lnTo>
                  <a:lnTo>
                    <a:pt x="129025" y="322670"/>
                  </a:lnTo>
                  <a:lnTo>
                    <a:pt x="138999" y="328267"/>
                  </a:lnTo>
                  <a:lnTo>
                    <a:pt x="150602" y="330287"/>
                  </a:lnTo>
                  <a:lnTo>
                    <a:pt x="164097" y="327591"/>
                  </a:lnTo>
                  <a:lnTo>
                    <a:pt x="175147" y="320250"/>
                  </a:lnTo>
                  <a:lnTo>
                    <a:pt x="182614" y="309386"/>
                  </a:lnTo>
                  <a:lnTo>
                    <a:pt x="185357" y="296119"/>
                  </a:lnTo>
                  <a:lnTo>
                    <a:pt x="185357" y="449873"/>
                  </a:lnTo>
                  <a:lnTo>
                    <a:pt x="187601" y="461049"/>
                  </a:lnTo>
                  <a:lnTo>
                    <a:pt x="193756" y="470089"/>
                  </a:lnTo>
                  <a:lnTo>
                    <a:pt x="202951" y="476139"/>
                  </a:lnTo>
                  <a:lnTo>
                    <a:pt x="214319" y="478346"/>
                  </a:lnTo>
                  <a:lnTo>
                    <a:pt x="225686" y="476139"/>
                  </a:lnTo>
                  <a:lnTo>
                    <a:pt x="234882" y="470089"/>
                  </a:lnTo>
                  <a:lnTo>
                    <a:pt x="241036" y="461049"/>
                  </a:lnTo>
                  <a:lnTo>
                    <a:pt x="243281" y="449873"/>
                  </a:lnTo>
                  <a:lnTo>
                    <a:pt x="243281" y="167991"/>
                  </a:lnTo>
                  <a:lnTo>
                    <a:pt x="267030" y="273341"/>
                  </a:lnTo>
                  <a:lnTo>
                    <a:pt x="271727" y="283689"/>
                  </a:lnTo>
                  <a:lnTo>
                    <a:pt x="279845" y="291208"/>
                  </a:lnTo>
                  <a:lnTo>
                    <a:pt x="290244" y="295203"/>
                  </a:lnTo>
                  <a:lnTo>
                    <a:pt x="301784" y="294981"/>
                  </a:lnTo>
                  <a:lnTo>
                    <a:pt x="312310" y="290363"/>
                  </a:lnTo>
                  <a:lnTo>
                    <a:pt x="319958" y="282381"/>
                  </a:lnTo>
                  <a:lnTo>
                    <a:pt x="324021" y="272158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6832" y="1284955"/>
              <a:ext cx="324485" cy="478790"/>
            </a:xfrm>
            <a:custGeom>
              <a:avLst/>
              <a:gdLst/>
              <a:ahLst/>
              <a:cxnLst/>
              <a:rect l="l" t="t" r="r" b="b"/>
              <a:pathLst>
                <a:path w="324484" h="478789">
                  <a:moveTo>
                    <a:pt x="243281" y="449873"/>
                  </a:moveTo>
                  <a:lnTo>
                    <a:pt x="243281" y="167991"/>
                  </a:lnTo>
                  <a:lnTo>
                    <a:pt x="267030" y="273341"/>
                  </a:lnTo>
                  <a:lnTo>
                    <a:pt x="271727" y="283689"/>
                  </a:lnTo>
                  <a:lnTo>
                    <a:pt x="279845" y="291208"/>
                  </a:lnTo>
                  <a:lnTo>
                    <a:pt x="290244" y="295203"/>
                  </a:lnTo>
                  <a:lnTo>
                    <a:pt x="301784" y="294981"/>
                  </a:lnTo>
                  <a:lnTo>
                    <a:pt x="312310" y="290363"/>
                  </a:lnTo>
                  <a:lnTo>
                    <a:pt x="319958" y="282381"/>
                  </a:lnTo>
                  <a:lnTo>
                    <a:pt x="324021" y="272158"/>
                  </a:lnTo>
                  <a:lnTo>
                    <a:pt x="323795" y="260813"/>
                  </a:lnTo>
                  <a:lnTo>
                    <a:pt x="289041" y="107059"/>
                  </a:lnTo>
                  <a:lnTo>
                    <a:pt x="214319" y="42710"/>
                  </a:lnTo>
                  <a:lnTo>
                    <a:pt x="214319" y="0"/>
                  </a:lnTo>
                  <a:lnTo>
                    <a:pt x="46339" y="0"/>
                  </a:lnTo>
                  <a:lnTo>
                    <a:pt x="46339" y="28472"/>
                  </a:lnTo>
                  <a:lnTo>
                    <a:pt x="39098" y="53485"/>
                  </a:lnTo>
                  <a:lnTo>
                    <a:pt x="23169" y="74813"/>
                  </a:lnTo>
                  <a:lnTo>
                    <a:pt x="7240" y="102868"/>
                  </a:lnTo>
                  <a:lnTo>
                    <a:pt x="0" y="148060"/>
                  </a:lnTo>
                  <a:lnTo>
                    <a:pt x="0" y="168400"/>
                  </a:lnTo>
                  <a:lnTo>
                    <a:pt x="0" y="197176"/>
                  </a:lnTo>
                  <a:lnTo>
                    <a:pt x="0" y="227019"/>
                  </a:lnTo>
                  <a:lnTo>
                    <a:pt x="0" y="250563"/>
                  </a:lnTo>
                  <a:lnTo>
                    <a:pt x="2742" y="263829"/>
                  </a:lnTo>
                  <a:lnTo>
                    <a:pt x="10209" y="274693"/>
                  </a:lnTo>
                  <a:lnTo>
                    <a:pt x="21259" y="282034"/>
                  </a:lnTo>
                  <a:lnTo>
                    <a:pt x="34754" y="284730"/>
                  </a:lnTo>
                  <a:lnTo>
                    <a:pt x="44022" y="284730"/>
                  </a:lnTo>
                  <a:lnTo>
                    <a:pt x="52131" y="281313"/>
                  </a:lnTo>
                  <a:lnTo>
                    <a:pt x="57924" y="275619"/>
                  </a:lnTo>
                  <a:lnTo>
                    <a:pt x="57924" y="276758"/>
                  </a:lnTo>
                  <a:lnTo>
                    <a:pt x="57924" y="277897"/>
                  </a:lnTo>
                  <a:lnTo>
                    <a:pt x="57924" y="279036"/>
                  </a:lnTo>
                  <a:lnTo>
                    <a:pt x="60666" y="292302"/>
                  </a:lnTo>
                  <a:lnTo>
                    <a:pt x="68133" y="303166"/>
                  </a:lnTo>
                  <a:lnTo>
                    <a:pt x="79184" y="310507"/>
                  </a:lnTo>
                  <a:lnTo>
                    <a:pt x="92678" y="313203"/>
                  </a:lnTo>
                  <a:lnTo>
                    <a:pt x="99493" y="312571"/>
                  </a:lnTo>
                  <a:lnTo>
                    <a:pt x="105928" y="310712"/>
                  </a:lnTo>
                  <a:lnTo>
                    <a:pt x="111820" y="307678"/>
                  </a:lnTo>
                  <a:lnTo>
                    <a:pt x="117006" y="303522"/>
                  </a:lnTo>
                  <a:lnTo>
                    <a:pt x="121441" y="314191"/>
                  </a:lnTo>
                  <a:lnTo>
                    <a:pt x="129025" y="322670"/>
                  </a:lnTo>
                  <a:lnTo>
                    <a:pt x="138999" y="328267"/>
                  </a:lnTo>
                  <a:lnTo>
                    <a:pt x="150602" y="330287"/>
                  </a:lnTo>
                  <a:lnTo>
                    <a:pt x="164097" y="327591"/>
                  </a:lnTo>
                  <a:lnTo>
                    <a:pt x="175147" y="320250"/>
                  </a:lnTo>
                  <a:lnTo>
                    <a:pt x="182614" y="309386"/>
                  </a:lnTo>
                  <a:lnTo>
                    <a:pt x="185357" y="296119"/>
                  </a:lnTo>
                  <a:lnTo>
                    <a:pt x="185357" y="449873"/>
                  </a:lnTo>
                  <a:lnTo>
                    <a:pt x="187601" y="461049"/>
                  </a:lnTo>
                  <a:lnTo>
                    <a:pt x="193756" y="470089"/>
                  </a:lnTo>
                  <a:lnTo>
                    <a:pt x="202951" y="476139"/>
                  </a:lnTo>
                  <a:lnTo>
                    <a:pt x="214319" y="478346"/>
                  </a:lnTo>
                  <a:lnTo>
                    <a:pt x="225686" y="476139"/>
                  </a:lnTo>
                  <a:lnTo>
                    <a:pt x="234882" y="470089"/>
                  </a:lnTo>
                  <a:lnTo>
                    <a:pt x="241036" y="461049"/>
                  </a:lnTo>
                  <a:lnTo>
                    <a:pt x="243281" y="449873"/>
                  </a:lnTo>
                  <a:close/>
                </a:path>
              </a:pathLst>
            </a:custGeom>
            <a:ln w="572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5287" y="1252600"/>
              <a:ext cx="790575" cy="695325"/>
            </a:xfrm>
            <a:custGeom>
              <a:avLst/>
              <a:gdLst/>
              <a:ahLst/>
              <a:cxnLst/>
              <a:rect l="l" t="t" r="r" b="b"/>
              <a:pathLst>
                <a:path w="790575" h="695325">
                  <a:moveTo>
                    <a:pt x="0" y="115824"/>
                  </a:moveTo>
                  <a:lnTo>
                    <a:pt x="9108" y="70723"/>
                  </a:lnTo>
                  <a:lnTo>
                    <a:pt x="33945" y="33909"/>
                  </a:lnTo>
                  <a:lnTo>
                    <a:pt x="70782" y="9096"/>
                  </a:lnTo>
                  <a:lnTo>
                    <a:pt x="115887" y="0"/>
                  </a:lnTo>
                  <a:lnTo>
                    <a:pt x="674687" y="0"/>
                  </a:lnTo>
                  <a:lnTo>
                    <a:pt x="719798" y="9096"/>
                  </a:lnTo>
                  <a:lnTo>
                    <a:pt x="756634" y="33909"/>
                  </a:lnTo>
                  <a:lnTo>
                    <a:pt x="781468" y="70723"/>
                  </a:lnTo>
                  <a:lnTo>
                    <a:pt x="790575" y="115824"/>
                  </a:lnTo>
                  <a:lnTo>
                    <a:pt x="790575" y="579374"/>
                  </a:lnTo>
                  <a:lnTo>
                    <a:pt x="781468" y="624494"/>
                  </a:lnTo>
                  <a:lnTo>
                    <a:pt x="756634" y="661352"/>
                  </a:lnTo>
                  <a:lnTo>
                    <a:pt x="719798" y="686208"/>
                  </a:lnTo>
                  <a:lnTo>
                    <a:pt x="674687" y="695325"/>
                  </a:lnTo>
                  <a:lnTo>
                    <a:pt x="115887" y="695325"/>
                  </a:lnTo>
                  <a:lnTo>
                    <a:pt x="70782" y="686208"/>
                  </a:lnTo>
                  <a:lnTo>
                    <a:pt x="33945" y="661352"/>
                  </a:lnTo>
                  <a:lnTo>
                    <a:pt x="9108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50" y="1838324"/>
              <a:ext cx="654685" cy="57150"/>
            </a:xfrm>
            <a:custGeom>
              <a:avLst/>
              <a:gdLst/>
              <a:ahLst/>
              <a:cxnLst/>
              <a:rect l="l" t="t" r="r" b="b"/>
              <a:pathLst>
                <a:path w="654685" h="57150">
                  <a:moveTo>
                    <a:pt x="0" y="0"/>
                  </a:moveTo>
                  <a:lnTo>
                    <a:pt x="654583" y="0"/>
                  </a:lnTo>
                </a:path>
                <a:path w="654685" h="57150">
                  <a:moveTo>
                    <a:pt x="28575" y="57150"/>
                  </a:moveTo>
                  <a:lnTo>
                    <a:pt x="613956" y="57150"/>
                  </a:lnTo>
                </a:path>
              </a:pathLst>
            </a:custGeom>
            <a:ln w="381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6851" y="1669287"/>
              <a:ext cx="630555" cy="125730"/>
            </a:xfrm>
            <a:custGeom>
              <a:avLst/>
              <a:gdLst/>
              <a:ahLst/>
              <a:cxnLst/>
              <a:rect l="l" t="t" r="r" b="b"/>
              <a:pathLst>
                <a:path w="630555" h="125730">
                  <a:moveTo>
                    <a:pt x="630504" y="0"/>
                  </a:moveTo>
                  <a:lnTo>
                    <a:pt x="575087" y="30629"/>
                  </a:lnTo>
                  <a:lnTo>
                    <a:pt x="520223" y="57028"/>
                  </a:lnTo>
                  <a:lnTo>
                    <a:pt x="466174" y="79181"/>
                  </a:lnTo>
                  <a:lnTo>
                    <a:pt x="413200" y="97074"/>
                  </a:lnTo>
                  <a:lnTo>
                    <a:pt x="361563" y="110690"/>
                  </a:lnTo>
                  <a:lnTo>
                    <a:pt x="311523" y="120014"/>
                  </a:lnTo>
                  <a:lnTo>
                    <a:pt x="263340" y="125031"/>
                  </a:lnTo>
                  <a:lnTo>
                    <a:pt x="217277" y="125724"/>
                  </a:lnTo>
                  <a:lnTo>
                    <a:pt x="173593" y="122079"/>
                  </a:lnTo>
                  <a:lnTo>
                    <a:pt x="132550" y="114079"/>
                  </a:lnTo>
                  <a:lnTo>
                    <a:pt x="94408" y="101710"/>
                  </a:lnTo>
                  <a:lnTo>
                    <a:pt x="59428" y="84955"/>
                  </a:lnTo>
                  <a:lnTo>
                    <a:pt x="27872" y="63799"/>
                  </a:lnTo>
                  <a:lnTo>
                    <a:pt x="0" y="38226"/>
                  </a:lnTo>
                </a:path>
              </a:pathLst>
            </a:custGeom>
            <a:ln w="28575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648" y="5398418"/>
            <a:ext cx="658728" cy="585536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2375" y="285750"/>
              <a:ext cx="7591425" cy="1019175"/>
            </a:xfrm>
            <a:custGeom>
              <a:avLst/>
              <a:gdLst/>
              <a:ahLst/>
              <a:cxnLst/>
              <a:rect l="l" t="t" r="r" b="b"/>
              <a:pathLst>
                <a:path w="7591425" h="1019175">
                  <a:moveTo>
                    <a:pt x="7591425" y="0"/>
                  </a:moveTo>
                  <a:lnTo>
                    <a:pt x="0" y="0"/>
                  </a:lnTo>
                  <a:lnTo>
                    <a:pt x="0" y="1019175"/>
                  </a:lnTo>
                  <a:lnTo>
                    <a:pt x="7591425" y="101917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8100" y="289560"/>
            <a:ext cx="33026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INFRATECH-</a:t>
            </a:r>
            <a:r>
              <a:rPr sz="3600" spc="-25" dirty="0">
                <a:solidFill>
                  <a:srgbClr val="F39E0C"/>
                </a:solidFill>
              </a:rPr>
              <a:t>02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2876550" y="1304925"/>
            <a:ext cx="7991475" cy="5362575"/>
          </a:xfrm>
          <a:custGeom>
            <a:avLst/>
            <a:gdLst/>
            <a:ahLst/>
            <a:cxnLst/>
            <a:rect l="l" t="t" r="r" b="b"/>
            <a:pathLst>
              <a:path w="7991475" h="5362575">
                <a:moveTo>
                  <a:pt x="7991475" y="0"/>
                </a:moveTo>
                <a:lnTo>
                  <a:pt x="0" y="0"/>
                </a:lnTo>
                <a:lnTo>
                  <a:pt x="0" y="5362575"/>
                </a:lnTo>
                <a:lnTo>
                  <a:pt x="7991475" y="5362575"/>
                </a:lnTo>
                <a:lnTo>
                  <a:pt x="7991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09900" y="795337"/>
            <a:ext cx="7715250" cy="58724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125"/>
              </a:spcBef>
              <a:tabLst>
                <a:tab pos="6341110" algn="l"/>
              </a:tabLst>
            </a:pPr>
            <a:r>
              <a:rPr sz="2600" b="1" spc="-10" dirty="0">
                <a:solidFill>
                  <a:srgbClr val="1A79AC"/>
                </a:solidFill>
                <a:latin typeface="Arial"/>
                <a:cs typeface="Arial"/>
              </a:rPr>
              <a:t>Scope</a:t>
            </a:r>
            <a:r>
              <a:rPr sz="2600" b="1" dirty="0">
                <a:solidFill>
                  <a:srgbClr val="1A79AC"/>
                </a:solidFill>
                <a:latin typeface="Arial"/>
                <a:cs typeface="Arial"/>
              </a:rPr>
              <a:t>	</a:t>
            </a:r>
            <a:r>
              <a:rPr sz="2600" b="1" spc="-25" dirty="0">
                <a:solidFill>
                  <a:srgbClr val="1A79AC"/>
                </a:solidFill>
                <a:latin typeface="Arial"/>
                <a:cs typeface="Arial"/>
              </a:rPr>
              <a:t>1/3</a:t>
            </a:r>
            <a:endParaRPr sz="2600">
              <a:latin typeface="Arial"/>
              <a:cs typeface="Arial"/>
            </a:endParaRPr>
          </a:p>
          <a:p>
            <a:pPr marL="355600" marR="142240" indent="-343535">
              <a:lnSpc>
                <a:spcPts val="2180"/>
              </a:lnSpc>
              <a:spcBef>
                <a:spcPts val="1910"/>
              </a:spcBef>
              <a:buClr>
                <a:srgbClr val="1A79AC"/>
              </a:buClr>
              <a:buChar char="•"/>
              <a:tabLst>
                <a:tab pos="355600" algn="l"/>
              </a:tabLst>
            </a:pP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develop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NEW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DIGITAL</a:t>
            </a:r>
            <a:r>
              <a:rPr sz="2000" b="1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TWINS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(or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major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new</a:t>
            </a:r>
            <a:r>
              <a:rPr sz="2000" spc="-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components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of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existing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ones)</a:t>
            </a:r>
            <a:endParaRPr sz="2000">
              <a:latin typeface="Arial"/>
              <a:cs typeface="Arial"/>
            </a:endParaRPr>
          </a:p>
          <a:p>
            <a:pPr marL="730250" marR="194310" lvl="1" indent="-359410">
              <a:lnSpc>
                <a:spcPts val="2180"/>
              </a:lnSpc>
              <a:spcBef>
                <a:spcPts val="520"/>
              </a:spcBef>
              <a:buChar char="►"/>
              <a:tabLst>
                <a:tab pos="73215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STRENGTHEN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FORESIGHT</a:t>
            </a:r>
            <a:r>
              <a:rPr sz="2000" spc="-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ANTICIPATION 	CAPABILITIES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at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INTERSECTION</a:t>
            </a:r>
            <a:r>
              <a:rPr sz="20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ENVIRONMENT, 	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CLIMATE</a:t>
            </a:r>
            <a:r>
              <a:rPr sz="20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SECURITY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89700"/>
              </a:lnSpc>
              <a:spcBef>
                <a:spcPts val="590"/>
              </a:spcBef>
              <a:buClr>
                <a:srgbClr val="1A79AC"/>
              </a:buClr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Possible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SECURITY</a:t>
            </a:r>
            <a:r>
              <a:rPr sz="2000" b="1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RELATED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IMPACT</a:t>
            </a:r>
            <a:r>
              <a:rPr sz="2000" b="1" spc="-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SECTORS</a:t>
            </a:r>
            <a:r>
              <a:rPr sz="20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include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(but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not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limited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to)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natural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human-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induced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disasters,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health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related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emergencies,</a:t>
            </a:r>
            <a:r>
              <a:rPr sz="20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energy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sustainability</a:t>
            </a:r>
            <a:r>
              <a:rPr sz="20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management,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migration,</a:t>
            </a:r>
            <a:r>
              <a:rPr sz="20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resource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scarcity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(e.g.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food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water)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lr>
                <a:srgbClr val="1A79AC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CROSS-DISCIPLINARY</a:t>
            </a:r>
            <a:r>
              <a:rPr sz="2000" b="1" spc="-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SOLUTIONS</a:t>
            </a:r>
            <a:endParaRPr sz="2000">
              <a:latin typeface="Arial"/>
              <a:cs typeface="Arial"/>
            </a:endParaRPr>
          </a:p>
          <a:p>
            <a:pPr marL="730885" lvl="1" indent="-341630">
              <a:lnSpc>
                <a:spcPct val="100000"/>
              </a:lnSpc>
              <a:spcBef>
                <a:spcPts val="375"/>
              </a:spcBef>
              <a:buChar char="►"/>
              <a:tabLst>
                <a:tab pos="730885" algn="l"/>
              </a:tabLst>
            </a:pP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cover</a:t>
            </a:r>
            <a:r>
              <a:rPr sz="2000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risk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mitigation,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prevention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foresight,</a:t>
            </a:r>
            <a:endParaRPr sz="2000">
              <a:latin typeface="Arial"/>
              <a:cs typeface="Arial"/>
            </a:endParaRPr>
          </a:p>
          <a:p>
            <a:pPr marL="731520" lvl="1" indent="-342265">
              <a:lnSpc>
                <a:spcPct val="100000"/>
              </a:lnSpc>
              <a:spcBef>
                <a:spcPts val="380"/>
              </a:spcBef>
              <a:buChar char="►"/>
              <a:tabLst>
                <a:tab pos="73152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make</a:t>
            </a:r>
            <a:r>
              <a:rPr sz="20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use</a:t>
            </a:r>
            <a:r>
              <a:rPr sz="20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-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Destination</a:t>
            </a:r>
            <a:r>
              <a:rPr sz="20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Earth</a:t>
            </a:r>
            <a:r>
              <a:rPr sz="20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system</a:t>
            </a:r>
            <a:r>
              <a:rPr sz="2000" spc="-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capabilities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Clr>
                <a:srgbClr val="1A79AC"/>
              </a:buClr>
              <a:buChar char="•"/>
              <a:tabLst>
                <a:tab pos="355600" algn="l"/>
              </a:tabLst>
            </a:pP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 focus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LOCAL</a:t>
            </a:r>
            <a:r>
              <a:rPr sz="2000" b="1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and/or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REGIONAL</a:t>
            </a:r>
            <a:r>
              <a:rPr sz="2000" b="1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MODELS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290"/>
              </a:lnSpc>
              <a:spcBef>
                <a:spcPts val="380"/>
              </a:spcBef>
              <a:buClr>
                <a:srgbClr val="1A79AC"/>
              </a:buClr>
              <a:buChar char="•"/>
              <a:tabLst>
                <a:tab pos="355600" algn="l"/>
                <a:tab pos="260350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Rapid</a:t>
            </a:r>
            <a:r>
              <a:rPr sz="2000" spc="-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ADVANCES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IN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MODELLING,</a:t>
            </a:r>
            <a:r>
              <a:rPr sz="2000" spc="-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OBSERVATION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355600" marR="33655">
              <a:lnSpc>
                <a:spcPct val="90800"/>
              </a:lnSpc>
              <a:spcBef>
                <a:spcPts val="110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FUSION,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AI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MACHINE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LEARNING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state-of-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art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processing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visualisation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capabilities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enable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workflows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support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users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key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impact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sectors.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25150" y="5905500"/>
            <a:ext cx="12573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3537" y="1306575"/>
            <a:ext cx="4902200" cy="1196975"/>
            <a:chOff x="363537" y="1306575"/>
            <a:chExt cx="4902200" cy="1196975"/>
          </a:xfrm>
        </p:grpSpPr>
        <p:sp>
          <p:nvSpPr>
            <p:cNvPr id="3" name="object 3"/>
            <p:cNvSpPr/>
            <p:nvPr/>
          </p:nvSpPr>
          <p:spPr>
            <a:xfrm>
              <a:off x="366712" y="1309750"/>
              <a:ext cx="4895850" cy="1190625"/>
            </a:xfrm>
            <a:custGeom>
              <a:avLst/>
              <a:gdLst/>
              <a:ahLst/>
              <a:cxnLst/>
              <a:rect l="l" t="t" r="r" b="b"/>
              <a:pathLst>
                <a:path w="4895850" h="1190625">
                  <a:moveTo>
                    <a:pt x="4895850" y="0"/>
                  </a:moveTo>
                  <a:lnTo>
                    <a:pt x="0" y="0"/>
                  </a:lnTo>
                  <a:lnTo>
                    <a:pt x="0" y="1190625"/>
                  </a:lnTo>
                  <a:lnTo>
                    <a:pt x="4895850" y="1190625"/>
                  </a:lnTo>
                  <a:lnTo>
                    <a:pt x="48958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6712" y="1309750"/>
              <a:ext cx="4895850" cy="1190625"/>
            </a:xfrm>
            <a:custGeom>
              <a:avLst/>
              <a:gdLst/>
              <a:ahLst/>
              <a:cxnLst/>
              <a:rect l="l" t="t" r="r" b="b"/>
              <a:pathLst>
                <a:path w="4895850" h="1190625">
                  <a:moveTo>
                    <a:pt x="0" y="1190625"/>
                  </a:moveTo>
                  <a:lnTo>
                    <a:pt x="4895850" y="1190625"/>
                  </a:lnTo>
                  <a:lnTo>
                    <a:pt x="4895850" y="0"/>
                  </a:lnTo>
                  <a:lnTo>
                    <a:pt x="0" y="0"/>
                  </a:lnTo>
                  <a:lnTo>
                    <a:pt x="0" y="1190625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20494" y="1270952"/>
            <a:ext cx="3624579" cy="10693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167005">
              <a:lnSpc>
                <a:spcPts val="1650"/>
              </a:lnSpc>
              <a:spcBef>
                <a:spcPts val="355"/>
              </a:spcBef>
            </a:pP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Strengthen</a:t>
            </a:r>
            <a:r>
              <a:rPr sz="1550" spc="1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FORESIGHT</a:t>
            </a:r>
            <a:r>
              <a:rPr sz="1550" b="1" spc="2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006CAE"/>
                </a:solidFill>
                <a:latin typeface="Arial"/>
                <a:cs typeface="Arial"/>
              </a:rPr>
              <a:t>&amp;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ANTICIPATION</a:t>
            </a:r>
            <a:r>
              <a:rPr sz="1550" b="1" spc="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CAPABILITIES</a:t>
            </a:r>
            <a:r>
              <a:rPr sz="1550" b="1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at</a:t>
            </a:r>
            <a:r>
              <a:rPr sz="1550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intersection</a:t>
            </a:r>
            <a:r>
              <a:rPr sz="1550" b="1" spc="1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550" b="1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environment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1550" spc="1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climate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689"/>
              </a:lnSpc>
            </a:pP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550" spc="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security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5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1250" spc="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6CAE"/>
                </a:solidFill>
                <a:latin typeface="Arial"/>
                <a:cs typeface="Arial"/>
              </a:rPr>
              <a:t>short</a:t>
            </a:r>
            <a:r>
              <a:rPr sz="1250" spc="1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6CAE"/>
                </a:solidFill>
                <a:latin typeface="Arial"/>
                <a:cs typeface="Arial"/>
              </a:rPr>
              <a:t>(operational),</a:t>
            </a:r>
            <a:r>
              <a:rPr sz="1250" spc="1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6CAE"/>
                </a:solidFill>
                <a:latin typeface="Arial"/>
                <a:cs typeface="Arial"/>
              </a:rPr>
              <a:t>medium</a:t>
            </a:r>
            <a:r>
              <a:rPr sz="1250" spc="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6CAE"/>
                </a:solidFill>
                <a:latin typeface="Arial"/>
                <a:cs typeface="Arial"/>
              </a:rPr>
              <a:t>(tactical)</a:t>
            </a:r>
            <a:r>
              <a:rPr sz="1250" spc="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250" spc="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06CAE"/>
                </a:solidFill>
                <a:latin typeface="Arial"/>
                <a:cs typeface="Arial"/>
              </a:rPr>
              <a:t>long-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0494" y="2291969"/>
            <a:ext cx="200787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006CAE"/>
                </a:solidFill>
                <a:latin typeface="Arial"/>
                <a:cs typeface="Arial"/>
              </a:rPr>
              <a:t>term</a:t>
            </a:r>
            <a:r>
              <a:rPr sz="1250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6CAE"/>
                </a:solidFill>
                <a:latin typeface="Arial"/>
                <a:cs typeface="Arial"/>
              </a:rPr>
              <a:t>(strategical)</a:t>
            </a:r>
            <a:r>
              <a:rPr sz="1250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006CAE"/>
                </a:solidFill>
                <a:latin typeface="Arial"/>
                <a:cs typeface="Arial"/>
              </a:rPr>
              <a:t>scenarios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0362" y="1246250"/>
            <a:ext cx="955675" cy="974725"/>
            <a:chOff x="360362" y="1246250"/>
            <a:chExt cx="955675" cy="9747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712" y="1252473"/>
              <a:ext cx="942975" cy="9620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6712" y="1252600"/>
              <a:ext cx="942975" cy="962025"/>
            </a:xfrm>
            <a:custGeom>
              <a:avLst/>
              <a:gdLst/>
              <a:ahLst/>
              <a:cxnLst/>
              <a:rect l="l" t="t" r="r" b="b"/>
              <a:pathLst>
                <a:path w="942975" h="962025">
                  <a:moveTo>
                    <a:pt x="0" y="962025"/>
                  </a:moveTo>
                  <a:lnTo>
                    <a:pt x="942975" y="962025"/>
                  </a:lnTo>
                  <a:lnTo>
                    <a:pt x="942975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02426" y="1363725"/>
            <a:ext cx="5045075" cy="1130300"/>
            <a:chOff x="6202426" y="1363725"/>
            <a:chExt cx="5045075" cy="1130300"/>
          </a:xfrm>
        </p:grpSpPr>
        <p:sp>
          <p:nvSpPr>
            <p:cNvPr id="11" name="object 11"/>
            <p:cNvSpPr/>
            <p:nvPr/>
          </p:nvSpPr>
          <p:spPr>
            <a:xfrm>
              <a:off x="6205601" y="1366900"/>
              <a:ext cx="5038725" cy="1123950"/>
            </a:xfrm>
            <a:custGeom>
              <a:avLst/>
              <a:gdLst/>
              <a:ahLst/>
              <a:cxnLst/>
              <a:rect l="l" t="t" r="r" b="b"/>
              <a:pathLst>
                <a:path w="5038725" h="1123950">
                  <a:moveTo>
                    <a:pt x="5038725" y="0"/>
                  </a:moveTo>
                  <a:lnTo>
                    <a:pt x="0" y="0"/>
                  </a:lnTo>
                  <a:lnTo>
                    <a:pt x="0" y="1123950"/>
                  </a:lnTo>
                  <a:lnTo>
                    <a:pt x="5038725" y="1123950"/>
                  </a:lnTo>
                  <a:lnTo>
                    <a:pt x="50387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05601" y="1366900"/>
              <a:ext cx="5038725" cy="1123950"/>
            </a:xfrm>
            <a:custGeom>
              <a:avLst/>
              <a:gdLst/>
              <a:ahLst/>
              <a:cxnLst/>
              <a:rect l="l" t="t" r="r" b="b"/>
              <a:pathLst>
                <a:path w="5038725" h="1123950">
                  <a:moveTo>
                    <a:pt x="0" y="1123950"/>
                  </a:moveTo>
                  <a:lnTo>
                    <a:pt x="5038725" y="1123950"/>
                  </a:lnTo>
                  <a:lnTo>
                    <a:pt x="5038725" y="0"/>
                  </a:lnTo>
                  <a:lnTo>
                    <a:pt x="0" y="0"/>
                  </a:lnTo>
                  <a:lnTo>
                    <a:pt x="0" y="11239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74483" y="1568132"/>
            <a:ext cx="3806190" cy="6858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355"/>
              </a:spcBef>
            </a:pP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Demonstrated</a:t>
            </a:r>
            <a:r>
              <a:rPr sz="1550" spc="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usability</a:t>
            </a:r>
            <a:r>
              <a:rPr sz="1550" spc="1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through</a:t>
            </a:r>
            <a:r>
              <a:rPr sz="1550" spc="2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MINIMUM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VIABLE</a:t>
            </a:r>
            <a:r>
              <a:rPr sz="1550" b="1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PRODUCTS</a:t>
            </a:r>
            <a:r>
              <a:rPr sz="1550" b="1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(MVP)</a:t>
            </a:r>
            <a:r>
              <a:rPr sz="1550" b="1" spc="1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1550" spc="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at</a:t>
            </a:r>
            <a:r>
              <a:rPr sz="1550" b="1" spc="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least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three</a:t>
            </a:r>
            <a:r>
              <a:rPr sz="1550" b="1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application</a:t>
            </a:r>
            <a:r>
              <a:rPr sz="1550" b="1" spc="1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006CAE"/>
                </a:solidFill>
                <a:latin typeface="Arial"/>
                <a:cs typeface="Arial"/>
              </a:rPr>
              <a:t>areas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27801" y="1293875"/>
            <a:ext cx="955675" cy="974725"/>
            <a:chOff x="6027801" y="1293875"/>
            <a:chExt cx="955675" cy="97472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4151" y="1300225"/>
              <a:ext cx="942975" cy="9620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34151" y="1300225"/>
              <a:ext cx="942975" cy="962025"/>
            </a:xfrm>
            <a:custGeom>
              <a:avLst/>
              <a:gdLst/>
              <a:ahLst/>
              <a:cxnLst/>
              <a:rect l="l" t="t" r="r" b="b"/>
              <a:pathLst>
                <a:path w="942975" h="962025">
                  <a:moveTo>
                    <a:pt x="0" y="962025"/>
                  </a:moveTo>
                  <a:lnTo>
                    <a:pt x="942975" y="962025"/>
                  </a:lnTo>
                  <a:lnTo>
                    <a:pt x="942975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66712" y="2633598"/>
            <a:ext cx="4895850" cy="2829560"/>
            <a:chOff x="366712" y="2633598"/>
            <a:chExt cx="4895850" cy="2829560"/>
          </a:xfrm>
        </p:grpSpPr>
        <p:sp>
          <p:nvSpPr>
            <p:cNvPr id="18" name="object 18"/>
            <p:cNvSpPr/>
            <p:nvPr/>
          </p:nvSpPr>
          <p:spPr>
            <a:xfrm>
              <a:off x="366712" y="2700400"/>
              <a:ext cx="4895850" cy="1314450"/>
            </a:xfrm>
            <a:custGeom>
              <a:avLst/>
              <a:gdLst/>
              <a:ahLst/>
              <a:cxnLst/>
              <a:rect l="l" t="t" r="r" b="b"/>
              <a:pathLst>
                <a:path w="4895850" h="1314450">
                  <a:moveTo>
                    <a:pt x="4895850" y="0"/>
                  </a:moveTo>
                  <a:lnTo>
                    <a:pt x="0" y="0"/>
                  </a:lnTo>
                  <a:lnTo>
                    <a:pt x="0" y="1314450"/>
                  </a:lnTo>
                  <a:lnTo>
                    <a:pt x="4895850" y="1314450"/>
                  </a:lnTo>
                  <a:lnTo>
                    <a:pt x="489585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712" y="2633598"/>
              <a:ext cx="942975" cy="9620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66712" y="4091050"/>
              <a:ext cx="4876800" cy="1371600"/>
            </a:xfrm>
            <a:custGeom>
              <a:avLst/>
              <a:gdLst/>
              <a:ahLst/>
              <a:cxnLst/>
              <a:rect l="l" t="t" r="r" b="b"/>
              <a:pathLst>
                <a:path w="4876800" h="1371600">
                  <a:moveTo>
                    <a:pt x="48768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4876800" y="1371600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345301" y="2802001"/>
            <a:ext cx="5006975" cy="1054100"/>
            <a:chOff x="6345301" y="2802001"/>
            <a:chExt cx="5006975" cy="1054100"/>
          </a:xfrm>
        </p:grpSpPr>
        <p:sp>
          <p:nvSpPr>
            <p:cNvPr id="22" name="object 22"/>
            <p:cNvSpPr/>
            <p:nvPr/>
          </p:nvSpPr>
          <p:spPr>
            <a:xfrm>
              <a:off x="6348476" y="2805176"/>
              <a:ext cx="5000625" cy="1047750"/>
            </a:xfrm>
            <a:custGeom>
              <a:avLst/>
              <a:gdLst/>
              <a:ahLst/>
              <a:cxnLst/>
              <a:rect l="l" t="t" r="r" b="b"/>
              <a:pathLst>
                <a:path w="5000625" h="1047750">
                  <a:moveTo>
                    <a:pt x="5000625" y="0"/>
                  </a:moveTo>
                  <a:lnTo>
                    <a:pt x="0" y="0"/>
                  </a:lnTo>
                  <a:lnTo>
                    <a:pt x="0" y="1047750"/>
                  </a:lnTo>
                  <a:lnTo>
                    <a:pt x="5000625" y="1047750"/>
                  </a:lnTo>
                  <a:lnTo>
                    <a:pt x="50006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48476" y="2805176"/>
              <a:ext cx="5000625" cy="1047750"/>
            </a:xfrm>
            <a:custGeom>
              <a:avLst/>
              <a:gdLst/>
              <a:ahLst/>
              <a:cxnLst/>
              <a:rect l="l" t="t" r="r" b="b"/>
              <a:pathLst>
                <a:path w="5000625" h="1047750">
                  <a:moveTo>
                    <a:pt x="0" y="1047750"/>
                  </a:moveTo>
                  <a:lnTo>
                    <a:pt x="5000625" y="1047750"/>
                  </a:lnTo>
                  <a:lnTo>
                    <a:pt x="5000625" y="0"/>
                  </a:lnTo>
                  <a:lnTo>
                    <a:pt x="0" y="0"/>
                  </a:lnTo>
                  <a:lnTo>
                    <a:pt x="0" y="10477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24776" y="2866072"/>
            <a:ext cx="4053840" cy="89598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355"/>
              </a:spcBef>
            </a:pP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Coherent</a:t>
            </a:r>
            <a:r>
              <a:rPr sz="1550" spc="1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INTEGRATION</a:t>
            </a:r>
            <a:r>
              <a:rPr sz="1550" b="1" spc="1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between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SATELLITE</a:t>
            </a:r>
            <a:r>
              <a:rPr sz="1550" b="1" spc="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550" b="1" spc="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OTHER</a:t>
            </a:r>
            <a:r>
              <a:rPr sz="1550" b="1" spc="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550" spc="-10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1550" spc="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550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at</a:t>
            </a:r>
            <a:r>
              <a:rPr sz="1550" spc="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06CAE"/>
                </a:solidFill>
                <a:latin typeface="Arial"/>
                <a:cs typeface="Arial"/>
              </a:rPr>
              <a:t>least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two</a:t>
            </a:r>
            <a:r>
              <a:rPr sz="1550" spc="1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sources</a:t>
            </a:r>
            <a:r>
              <a:rPr sz="1550" spc="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1550" spc="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a</a:t>
            </a:r>
            <a:r>
              <a:rPr sz="1550" spc="1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modular</a:t>
            </a:r>
            <a:r>
              <a:rPr sz="1550" b="1" spc="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6CAE"/>
                </a:solidFill>
                <a:latin typeface="Arial"/>
                <a:cs typeface="Arial"/>
              </a:rPr>
              <a:t>architecture</a:t>
            </a:r>
            <a:r>
              <a:rPr sz="1550" b="1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006CAE"/>
                </a:solidFill>
                <a:latin typeface="Arial"/>
                <a:cs typeface="Arial"/>
              </a:rPr>
              <a:t>for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additional</a:t>
            </a:r>
            <a:r>
              <a:rPr sz="1550" spc="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1550" spc="1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06CAE"/>
                </a:solidFill>
                <a:latin typeface="Arial"/>
                <a:cs typeface="Arial"/>
              </a:rPr>
              <a:t>sources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6712" y="3995673"/>
            <a:ext cx="7595234" cy="2747010"/>
            <a:chOff x="366712" y="3995673"/>
            <a:chExt cx="7595234" cy="274701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712" y="3995673"/>
              <a:ext cx="942975" cy="9620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14876" y="5653087"/>
              <a:ext cx="3743325" cy="1085850"/>
            </a:xfrm>
            <a:custGeom>
              <a:avLst/>
              <a:gdLst/>
              <a:ahLst/>
              <a:cxnLst/>
              <a:rect l="l" t="t" r="r" b="b"/>
              <a:pathLst>
                <a:path w="3743325" h="1085850">
                  <a:moveTo>
                    <a:pt x="3743325" y="0"/>
                  </a:moveTo>
                  <a:lnTo>
                    <a:pt x="0" y="0"/>
                  </a:lnTo>
                  <a:lnTo>
                    <a:pt x="0" y="1085850"/>
                  </a:lnTo>
                  <a:lnTo>
                    <a:pt x="3743325" y="1085850"/>
                  </a:lnTo>
                  <a:lnTo>
                    <a:pt x="3743325" y="0"/>
                  </a:lnTo>
                  <a:close/>
                </a:path>
              </a:pathLst>
            </a:custGeom>
            <a:solidFill>
              <a:srgbClr val="CAD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14876" y="5653087"/>
              <a:ext cx="3743325" cy="1085850"/>
            </a:xfrm>
            <a:custGeom>
              <a:avLst/>
              <a:gdLst/>
              <a:ahLst/>
              <a:cxnLst/>
              <a:rect l="l" t="t" r="r" b="b"/>
              <a:pathLst>
                <a:path w="3743325" h="1085850">
                  <a:moveTo>
                    <a:pt x="0" y="1085850"/>
                  </a:moveTo>
                  <a:lnTo>
                    <a:pt x="3743325" y="1085850"/>
                  </a:lnTo>
                  <a:lnTo>
                    <a:pt x="3743325" y="0"/>
                  </a:lnTo>
                  <a:lnTo>
                    <a:pt x="0" y="0"/>
                  </a:lnTo>
                  <a:lnTo>
                    <a:pt x="0" y="1085850"/>
                  </a:lnTo>
                  <a:close/>
                </a:path>
              </a:pathLst>
            </a:custGeom>
            <a:ln w="635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360362" y="2627376"/>
          <a:ext cx="4886325" cy="291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12700">
                      <a:solidFill>
                        <a:srgbClr val="00609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B w="6350">
                      <a:solidFill>
                        <a:srgbClr val="006C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12700">
                      <a:solidFill>
                        <a:srgbClr val="00609E"/>
                      </a:solidFill>
                      <a:prstDash val="solid"/>
                    </a:lnR>
                    <a:lnT w="6350">
                      <a:solidFill>
                        <a:srgbClr val="006CA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1755"/>
                        </a:lnSpc>
                        <a:spcBef>
                          <a:spcPts val="835"/>
                        </a:spcBef>
                      </a:pP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ADVANCING</a:t>
                      </a:r>
                      <a:r>
                        <a:rPr sz="1550" b="1" spc="15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50" b="1" spc="4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STATE-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OF-ART</a:t>
                      </a:r>
                      <a:r>
                        <a:rPr sz="1550" b="1" spc="1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in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23189" marR="75565">
                        <a:lnSpc>
                          <a:spcPts val="1650"/>
                        </a:lnSpc>
                      </a:pP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modelling,</a:t>
                      </a:r>
                      <a:r>
                        <a:rPr sz="1550" spc="1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observations</a:t>
                      </a:r>
                      <a:r>
                        <a:rPr sz="1550" spc="14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550" spc="12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550" spc="12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fusions,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AI/ML,</a:t>
                      </a:r>
                      <a:r>
                        <a:rPr sz="1550" spc="1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processing,</a:t>
                      </a:r>
                      <a:r>
                        <a:rPr sz="1550" spc="1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visualisation</a:t>
                      </a:r>
                      <a:r>
                        <a:rPr sz="1550" spc="2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detection,</a:t>
                      </a:r>
                      <a:r>
                        <a:rPr sz="1550" spc="9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user</a:t>
                      </a:r>
                      <a:r>
                        <a:rPr sz="1550" spc="18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workflows;</a:t>
                      </a:r>
                      <a:r>
                        <a:rPr sz="1550" spc="18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HIGH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6350">
                      <a:solidFill>
                        <a:srgbClr val="006CAE"/>
                      </a:solidFill>
                      <a:prstDash val="solid"/>
                    </a:lnT>
                    <a:solidFill>
                      <a:srgbClr val="CAD3E2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 gridSpan="2"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COMPUTATIONAL</a:t>
                      </a:r>
                      <a:r>
                        <a:rPr sz="1550" b="1" spc="10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CAPACITY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6CA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 cap="flat" cmpd="sng" algn="ctr">
                      <a:solidFill>
                        <a:srgbClr val="006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  <a:solidFill>
                      <a:srgbClr val="CAD3E2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12700">
                      <a:solidFill>
                        <a:srgbClr val="00609E"/>
                      </a:solidFill>
                      <a:prstDash val="solid"/>
                    </a:lnR>
                    <a:lnT w="6350" cap="flat" cmpd="sng" algn="ctr">
                      <a:solidFill>
                        <a:srgbClr val="006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T w="6350">
                      <a:solidFill>
                        <a:srgbClr val="006CAE"/>
                      </a:solidFill>
                      <a:prstDash val="soli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12700">
                      <a:solidFill>
                        <a:srgbClr val="00609E"/>
                      </a:solidFill>
                      <a:prstDash val="solid"/>
                    </a:lnR>
                    <a:lnT w="6350">
                      <a:solidFill>
                        <a:srgbClr val="006CA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337185">
                        <a:lnSpc>
                          <a:spcPts val="1650"/>
                        </a:lnSpc>
                        <a:spcBef>
                          <a:spcPts val="1275"/>
                        </a:spcBef>
                      </a:pP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Clear</a:t>
                      </a:r>
                      <a:r>
                        <a:rPr sz="1550" spc="1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pathway</a:t>
                      </a:r>
                      <a:r>
                        <a:rPr sz="1550" spc="5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50" spc="16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DestinE</a:t>
                      </a:r>
                      <a:r>
                        <a:rPr sz="1550" b="1" spc="13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SYSTEM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r>
                        <a:rPr sz="1550" b="1" spc="2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(architecture,</a:t>
                      </a:r>
                      <a:r>
                        <a:rPr sz="1550" spc="8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550" spc="20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services),</a:t>
                      </a:r>
                      <a:r>
                        <a:rPr sz="1550" spc="114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advance</a:t>
                      </a:r>
                      <a:r>
                        <a:rPr sz="1550" spc="13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550" spc="114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550" b="1" spc="13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lab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6350">
                      <a:solidFill>
                        <a:srgbClr val="006CAE"/>
                      </a:solidFill>
                      <a:prstDash val="solid"/>
                    </a:lnT>
                    <a:solidFill>
                      <a:srgbClr val="CAD3E2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 gridSpan="2">
                  <a:txBody>
                    <a:bodyPr/>
                    <a:lstStyle/>
                    <a:p>
                      <a:pPr marL="1066165">
                        <a:lnSpc>
                          <a:spcPts val="935"/>
                        </a:lnSpc>
                      </a:pP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infrastructure</a:t>
                      </a:r>
                      <a:r>
                        <a:rPr sz="1550" b="1" spc="19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around</a:t>
                      </a:r>
                      <a:r>
                        <a:rPr sz="1550" b="1" spc="18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Destination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066165">
                        <a:lnSpc>
                          <a:spcPts val="1755"/>
                        </a:lnSpc>
                      </a:pPr>
                      <a:r>
                        <a:rPr sz="155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Earth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6CA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 cap="flat" cmpd="sng" algn="ctr">
                      <a:solidFill>
                        <a:srgbClr val="006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  <a:solidFill>
                      <a:srgbClr val="CAD3E2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0" name="object 30"/>
          <p:cNvGrpSpPr/>
          <p:nvPr/>
        </p:nvGrpSpPr>
        <p:grpSpPr>
          <a:xfrm>
            <a:off x="6027801" y="2751201"/>
            <a:ext cx="955675" cy="974725"/>
            <a:chOff x="6027801" y="2751201"/>
            <a:chExt cx="955675" cy="974725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4151" y="2757424"/>
              <a:ext cx="942975" cy="96202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034151" y="2757551"/>
              <a:ext cx="942975" cy="962025"/>
            </a:xfrm>
            <a:custGeom>
              <a:avLst/>
              <a:gdLst/>
              <a:ahLst/>
              <a:cxnLst/>
              <a:rect l="l" t="t" r="r" b="b"/>
              <a:pathLst>
                <a:path w="942975" h="962025">
                  <a:moveTo>
                    <a:pt x="0" y="962025"/>
                  </a:moveTo>
                  <a:lnTo>
                    <a:pt x="942975" y="962025"/>
                  </a:lnTo>
                  <a:lnTo>
                    <a:pt x="942975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4626" y="4071873"/>
            <a:ext cx="942975" cy="962025"/>
          </a:xfrm>
          <a:prstGeom prst="rect">
            <a:avLst/>
          </a:prstGeom>
        </p:spPr>
      </p:pic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6018276" y="4065651"/>
          <a:ext cx="5353050" cy="1362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6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609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B w="6350">
                      <a:solidFill>
                        <a:srgbClr val="006C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6CAE"/>
                      </a:solidFill>
                      <a:prstDash val="solid"/>
                    </a:lnL>
                    <a:lnR w="12700">
                      <a:solidFill>
                        <a:srgbClr val="00609E"/>
                      </a:solidFill>
                      <a:prstDash val="solid"/>
                    </a:lnR>
                    <a:lnT w="6350">
                      <a:solidFill>
                        <a:srgbClr val="006CAE"/>
                      </a:solidFill>
                      <a:prstDash val="solid"/>
                    </a:lnT>
                    <a:lnB w="12700">
                      <a:solidFill>
                        <a:srgbClr val="00609E"/>
                      </a:solidFill>
                      <a:prstDash val="solid"/>
                    </a:lnB>
                    <a:solidFill>
                      <a:srgbClr val="CAD3E2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755"/>
                        </a:lnSpc>
                        <a:spcBef>
                          <a:spcPts val="1535"/>
                        </a:spcBef>
                      </a:pP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Enable</a:t>
                      </a:r>
                      <a:r>
                        <a:rPr sz="1550" spc="19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INFORMED</a:t>
                      </a:r>
                      <a:r>
                        <a:rPr sz="1550" b="1" spc="32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DECISION-MAKING</a:t>
                      </a:r>
                      <a:r>
                        <a:rPr sz="1550" b="1" spc="23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by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13664">
                        <a:lnSpc>
                          <a:spcPts val="1655"/>
                        </a:lnSpc>
                      </a:pP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non-technical</a:t>
                      </a:r>
                      <a:r>
                        <a:rPr sz="1550" b="1" spc="13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experts</a:t>
                      </a:r>
                      <a:r>
                        <a:rPr sz="1550" b="1" spc="26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550" b="1" spc="2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policy-</a:t>
                      </a:r>
                      <a:r>
                        <a:rPr sz="155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makers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13664">
                        <a:lnSpc>
                          <a:spcPts val="1755"/>
                        </a:lnSpc>
                      </a:pP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through</a:t>
                      </a:r>
                      <a:r>
                        <a:rPr sz="1550" spc="6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assistance</a:t>
                      </a:r>
                      <a:r>
                        <a:rPr sz="1550" spc="15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550" spc="16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(generative)</a:t>
                      </a:r>
                      <a:r>
                        <a:rPr sz="1550" b="1" spc="3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AI</a:t>
                      </a:r>
                      <a:r>
                        <a:rPr sz="1550" b="1" spc="14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models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94945" marB="0">
                    <a:lnL w="12700">
                      <a:solidFill>
                        <a:srgbClr val="00609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6350">
                      <a:solidFill>
                        <a:srgbClr val="006CAE"/>
                      </a:solidFill>
                      <a:prstDash val="solid"/>
                    </a:lnT>
                    <a:solidFill>
                      <a:srgbClr val="CAD3E2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6CAE"/>
                      </a:solidFill>
                      <a:prstDash val="solid"/>
                    </a:lnR>
                    <a:lnT w="12700">
                      <a:solidFill>
                        <a:srgbClr val="00609E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885190">
                        <a:lnSpc>
                          <a:spcPts val="1450"/>
                        </a:lnSpc>
                      </a:pP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550" spc="114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actionable</a:t>
                      </a:r>
                      <a:r>
                        <a:rPr sz="1550" spc="14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550" spc="14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understandable</a:t>
                      </a:r>
                      <a:r>
                        <a:rPr sz="1550" spc="145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solidFill>
                            <a:srgbClr val="006CAE"/>
                          </a:solidFill>
                          <a:latin typeface="Arial"/>
                          <a:cs typeface="Arial"/>
                        </a:rPr>
                        <a:t>scenarios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6CAE"/>
                      </a:solidFill>
                      <a:prstDash val="solid"/>
                    </a:lnL>
                    <a:lnR w="6350">
                      <a:solidFill>
                        <a:srgbClr val="006CAE"/>
                      </a:solidFill>
                      <a:prstDash val="solid"/>
                    </a:lnR>
                    <a:lnT w="12700" cap="flat" cmpd="sng" algn="ctr">
                      <a:solidFill>
                        <a:srgbClr val="0060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6CAE"/>
                      </a:solidFill>
                      <a:prstDash val="solid"/>
                    </a:lnB>
                    <a:solidFill>
                      <a:srgbClr val="CAD3E2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4954651" y="5656262"/>
            <a:ext cx="3000375" cy="1079500"/>
          </a:xfrm>
          <a:prstGeom prst="rect">
            <a:avLst/>
          </a:prstGeom>
          <a:solidFill>
            <a:srgbClr val="CAD3E2">
              <a:alpha val="39999"/>
            </a:srgbClr>
          </a:solidFill>
        </p:spPr>
        <p:txBody>
          <a:bodyPr vert="horz" wrap="square" lIns="0" tIns="166370" rIns="0" bIns="0" rtlCol="0">
            <a:spAutoFit/>
          </a:bodyPr>
          <a:lstStyle/>
          <a:p>
            <a:pPr marL="58419" marR="91440">
              <a:lnSpc>
                <a:spcPct val="86400"/>
              </a:lnSpc>
              <a:spcBef>
                <a:spcPts val="1310"/>
              </a:spcBef>
            </a:pPr>
            <a:r>
              <a:rPr sz="1400" dirty="0">
                <a:solidFill>
                  <a:srgbClr val="006CAE"/>
                </a:solidFill>
                <a:latin typeface="Arial"/>
                <a:cs typeface="Arial"/>
              </a:rPr>
              <a:t>Demonstrated</a:t>
            </a:r>
            <a:r>
              <a:rPr sz="14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CAE"/>
                </a:solidFill>
                <a:latin typeface="Arial"/>
                <a:cs typeface="Arial"/>
              </a:rPr>
              <a:t>trustworthiness</a:t>
            </a:r>
            <a:r>
              <a:rPr sz="14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1400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6CAE"/>
                </a:solidFill>
                <a:latin typeface="Arial"/>
                <a:cs typeface="Arial"/>
              </a:rPr>
              <a:t>the </a:t>
            </a:r>
            <a:r>
              <a:rPr sz="1400" b="1" dirty="0">
                <a:solidFill>
                  <a:srgbClr val="006CAE"/>
                </a:solidFill>
                <a:latin typeface="Arial"/>
                <a:cs typeface="Arial"/>
              </a:rPr>
              <a:t>ETHICAL</a:t>
            </a:r>
            <a:r>
              <a:rPr sz="14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CAE"/>
                </a:solidFill>
                <a:latin typeface="Arial"/>
                <a:cs typeface="Arial"/>
              </a:rPr>
              <a:t>USE</a:t>
            </a:r>
            <a:r>
              <a:rPr sz="14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CAE"/>
                </a:solidFill>
                <a:latin typeface="Arial"/>
                <a:cs typeface="Arial"/>
              </a:rPr>
              <a:t>AI</a:t>
            </a:r>
            <a:r>
              <a:rPr sz="1400" dirty="0">
                <a:solidFill>
                  <a:srgbClr val="006CAE"/>
                </a:solidFill>
                <a:latin typeface="Arial"/>
                <a:cs typeface="Arial"/>
              </a:rPr>
              <a:t>;</a:t>
            </a:r>
            <a:r>
              <a:rPr sz="14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CAE"/>
                </a:solidFill>
                <a:latin typeface="Arial"/>
                <a:cs typeface="Arial"/>
              </a:rPr>
              <a:t>robustness </a:t>
            </a:r>
            <a:r>
              <a:rPr sz="14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CAE"/>
                </a:solidFill>
                <a:latin typeface="Arial"/>
                <a:cs typeface="Arial"/>
              </a:rPr>
              <a:t>accuracy</a:t>
            </a:r>
            <a:r>
              <a:rPr sz="14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CAE"/>
                </a:solidFill>
                <a:latin typeface="Arial"/>
                <a:cs typeface="Arial"/>
              </a:rPr>
              <a:t>of the</a:t>
            </a:r>
            <a:r>
              <a:rPr sz="14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CAE"/>
                </a:solidFill>
                <a:latin typeface="Arial"/>
                <a:cs typeface="Arial"/>
              </a:rPr>
              <a:t>models</a:t>
            </a:r>
            <a:r>
              <a:rPr sz="14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006CAE"/>
                </a:solidFill>
                <a:latin typeface="Arial"/>
                <a:cs typeface="Arial"/>
              </a:rPr>
              <a:t> be </a:t>
            </a:r>
            <a:r>
              <a:rPr sz="1400" b="1" dirty="0">
                <a:solidFill>
                  <a:srgbClr val="006CAE"/>
                </a:solidFill>
                <a:latin typeface="Arial"/>
                <a:cs typeface="Arial"/>
              </a:rPr>
              <a:t>reliable</a:t>
            </a:r>
            <a:r>
              <a:rPr sz="14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14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CAE"/>
                </a:solidFill>
                <a:latin typeface="Arial"/>
                <a:cs typeface="Arial"/>
              </a:rPr>
              <a:t>security</a:t>
            </a:r>
            <a:r>
              <a:rPr sz="14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CAE"/>
                </a:solidFill>
                <a:latin typeface="Arial"/>
                <a:cs typeface="Arial"/>
              </a:rPr>
              <a:t>usage</a:t>
            </a:r>
            <a:r>
              <a:rPr sz="1400" spc="-10" dirty="0">
                <a:solidFill>
                  <a:srgbClr val="006CAE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941826" y="5503862"/>
            <a:ext cx="1012825" cy="1155700"/>
            <a:chOff x="3941826" y="5503862"/>
            <a:chExt cx="1012825" cy="1155700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8176" y="5510212"/>
              <a:ext cx="999998" cy="11430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948176" y="5510212"/>
              <a:ext cx="1000125" cy="1143000"/>
            </a:xfrm>
            <a:custGeom>
              <a:avLst/>
              <a:gdLst/>
              <a:ahLst/>
              <a:cxnLst/>
              <a:rect l="l" t="t" r="r" b="b"/>
              <a:pathLst>
                <a:path w="1000125" h="1143000">
                  <a:moveTo>
                    <a:pt x="0" y="1143000"/>
                  </a:moveTo>
                  <a:lnTo>
                    <a:pt x="1000125" y="1143000"/>
                  </a:lnTo>
                  <a:lnTo>
                    <a:pt x="1000125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452620" y="163830"/>
            <a:ext cx="330263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INFRATECH-</a:t>
            </a:r>
            <a:r>
              <a:rPr sz="3600" spc="-25" dirty="0">
                <a:solidFill>
                  <a:srgbClr val="F39E0C"/>
                </a:solidFill>
              </a:rPr>
              <a:t>02</a:t>
            </a:r>
            <a:endParaRPr sz="3600"/>
          </a:p>
          <a:p>
            <a:pPr marL="484505">
              <a:lnSpc>
                <a:spcPct val="100000"/>
              </a:lnSpc>
              <a:spcBef>
                <a:spcPts val="60"/>
              </a:spcBef>
            </a:pPr>
            <a:r>
              <a:rPr sz="2750" spc="-10" dirty="0">
                <a:solidFill>
                  <a:srgbClr val="1A79AC"/>
                </a:solidFill>
              </a:rPr>
              <a:t>Scope</a:t>
            </a:r>
            <a:endParaRPr sz="2750"/>
          </a:p>
        </p:txBody>
      </p:sp>
      <p:sp>
        <p:nvSpPr>
          <p:cNvPr id="40" name="object 40"/>
          <p:cNvSpPr txBox="1"/>
          <p:nvPr/>
        </p:nvSpPr>
        <p:spPr>
          <a:xfrm>
            <a:off x="10415651" y="716915"/>
            <a:ext cx="5175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25" dirty="0">
                <a:solidFill>
                  <a:srgbClr val="1A79AC"/>
                </a:solidFill>
                <a:latin typeface="Arial"/>
                <a:cs typeface="Arial"/>
              </a:rPr>
              <a:t>2/3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6612" y="1758950"/>
            <a:ext cx="9986010" cy="5105400"/>
            <a:chOff x="836612" y="1758950"/>
            <a:chExt cx="9986010" cy="5105400"/>
          </a:xfrm>
        </p:grpSpPr>
        <p:sp>
          <p:nvSpPr>
            <p:cNvPr id="3" name="object 3"/>
            <p:cNvSpPr/>
            <p:nvPr/>
          </p:nvSpPr>
          <p:spPr>
            <a:xfrm>
              <a:off x="843597" y="1765300"/>
              <a:ext cx="1075690" cy="5092700"/>
            </a:xfrm>
            <a:custGeom>
              <a:avLst/>
              <a:gdLst/>
              <a:ahLst/>
              <a:cxnLst/>
              <a:rect l="l" t="t" r="r" b="b"/>
              <a:pathLst>
                <a:path w="1075689" h="5092700">
                  <a:moveTo>
                    <a:pt x="638" y="5092700"/>
                  </a:moveTo>
                  <a:lnTo>
                    <a:pt x="33970" y="5059015"/>
                  </a:lnTo>
                  <a:lnTo>
                    <a:pt x="67383" y="5024346"/>
                  </a:lnTo>
                  <a:lnTo>
                    <a:pt x="100241" y="4989343"/>
                  </a:lnTo>
                  <a:lnTo>
                    <a:pt x="132542" y="4954011"/>
                  </a:lnTo>
                  <a:lnTo>
                    <a:pt x="164287" y="4918355"/>
                  </a:lnTo>
                  <a:lnTo>
                    <a:pt x="195475" y="4882382"/>
                  </a:lnTo>
                  <a:lnTo>
                    <a:pt x="226108" y="4846097"/>
                  </a:lnTo>
                  <a:lnTo>
                    <a:pt x="256184" y="4809506"/>
                  </a:lnTo>
                  <a:lnTo>
                    <a:pt x="285703" y="4772614"/>
                  </a:lnTo>
                  <a:lnTo>
                    <a:pt x="314667" y="4735427"/>
                  </a:lnTo>
                  <a:lnTo>
                    <a:pt x="343074" y="4697950"/>
                  </a:lnTo>
                  <a:lnTo>
                    <a:pt x="370925" y="4660189"/>
                  </a:lnTo>
                  <a:lnTo>
                    <a:pt x="398219" y="4622150"/>
                  </a:lnTo>
                  <a:lnTo>
                    <a:pt x="424957" y="4583838"/>
                  </a:lnTo>
                  <a:lnTo>
                    <a:pt x="451139" y="4545260"/>
                  </a:lnTo>
                  <a:lnTo>
                    <a:pt x="476764" y="4506420"/>
                  </a:lnTo>
                  <a:lnTo>
                    <a:pt x="501833" y="4467324"/>
                  </a:lnTo>
                  <a:lnTo>
                    <a:pt x="526346" y="4427977"/>
                  </a:lnTo>
                  <a:lnTo>
                    <a:pt x="550303" y="4388386"/>
                  </a:lnTo>
                  <a:lnTo>
                    <a:pt x="573703" y="4348557"/>
                  </a:lnTo>
                  <a:lnTo>
                    <a:pt x="596546" y="4308493"/>
                  </a:lnTo>
                  <a:lnTo>
                    <a:pt x="618834" y="4268203"/>
                  </a:lnTo>
                  <a:lnTo>
                    <a:pt x="640565" y="4227689"/>
                  </a:lnTo>
                  <a:lnTo>
                    <a:pt x="661739" y="4186960"/>
                  </a:lnTo>
                  <a:lnTo>
                    <a:pt x="682358" y="4146019"/>
                  </a:lnTo>
                  <a:lnTo>
                    <a:pt x="702419" y="4104873"/>
                  </a:lnTo>
                  <a:lnTo>
                    <a:pt x="721925" y="4063528"/>
                  </a:lnTo>
                  <a:lnTo>
                    <a:pt x="740874" y="4021988"/>
                  </a:lnTo>
                  <a:lnTo>
                    <a:pt x="759267" y="3980260"/>
                  </a:lnTo>
                  <a:lnTo>
                    <a:pt x="777103" y="3938349"/>
                  </a:lnTo>
                  <a:lnTo>
                    <a:pt x="794383" y="3896261"/>
                  </a:lnTo>
                  <a:lnTo>
                    <a:pt x="811107" y="3854001"/>
                  </a:lnTo>
                  <a:lnTo>
                    <a:pt x="827274" y="3811576"/>
                  </a:lnTo>
                  <a:lnTo>
                    <a:pt x="842885" y="3768990"/>
                  </a:lnTo>
                  <a:lnTo>
                    <a:pt x="857939" y="3726249"/>
                  </a:lnTo>
                  <a:lnTo>
                    <a:pt x="872437" y="3683359"/>
                  </a:lnTo>
                  <a:lnTo>
                    <a:pt x="886378" y="3640325"/>
                  </a:lnTo>
                  <a:lnTo>
                    <a:pt x="899764" y="3597153"/>
                  </a:lnTo>
                  <a:lnTo>
                    <a:pt x="912592" y="3553849"/>
                  </a:lnTo>
                  <a:lnTo>
                    <a:pt x="924864" y="3510419"/>
                  </a:lnTo>
                  <a:lnTo>
                    <a:pt x="936580" y="3466867"/>
                  </a:lnTo>
                  <a:lnTo>
                    <a:pt x="947740" y="3423200"/>
                  </a:lnTo>
                  <a:lnTo>
                    <a:pt x="958343" y="3379423"/>
                  </a:lnTo>
                  <a:lnTo>
                    <a:pt x="968389" y="3335542"/>
                  </a:lnTo>
                  <a:lnTo>
                    <a:pt x="977879" y="3291562"/>
                  </a:lnTo>
                  <a:lnTo>
                    <a:pt x="986813" y="3247489"/>
                  </a:lnTo>
                  <a:lnTo>
                    <a:pt x="995190" y="3203329"/>
                  </a:lnTo>
                  <a:lnTo>
                    <a:pt x="1003011" y="3159087"/>
                  </a:lnTo>
                  <a:lnTo>
                    <a:pt x="1010275" y="3114769"/>
                  </a:lnTo>
                  <a:lnTo>
                    <a:pt x="1016983" y="3070380"/>
                  </a:lnTo>
                  <a:lnTo>
                    <a:pt x="1023134" y="3025926"/>
                  </a:lnTo>
                  <a:lnTo>
                    <a:pt x="1028729" y="2981413"/>
                  </a:lnTo>
                  <a:lnTo>
                    <a:pt x="1033767" y="2936846"/>
                  </a:lnTo>
                  <a:lnTo>
                    <a:pt x="1038249" y="2892231"/>
                  </a:lnTo>
                  <a:lnTo>
                    <a:pt x="1042174" y="2847574"/>
                  </a:lnTo>
                  <a:lnTo>
                    <a:pt x="1045543" y="2802880"/>
                  </a:lnTo>
                  <a:lnTo>
                    <a:pt x="1048356" y="2758154"/>
                  </a:lnTo>
                  <a:lnTo>
                    <a:pt x="1050612" y="2713403"/>
                  </a:lnTo>
                  <a:lnTo>
                    <a:pt x="1052311" y="2668632"/>
                  </a:lnTo>
                  <a:lnTo>
                    <a:pt x="1053454" y="2623847"/>
                  </a:lnTo>
                  <a:lnTo>
                    <a:pt x="1054040" y="2579052"/>
                  </a:lnTo>
                  <a:lnTo>
                    <a:pt x="1054070" y="2534255"/>
                  </a:lnTo>
                  <a:lnTo>
                    <a:pt x="1053544" y="2489460"/>
                  </a:lnTo>
                  <a:lnTo>
                    <a:pt x="1052461" y="2444673"/>
                  </a:lnTo>
                  <a:lnTo>
                    <a:pt x="1050821" y="2399899"/>
                  </a:lnTo>
                  <a:lnTo>
                    <a:pt x="1048625" y="2355145"/>
                  </a:lnTo>
                  <a:lnTo>
                    <a:pt x="1045872" y="2310416"/>
                  </a:lnTo>
                  <a:lnTo>
                    <a:pt x="1042563" y="2265717"/>
                  </a:lnTo>
                  <a:lnTo>
                    <a:pt x="1038697" y="2221055"/>
                  </a:lnTo>
                  <a:lnTo>
                    <a:pt x="1034275" y="2176434"/>
                  </a:lnTo>
                  <a:lnTo>
                    <a:pt x="1029296" y="2131860"/>
                  </a:lnTo>
                  <a:lnTo>
                    <a:pt x="1023760" y="2087340"/>
                  </a:lnTo>
                  <a:lnTo>
                    <a:pt x="1017668" y="2042878"/>
                  </a:lnTo>
                  <a:lnTo>
                    <a:pt x="1011020" y="1998480"/>
                  </a:lnTo>
                  <a:lnTo>
                    <a:pt x="1003815" y="1954152"/>
                  </a:lnTo>
                  <a:lnTo>
                    <a:pt x="996053" y="1909899"/>
                  </a:lnTo>
                  <a:lnTo>
                    <a:pt x="987735" y="1865728"/>
                  </a:lnTo>
                  <a:lnTo>
                    <a:pt x="978860" y="1821643"/>
                  </a:lnTo>
                  <a:lnTo>
                    <a:pt x="969428" y="1777650"/>
                  </a:lnTo>
                  <a:lnTo>
                    <a:pt x="959440" y="1733755"/>
                  </a:lnTo>
                  <a:lnTo>
                    <a:pt x="948896" y="1689964"/>
                  </a:lnTo>
                  <a:lnTo>
                    <a:pt x="937795" y="1646282"/>
                  </a:lnTo>
                  <a:lnTo>
                    <a:pt x="926137" y="1602715"/>
                  </a:lnTo>
                  <a:lnTo>
                    <a:pt x="913923" y="1559268"/>
                  </a:lnTo>
                  <a:lnTo>
                    <a:pt x="901152" y="1515946"/>
                  </a:lnTo>
                  <a:lnTo>
                    <a:pt x="887824" y="1472757"/>
                  </a:lnTo>
                  <a:lnTo>
                    <a:pt x="873940" y="1429704"/>
                  </a:lnTo>
                  <a:lnTo>
                    <a:pt x="859499" y="1386795"/>
                  </a:lnTo>
                  <a:lnTo>
                    <a:pt x="844502" y="1344034"/>
                  </a:lnTo>
                  <a:lnTo>
                    <a:pt x="828948" y="1301426"/>
                  </a:lnTo>
                  <a:lnTo>
                    <a:pt x="812837" y="1258979"/>
                  </a:lnTo>
                  <a:lnTo>
                    <a:pt x="796170" y="1216696"/>
                  </a:lnTo>
                  <a:lnTo>
                    <a:pt x="778946" y="1174585"/>
                  </a:lnTo>
                  <a:lnTo>
                    <a:pt x="761166" y="1132650"/>
                  </a:lnTo>
                  <a:lnTo>
                    <a:pt x="742829" y="1090897"/>
                  </a:lnTo>
                  <a:lnTo>
                    <a:pt x="723935" y="1049332"/>
                  </a:lnTo>
                  <a:lnTo>
                    <a:pt x="704484" y="1007960"/>
                  </a:lnTo>
                  <a:lnTo>
                    <a:pt x="684477" y="966787"/>
                  </a:lnTo>
                  <a:lnTo>
                    <a:pt x="663914" y="925819"/>
                  </a:lnTo>
                  <a:lnTo>
                    <a:pt x="642793" y="885061"/>
                  </a:lnTo>
                  <a:lnTo>
                    <a:pt x="621116" y="844518"/>
                  </a:lnTo>
                  <a:lnTo>
                    <a:pt x="598882" y="804197"/>
                  </a:lnTo>
                  <a:lnTo>
                    <a:pt x="576092" y="764103"/>
                  </a:lnTo>
                  <a:lnTo>
                    <a:pt x="552745" y="724242"/>
                  </a:lnTo>
                  <a:lnTo>
                    <a:pt x="528841" y="684619"/>
                  </a:lnTo>
                  <a:lnTo>
                    <a:pt x="504381" y="645240"/>
                  </a:lnTo>
                  <a:lnTo>
                    <a:pt x="479364" y="606110"/>
                  </a:lnTo>
                  <a:lnTo>
                    <a:pt x="453790" y="567235"/>
                  </a:lnTo>
                  <a:lnTo>
                    <a:pt x="427659" y="528621"/>
                  </a:lnTo>
                  <a:lnTo>
                    <a:pt x="400972" y="490273"/>
                  </a:lnTo>
                  <a:lnTo>
                    <a:pt x="373728" y="452197"/>
                  </a:lnTo>
                  <a:lnTo>
                    <a:pt x="345928" y="414399"/>
                  </a:lnTo>
                  <a:lnTo>
                    <a:pt x="317570" y="376884"/>
                  </a:lnTo>
                  <a:lnTo>
                    <a:pt x="288656" y="339658"/>
                  </a:lnTo>
                  <a:lnTo>
                    <a:pt x="259186" y="302726"/>
                  </a:lnTo>
                  <a:lnTo>
                    <a:pt x="229158" y="266094"/>
                  </a:lnTo>
                  <a:lnTo>
                    <a:pt x="198574" y="229767"/>
                  </a:lnTo>
                  <a:lnTo>
                    <a:pt x="167433" y="193752"/>
                  </a:lnTo>
                  <a:lnTo>
                    <a:pt x="135736" y="158054"/>
                  </a:lnTo>
                  <a:lnTo>
                    <a:pt x="103481" y="122678"/>
                  </a:lnTo>
                  <a:lnTo>
                    <a:pt x="70670" y="87630"/>
                  </a:lnTo>
                  <a:lnTo>
                    <a:pt x="37302" y="52916"/>
                  </a:lnTo>
                  <a:lnTo>
                    <a:pt x="3378" y="18541"/>
                  </a:lnTo>
                  <a:lnTo>
                    <a:pt x="2260" y="17525"/>
                  </a:lnTo>
                  <a:lnTo>
                    <a:pt x="1130" y="16383"/>
                  </a:lnTo>
                  <a:lnTo>
                    <a:pt x="0" y="15239"/>
                  </a:lnTo>
                  <a:lnTo>
                    <a:pt x="15278" y="0"/>
                  </a:lnTo>
                  <a:lnTo>
                    <a:pt x="49176" y="34254"/>
                  </a:lnTo>
                  <a:lnTo>
                    <a:pt x="82524" y="68845"/>
                  </a:lnTo>
                  <a:lnTo>
                    <a:pt x="115321" y="103767"/>
                  </a:lnTo>
                  <a:lnTo>
                    <a:pt x="147568" y="139015"/>
                  </a:lnTo>
                  <a:lnTo>
                    <a:pt x="179264" y="174583"/>
                  </a:lnTo>
                  <a:lnTo>
                    <a:pt x="210410" y="210465"/>
                  </a:lnTo>
                  <a:lnTo>
                    <a:pt x="241005" y="246657"/>
                  </a:lnTo>
                  <a:lnTo>
                    <a:pt x="271049" y="283152"/>
                  </a:lnTo>
                  <a:lnTo>
                    <a:pt x="300543" y="319946"/>
                  </a:lnTo>
                  <a:lnTo>
                    <a:pt x="329486" y="357032"/>
                  </a:lnTo>
                  <a:lnTo>
                    <a:pt x="357878" y="394405"/>
                  </a:lnTo>
                  <a:lnTo>
                    <a:pt x="385720" y="432059"/>
                  </a:lnTo>
                  <a:lnTo>
                    <a:pt x="413011" y="469990"/>
                  </a:lnTo>
                  <a:lnTo>
                    <a:pt x="439751" y="508191"/>
                  </a:lnTo>
                  <a:lnTo>
                    <a:pt x="465941" y="546657"/>
                  </a:lnTo>
                  <a:lnTo>
                    <a:pt x="491580" y="585383"/>
                  </a:lnTo>
                  <a:lnTo>
                    <a:pt x="516669" y="624363"/>
                  </a:lnTo>
                  <a:lnTo>
                    <a:pt x="541207" y="663591"/>
                  </a:lnTo>
                  <a:lnTo>
                    <a:pt x="565194" y="703062"/>
                  </a:lnTo>
                  <a:lnTo>
                    <a:pt x="588630" y="742770"/>
                  </a:lnTo>
                  <a:lnTo>
                    <a:pt x="611516" y="782711"/>
                  </a:lnTo>
                  <a:lnTo>
                    <a:pt x="633851" y="822878"/>
                  </a:lnTo>
                  <a:lnTo>
                    <a:pt x="655636" y="863265"/>
                  </a:lnTo>
                  <a:lnTo>
                    <a:pt x="676870" y="903869"/>
                  </a:lnTo>
                  <a:lnTo>
                    <a:pt x="697553" y="944682"/>
                  </a:lnTo>
                  <a:lnTo>
                    <a:pt x="717685" y="985699"/>
                  </a:lnTo>
                  <a:lnTo>
                    <a:pt x="737267" y="1026915"/>
                  </a:lnTo>
                  <a:lnTo>
                    <a:pt x="756298" y="1068325"/>
                  </a:lnTo>
                  <a:lnTo>
                    <a:pt x="774778" y="1109922"/>
                  </a:lnTo>
                  <a:lnTo>
                    <a:pt x="792708" y="1151702"/>
                  </a:lnTo>
                  <a:lnTo>
                    <a:pt x="810087" y="1193658"/>
                  </a:lnTo>
                  <a:lnTo>
                    <a:pt x="826915" y="1235786"/>
                  </a:lnTo>
                  <a:lnTo>
                    <a:pt x="843192" y="1278080"/>
                  </a:lnTo>
                  <a:lnTo>
                    <a:pt x="858919" y="1320533"/>
                  </a:lnTo>
                  <a:lnTo>
                    <a:pt x="874095" y="1363142"/>
                  </a:lnTo>
                  <a:lnTo>
                    <a:pt x="888720" y="1405900"/>
                  </a:lnTo>
                  <a:lnTo>
                    <a:pt x="902795" y="1448801"/>
                  </a:lnTo>
                  <a:lnTo>
                    <a:pt x="916319" y="1491841"/>
                  </a:lnTo>
                  <a:lnTo>
                    <a:pt x="929292" y="1535013"/>
                  </a:lnTo>
                  <a:lnTo>
                    <a:pt x="941714" y="1578313"/>
                  </a:lnTo>
                  <a:lnTo>
                    <a:pt x="953586" y="1621734"/>
                  </a:lnTo>
                  <a:lnTo>
                    <a:pt x="964907" y="1665271"/>
                  </a:lnTo>
                  <a:lnTo>
                    <a:pt x="975677" y="1708919"/>
                  </a:lnTo>
                  <a:lnTo>
                    <a:pt x="985896" y="1752672"/>
                  </a:lnTo>
                  <a:lnTo>
                    <a:pt x="995564" y="1796525"/>
                  </a:lnTo>
                  <a:lnTo>
                    <a:pt x="1004682" y="1840472"/>
                  </a:lnTo>
                  <a:lnTo>
                    <a:pt x="1013249" y="1884507"/>
                  </a:lnTo>
                  <a:lnTo>
                    <a:pt x="1021266" y="1928626"/>
                  </a:lnTo>
                  <a:lnTo>
                    <a:pt x="1028731" y="1972822"/>
                  </a:lnTo>
                  <a:lnTo>
                    <a:pt x="1035646" y="2017090"/>
                  </a:lnTo>
                  <a:lnTo>
                    <a:pt x="1042010" y="2061424"/>
                  </a:lnTo>
                  <a:lnTo>
                    <a:pt x="1047823" y="2105820"/>
                  </a:lnTo>
                  <a:lnTo>
                    <a:pt x="1053085" y="2150271"/>
                  </a:lnTo>
                  <a:lnTo>
                    <a:pt x="1057796" y="2194772"/>
                  </a:lnTo>
                  <a:lnTo>
                    <a:pt x="1061957" y="2239318"/>
                  </a:lnTo>
                  <a:lnTo>
                    <a:pt x="1065567" y="2283902"/>
                  </a:lnTo>
                  <a:lnTo>
                    <a:pt x="1068626" y="2328520"/>
                  </a:lnTo>
                  <a:lnTo>
                    <a:pt x="1071134" y="2373166"/>
                  </a:lnTo>
                  <a:lnTo>
                    <a:pt x="1073092" y="2417835"/>
                  </a:lnTo>
                  <a:lnTo>
                    <a:pt x="1074499" y="2462520"/>
                  </a:lnTo>
                  <a:lnTo>
                    <a:pt x="1075354" y="2507216"/>
                  </a:lnTo>
                  <a:lnTo>
                    <a:pt x="1075659" y="2551919"/>
                  </a:lnTo>
                  <a:lnTo>
                    <a:pt x="1075413" y="2596622"/>
                  </a:lnTo>
                  <a:lnTo>
                    <a:pt x="1074617" y="2641320"/>
                  </a:lnTo>
                  <a:lnTo>
                    <a:pt x="1073269" y="2686007"/>
                  </a:lnTo>
                  <a:lnTo>
                    <a:pt x="1071371" y="2730678"/>
                  </a:lnTo>
                  <a:lnTo>
                    <a:pt x="1068922" y="2775327"/>
                  </a:lnTo>
                  <a:lnTo>
                    <a:pt x="1065922" y="2819949"/>
                  </a:lnTo>
                  <a:lnTo>
                    <a:pt x="1062371" y="2864538"/>
                  </a:lnTo>
                  <a:lnTo>
                    <a:pt x="1058269" y="2909089"/>
                  </a:lnTo>
                  <a:lnTo>
                    <a:pt x="1053616" y="2953597"/>
                  </a:lnTo>
                  <a:lnTo>
                    <a:pt x="1048413" y="2998055"/>
                  </a:lnTo>
                  <a:lnTo>
                    <a:pt x="1042658" y="3042458"/>
                  </a:lnTo>
                  <a:lnTo>
                    <a:pt x="1036353" y="3086801"/>
                  </a:lnTo>
                  <a:lnTo>
                    <a:pt x="1029497" y="3131078"/>
                  </a:lnTo>
                  <a:lnTo>
                    <a:pt x="1022090" y="3175284"/>
                  </a:lnTo>
                  <a:lnTo>
                    <a:pt x="1014132" y="3219413"/>
                  </a:lnTo>
                  <a:lnTo>
                    <a:pt x="1005623" y="3263460"/>
                  </a:lnTo>
                  <a:lnTo>
                    <a:pt x="996564" y="3307419"/>
                  </a:lnTo>
                  <a:lnTo>
                    <a:pt x="986953" y="3351285"/>
                  </a:lnTo>
                  <a:lnTo>
                    <a:pt x="976792" y="3395051"/>
                  </a:lnTo>
                  <a:lnTo>
                    <a:pt x="966079" y="3438714"/>
                  </a:lnTo>
                  <a:lnTo>
                    <a:pt x="954816" y="3482266"/>
                  </a:lnTo>
                  <a:lnTo>
                    <a:pt x="943002" y="3525703"/>
                  </a:lnTo>
                  <a:lnTo>
                    <a:pt x="930637" y="3569019"/>
                  </a:lnTo>
                  <a:lnTo>
                    <a:pt x="917721" y="3612209"/>
                  </a:lnTo>
                  <a:lnTo>
                    <a:pt x="904254" y="3655267"/>
                  </a:lnTo>
                  <a:lnTo>
                    <a:pt x="890236" y="3698187"/>
                  </a:lnTo>
                  <a:lnTo>
                    <a:pt x="875667" y="3740964"/>
                  </a:lnTo>
                  <a:lnTo>
                    <a:pt x="860547" y="3783593"/>
                  </a:lnTo>
                  <a:lnTo>
                    <a:pt x="844877" y="3826068"/>
                  </a:lnTo>
                  <a:lnTo>
                    <a:pt x="828655" y="3868383"/>
                  </a:lnTo>
                  <a:lnTo>
                    <a:pt x="811883" y="3910533"/>
                  </a:lnTo>
                  <a:lnTo>
                    <a:pt x="794559" y="3952513"/>
                  </a:lnTo>
                  <a:lnTo>
                    <a:pt x="776685" y="3994316"/>
                  </a:lnTo>
                  <a:lnTo>
                    <a:pt x="758259" y="4035938"/>
                  </a:lnTo>
                  <a:lnTo>
                    <a:pt x="739283" y="4077373"/>
                  </a:lnTo>
                  <a:lnTo>
                    <a:pt x="719755" y="4118615"/>
                  </a:lnTo>
                  <a:lnTo>
                    <a:pt x="699677" y="4159660"/>
                  </a:lnTo>
                  <a:lnTo>
                    <a:pt x="679048" y="4200500"/>
                  </a:lnTo>
                  <a:lnTo>
                    <a:pt x="657867" y="4241132"/>
                  </a:lnTo>
                  <a:lnTo>
                    <a:pt x="636136" y="4281548"/>
                  </a:lnTo>
                  <a:lnTo>
                    <a:pt x="613854" y="4321745"/>
                  </a:lnTo>
                  <a:lnTo>
                    <a:pt x="591021" y="4361716"/>
                  </a:lnTo>
                  <a:lnTo>
                    <a:pt x="567637" y="4401456"/>
                  </a:lnTo>
                  <a:lnTo>
                    <a:pt x="543701" y="4440959"/>
                  </a:lnTo>
                  <a:lnTo>
                    <a:pt x="519215" y="4480220"/>
                  </a:lnTo>
                  <a:lnTo>
                    <a:pt x="494178" y="4519233"/>
                  </a:lnTo>
                  <a:lnTo>
                    <a:pt x="468590" y="4557993"/>
                  </a:lnTo>
                  <a:lnTo>
                    <a:pt x="442450" y="4596494"/>
                  </a:lnTo>
                  <a:lnTo>
                    <a:pt x="415760" y="4634730"/>
                  </a:lnTo>
                  <a:lnTo>
                    <a:pt x="388519" y="4672697"/>
                  </a:lnTo>
                  <a:lnTo>
                    <a:pt x="360727" y="4710389"/>
                  </a:lnTo>
                  <a:lnTo>
                    <a:pt x="332383" y="4747800"/>
                  </a:lnTo>
                  <a:lnTo>
                    <a:pt x="303489" y="4784925"/>
                  </a:lnTo>
                  <a:lnTo>
                    <a:pt x="274044" y="4821757"/>
                  </a:lnTo>
                  <a:lnTo>
                    <a:pt x="244047" y="4858293"/>
                  </a:lnTo>
                  <a:lnTo>
                    <a:pt x="213500" y="4894525"/>
                  </a:lnTo>
                  <a:lnTo>
                    <a:pt x="182401" y="4930449"/>
                  </a:lnTo>
                  <a:lnTo>
                    <a:pt x="150752" y="4966060"/>
                  </a:lnTo>
                  <a:lnTo>
                    <a:pt x="118551" y="5001351"/>
                  </a:lnTo>
                  <a:lnTo>
                    <a:pt x="85800" y="5036316"/>
                  </a:lnTo>
                  <a:lnTo>
                    <a:pt x="52497" y="5070952"/>
                  </a:lnTo>
                  <a:lnTo>
                    <a:pt x="31032" y="5092700"/>
                  </a:lnTo>
                </a:path>
              </a:pathLst>
            </a:custGeom>
            <a:ln w="12700">
              <a:solidFill>
                <a:srgbClr val="0054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2062" y="1862201"/>
              <a:ext cx="9553575" cy="885825"/>
            </a:xfrm>
            <a:custGeom>
              <a:avLst/>
              <a:gdLst/>
              <a:ahLst/>
              <a:cxnLst/>
              <a:rect l="l" t="t" r="r" b="b"/>
              <a:pathLst>
                <a:path w="9553575" h="885825">
                  <a:moveTo>
                    <a:pt x="9553575" y="0"/>
                  </a:moveTo>
                  <a:lnTo>
                    <a:pt x="0" y="0"/>
                  </a:lnTo>
                  <a:lnTo>
                    <a:pt x="0" y="885825"/>
                  </a:lnTo>
                  <a:lnTo>
                    <a:pt x="9553575" y="885825"/>
                  </a:lnTo>
                  <a:lnTo>
                    <a:pt x="9553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2062" y="1862201"/>
              <a:ext cx="9553575" cy="885825"/>
            </a:xfrm>
            <a:custGeom>
              <a:avLst/>
              <a:gdLst/>
              <a:ahLst/>
              <a:cxnLst/>
              <a:rect l="l" t="t" r="r" b="b"/>
              <a:pathLst>
                <a:path w="9553575" h="885825">
                  <a:moveTo>
                    <a:pt x="0" y="885825"/>
                  </a:moveTo>
                  <a:lnTo>
                    <a:pt x="9553575" y="885825"/>
                  </a:lnTo>
                  <a:lnTo>
                    <a:pt x="9553575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2962" y="1890776"/>
              <a:ext cx="848360" cy="838200"/>
            </a:xfrm>
            <a:custGeom>
              <a:avLst/>
              <a:gdLst/>
              <a:ahLst/>
              <a:cxnLst/>
              <a:rect l="l" t="t" r="r" b="b"/>
              <a:pathLst>
                <a:path w="848360" h="838200">
                  <a:moveTo>
                    <a:pt x="423862" y="0"/>
                  </a:moveTo>
                  <a:lnTo>
                    <a:pt x="374432" y="2818"/>
                  </a:lnTo>
                  <a:lnTo>
                    <a:pt x="326676" y="11065"/>
                  </a:lnTo>
                  <a:lnTo>
                    <a:pt x="280913" y="24426"/>
                  </a:lnTo>
                  <a:lnTo>
                    <a:pt x="237461" y="42587"/>
                  </a:lnTo>
                  <a:lnTo>
                    <a:pt x="196637" y="65234"/>
                  </a:lnTo>
                  <a:lnTo>
                    <a:pt x="158760" y="92053"/>
                  </a:lnTo>
                  <a:lnTo>
                    <a:pt x="124148" y="122729"/>
                  </a:lnTo>
                  <a:lnTo>
                    <a:pt x="93119" y="156949"/>
                  </a:lnTo>
                  <a:lnTo>
                    <a:pt x="65991" y="194399"/>
                  </a:lnTo>
                  <a:lnTo>
                    <a:pt x="43082" y="234764"/>
                  </a:lnTo>
                  <a:lnTo>
                    <a:pt x="24711" y="277731"/>
                  </a:lnTo>
                  <a:lnTo>
                    <a:pt x="11194" y="322985"/>
                  </a:lnTo>
                  <a:lnTo>
                    <a:pt x="2851" y="370213"/>
                  </a:lnTo>
                  <a:lnTo>
                    <a:pt x="0" y="419100"/>
                  </a:lnTo>
                  <a:lnTo>
                    <a:pt x="2851" y="467963"/>
                  </a:lnTo>
                  <a:lnTo>
                    <a:pt x="11194" y="515174"/>
                  </a:lnTo>
                  <a:lnTo>
                    <a:pt x="24711" y="560417"/>
                  </a:lnTo>
                  <a:lnTo>
                    <a:pt x="43082" y="603379"/>
                  </a:lnTo>
                  <a:lnTo>
                    <a:pt x="65991" y="643744"/>
                  </a:lnTo>
                  <a:lnTo>
                    <a:pt x="93119" y="681196"/>
                  </a:lnTo>
                  <a:lnTo>
                    <a:pt x="124148" y="715422"/>
                  </a:lnTo>
                  <a:lnTo>
                    <a:pt x="158760" y="746106"/>
                  </a:lnTo>
                  <a:lnTo>
                    <a:pt x="196637" y="772934"/>
                  </a:lnTo>
                  <a:lnTo>
                    <a:pt x="237461" y="795590"/>
                  </a:lnTo>
                  <a:lnTo>
                    <a:pt x="280913" y="813759"/>
                  </a:lnTo>
                  <a:lnTo>
                    <a:pt x="326676" y="827127"/>
                  </a:lnTo>
                  <a:lnTo>
                    <a:pt x="374432" y="835379"/>
                  </a:lnTo>
                  <a:lnTo>
                    <a:pt x="423862" y="838200"/>
                  </a:lnTo>
                  <a:lnTo>
                    <a:pt x="473288" y="835379"/>
                  </a:lnTo>
                  <a:lnTo>
                    <a:pt x="521043" y="827127"/>
                  </a:lnTo>
                  <a:lnTo>
                    <a:pt x="566808" y="813759"/>
                  </a:lnTo>
                  <a:lnTo>
                    <a:pt x="610265" y="795590"/>
                  </a:lnTo>
                  <a:lnTo>
                    <a:pt x="651094" y="772934"/>
                  </a:lnTo>
                  <a:lnTo>
                    <a:pt x="688978" y="746106"/>
                  </a:lnTo>
                  <a:lnTo>
                    <a:pt x="723598" y="715422"/>
                  </a:lnTo>
                  <a:lnTo>
                    <a:pt x="754635" y="681196"/>
                  </a:lnTo>
                  <a:lnTo>
                    <a:pt x="781771" y="643744"/>
                  </a:lnTo>
                  <a:lnTo>
                    <a:pt x="804688" y="603379"/>
                  </a:lnTo>
                  <a:lnTo>
                    <a:pt x="823066" y="560417"/>
                  </a:lnTo>
                  <a:lnTo>
                    <a:pt x="836588" y="515174"/>
                  </a:lnTo>
                  <a:lnTo>
                    <a:pt x="844935" y="467963"/>
                  </a:lnTo>
                  <a:lnTo>
                    <a:pt x="847788" y="419100"/>
                  </a:lnTo>
                  <a:lnTo>
                    <a:pt x="844935" y="370213"/>
                  </a:lnTo>
                  <a:lnTo>
                    <a:pt x="836588" y="322985"/>
                  </a:lnTo>
                  <a:lnTo>
                    <a:pt x="823066" y="277731"/>
                  </a:lnTo>
                  <a:lnTo>
                    <a:pt x="804688" y="234764"/>
                  </a:lnTo>
                  <a:lnTo>
                    <a:pt x="781771" y="194399"/>
                  </a:lnTo>
                  <a:lnTo>
                    <a:pt x="754635" y="156949"/>
                  </a:lnTo>
                  <a:lnTo>
                    <a:pt x="723598" y="122729"/>
                  </a:lnTo>
                  <a:lnTo>
                    <a:pt x="688978" y="92053"/>
                  </a:lnTo>
                  <a:lnTo>
                    <a:pt x="651094" y="65234"/>
                  </a:lnTo>
                  <a:lnTo>
                    <a:pt x="610265" y="42587"/>
                  </a:lnTo>
                  <a:lnTo>
                    <a:pt x="566808" y="24426"/>
                  </a:lnTo>
                  <a:lnTo>
                    <a:pt x="521043" y="11065"/>
                  </a:lnTo>
                  <a:lnTo>
                    <a:pt x="473288" y="2818"/>
                  </a:lnTo>
                  <a:lnTo>
                    <a:pt x="423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2962" y="1890776"/>
              <a:ext cx="848360" cy="838200"/>
            </a:xfrm>
            <a:custGeom>
              <a:avLst/>
              <a:gdLst/>
              <a:ahLst/>
              <a:cxnLst/>
              <a:rect l="l" t="t" r="r" b="b"/>
              <a:pathLst>
                <a:path w="848360" h="838200">
                  <a:moveTo>
                    <a:pt x="0" y="419100"/>
                  </a:moveTo>
                  <a:lnTo>
                    <a:pt x="2851" y="370213"/>
                  </a:lnTo>
                  <a:lnTo>
                    <a:pt x="11194" y="322985"/>
                  </a:lnTo>
                  <a:lnTo>
                    <a:pt x="24711" y="277731"/>
                  </a:lnTo>
                  <a:lnTo>
                    <a:pt x="43082" y="234764"/>
                  </a:lnTo>
                  <a:lnTo>
                    <a:pt x="65991" y="194399"/>
                  </a:lnTo>
                  <a:lnTo>
                    <a:pt x="93119" y="156949"/>
                  </a:lnTo>
                  <a:lnTo>
                    <a:pt x="124148" y="122729"/>
                  </a:lnTo>
                  <a:lnTo>
                    <a:pt x="158760" y="92053"/>
                  </a:lnTo>
                  <a:lnTo>
                    <a:pt x="196637" y="65234"/>
                  </a:lnTo>
                  <a:lnTo>
                    <a:pt x="237461" y="42587"/>
                  </a:lnTo>
                  <a:lnTo>
                    <a:pt x="280913" y="24426"/>
                  </a:lnTo>
                  <a:lnTo>
                    <a:pt x="326676" y="11065"/>
                  </a:lnTo>
                  <a:lnTo>
                    <a:pt x="374432" y="2818"/>
                  </a:lnTo>
                  <a:lnTo>
                    <a:pt x="423862" y="0"/>
                  </a:lnTo>
                  <a:lnTo>
                    <a:pt x="473288" y="2818"/>
                  </a:lnTo>
                  <a:lnTo>
                    <a:pt x="521043" y="11065"/>
                  </a:lnTo>
                  <a:lnTo>
                    <a:pt x="566808" y="24426"/>
                  </a:lnTo>
                  <a:lnTo>
                    <a:pt x="610265" y="42587"/>
                  </a:lnTo>
                  <a:lnTo>
                    <a:pt x="651094" y="65234"/>
                  </a:lnTo>
                  <a:lnTo>
                    <a:pt x="688978" y="92053"/>
                  </a:lnTo>
                  <a:lnTo>
                    <a:pt x="723598" y="122729"/>
                  </a:lnTo>
                  <a:lnTo>
                    <a:pt x="754635" y="156949"/>
                  </a:lnTo>
                  <a:lnTo>
                    <a:pt x="781771" y="194399"/>
                  </a:lnTo>
                  <a:lnTo>
                    <a:pt x="804688" y="234764"/>
                  </a:lnTo>
                  <a:lnTo>
                    <a:pt x="823066" y="277731"/>
                  </a:lnTo>
                  <a:lnTo>
                    <a:pt x="836588" y="322985"/>
                  </a:lnTo>
                  <a:lnTo>
                    <a:pt x="844935" y="370213"/>
                  </a:lnTo>
                  <a:lnTo>
                    <a:pt x="847788" y="419100"/>
                  </a:lnTo>
                  <a:lnTo>
                    <a:pt x="844935" y="467963"/>
                  </a:lnTo>
                  <a:lnTo>
                    <a:pt x="836588" y="515174"/>
                  </a:lnTo>
                  <a:lnTo>
                    <a:pt x="823066" y="560417"/>
                  </a:lnTo>
                  <a:lnTo>
                    <a:pt x="804688" y="603379"/>
                  </a:lnTo>
                  <a:lnTo>
                    <a:pt x="781771" y="643744"/>
                  </a:lnTo>
                  <a:lnTo>
                    <a:pt x="754635" y="681196"/>
                  </a:lnTo>
                  <a:lnTo>
                    <a:pt x="723598" y="715422"/>
                  </a:lnTo>
                  <a:lnTo>
                    <a:pt x="688978" y="746106"/>
                  </a:lnTo>
                  <a:lnTo>
                    <a:pt x="651094" y="772934"/>
                  </a:lnTo>
                  <a:lnTo>
                    <a:pt x="610265" y="795590"/>
                  </a:lnTo>
                  <a:lnTo>
                    <a:pt x="566808" y="813759"/>
                  </a:lnTo>
                  <a:lnTo>
                    <a:pt x="521043" y="827127"/>
                  </a:lnTo>
                  <a:lnTo>
                    <a:pt x="473288" y="835379"/>
                  </a:lnTo>
                  <a:lnTo>
                    <a:pt x="423862" y="838200"/>
                  </a:lnTo>
                  <a:lnTo>
                    <a:pt x="374432" y="835379"/>
                  </a:lnTo>
                  <a:lnTo>
                    <a:pt x="326676" y="827127"/>
                  </a:lnTo>
                  <a:lnTo>
                    <a:pt x="280913" y="813759"/>
                  </a:lnTo>
                  <a:lnTo>
                    <a:pt x="237461" y="795590"/>
                  </a:lnTo>
                  <a:lnTo>
                    <a:pt x="196637" y="772934"/>
                  </a:lnTo>
                  <a:lnTo>
                    <a:pt x="158760" y="746106"/>
                  </a:lnTo>
                  <a:lnTo>
                    <a:pt x="124148" y="715422"/>
                  </a:lnTo>
                  <a:lnTo>
                    <a:pt x="93119" y="681196"/>
                  </a:lnTo>
                  <a:lnTo>
                    <a:pt x="65991" y="643744"/>
                  </a:lnTo>
                  <a:lnTo>
                    <a:pt x="43082" y="603379"/>
                  </a:lnTo>
                  <a:lnTo>
                    <a:pt x="24711" y="560417"/>
                  </a:lnTo>
                  <a:lnTo>
                    <a:pt x="11194" y="515174"/>
                  </a:lnTo>
                  <a:lnTo>
                    <a:pt x="2851" y="467963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7900" y="2871850"/>
              <a:ext cx="9067800" cy="885825"/>
            </a:xfrm>
            <a:custGeom>
              <a:avLst/>
              <a:gdLst/>
              <a:ahLst/>
              <a:cxnLst/>
              <a:rect l="l" t="t" r="r" b="b"/>
              <a:pathLst>
                <a:path w="9067800" h="885825">
                  <a:moveTo>
                    <a:pt x="9067800" y="0"/>
                  </a:moveTo>
                  <a:lnTo>
                    <a:pt x="0" y="0"/>
                  </a:lnTo>
                  <a:lnTo>
                    <a:pt x="0" y="885825"/>
                  </a:lnTo>
                  <a:lnTo>
                    <a:pt x="9067800" y="885825"/>
                  </a:lnTo>
                  <a:lnTo>
                    <a:pt x="906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7900" y="2871850"/>
              <a:ext cx="9067800" cy="885825"/>
            </a:xfrm>
            <a:custGeom>
              <a:avLst/>
              <a:gdLst/>
              <a:ahLst/>
              <a:cxnLst/>
              <a:rect l="l" t="t" r="r" b="b"/>
              <a:pathLst>
                <a:path w="9067800" h="885825">
                  <a:moveTo>
                    <a:pt x="0" y="885825"/>
                  </a:moveTo>
                  <a:lnTo>
                    <a:pt x="9067800" y="885825"/>
                  </a:lnTo>
                  <a:lnTo>
                    <a:pt x="906780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8801" y="2890900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9100" y="0"/>
                  </a:moveTo>
                  <a:lnTo>
                    <a:pt x="370213" y="2818"/>
                  </a:lnTo>
                  <a:lnTo>
                    <a:pt x="322985" y="11065"/>
                  </a:lnTo>
                  <a:lnTo>
                    <a:pt x="277731" y="24426"/>
                  </a:lnTo>
                  <a:lnTo>
                    <a:pt x="234764" y="42587"/>
                  </a:lnTo>
                  <a:lnTo>
                    <a:pt x="194399" y="65234"/>
                  </a:lnTo>
                  <a:lnTo>
                    <a:pt x="156949" y="92053"/>
                  </a:lnTo>
                  <a:lnTo>
                    <a:pt x="122729" y="122729"/>
                  </a:lnTo>
                  <a:lnTo>
                    <a:pt x="92053" y="156949"/>
                  </a:lnTo>
                  <a:lnTo>
                    <a:pt x="65234" y="194399"/>
                  </a:lnTo>
                  <a:lnTo>
                    <a:pt x="42587" y="234764"/>
                  </a:lnTo>
                  <a:lnTo>
                    <a:pt x="24426" y="277731"/>
                  </a:lnTo>
                  <a:lnTo>
                    <a:pt x="11065" y="322985"/>
                  </a:lnTo>
                  <a:lnTo>
                    <a:pt x="2818" y="370213"/>
                  </a:lnTo>
                  <a:lnTo>
                    <a:pt x="0" y="419100"/>
                  </a:lnTo>
                  <a:lnTo>
                    <a:pt x="2818" y="467963"/>
                  </a:lnTo>
                  <a:lnTo>
                    <a:pt x="11065" y="515174"/>
                  </a:lnTo>
                  <a:lnTo>
                    <a:pt x="24426" y="560417"/>
                  </a:lnTo>
                  <a:lnTo>
                    <a:pt x="42587" y="603379"/>
                  </a:lnTo>
                  <a:lnTo>
                    <a:pt x="65234" y="643744"/>
                  </a:lnTo>
                  <a:lnTo>
                    <a:pt x="92053" y="681196"/>
                  </a:lnTo>
                  <a:lnTo>
                    <a:pt x="122729" y="715422"/>
                  </a:lnTo>
                  <a:lnTo>
                    <a:pt x="156949" y="746106"/>
                  </a:lnTo>
                  <a:lnTo>
                    <a:pt x="194399" y="772934"/>
                  </a:lnTo>
                  <a:lnTo>
                    <a:pt x="234764" y="795590"/>
                  </a:lnTo>
                  <a:lnTo>
                    <a:pt x="277731" y="813759"/>
                  </a:lnTo>
                  <a:lnTo>
                    <a:pt x="322985" y="827127"/>
                  </a:lnTo>
                  <a:lnTo>
                    <a:pt x="370213" y="835379"/>
                  </a:lnTo>
                  <a:lnTo>
                    <a:pt x="419100" y="838200"/>
                  </a:lnTo>
                  <a:lnTo>
                    <a:pt x="467963" y="835379"/>
                  </a:lnTo>
                  <a:lnTo>
                    <a:pt x="515174" y="827127"/>
                  </a:lnTo>
                  <a:lnTo>
                    <a:pt x="560417" y="813759"/>
                  </a:lnTo>
                  <a:lnTo>
                    <a:pt x="603379" y="795590"/>
                  </a:lnTo>
                  <a:lnTo>
                    <a:pt x="643744" y="772934"/>
                  </a:lnTo>
                  <a:lnTo>
                    <a:pt x="681196" y="746106"/>
                  </a:lnTo>
                  <a:lnTo>
                    <a:pt x="715422" y="715422"/>
                  </a:lnTo>
                  <a:lnTo>
                    <a:pt x="746106" y="681196"/>
                  </a:lnTo>
                  <a:lnTo>
                    <a:pt x="772934" y="643744"/>
                  </a:lnTo>
                  <a:lnTo>
                    <a:pt x="795590" y="603379"/>
                  </a:lnTo>
                  <a:lnTo>
                    <a:pt x="813759" y="560417"/>
                  </a:lnTo>
                  <a:lnTo>
                    <a:pt x="827127" y="515174"/>
                  </a:lnTo>
                  <a:lnTo>
                    <a:pt x="835379" y="467963"/>
                  </a:lnTo>
                  <a:lnTo>
                    <a:pt x="838200" y="419100"/>
                  </a:lnTo>
                  <a:lnTo>
                    <a:pt x="835379" y="370213"/>
                  </a:lnTo>
                  <a:lnTo>
                    <a:pt x="827127" y="322985"/>
                  </a:lnTo>
                  <a:lnTo>
                    <a:pt x="813759" y="277731"/>
                  </a:lnTo>
                  <a:lnTo>
                    <a:pt x="795590" y="234764"/>
                  </a:lnTo>
                  <a:lnTo>
                    <a:pt x="772934" y="194399"/>
                  </a:lnTo>
                  <a:lnTo>
                    <a:pt x="746106" y="156949"/>
                  </a:lnTo>
                  <a:lnTo>
                    <a:pt x="715422" y="122729"/>
                  </a:lnTo>
                  <a:lnTo>
                    <a:pt x="681196" y="92053"/>
                  </a:lnTo>
                  <a:lnTo>
                    <a:pt x="643744" y="65234"/>
                  </a:lnTo>
                  <a:lnTo>
                    <a:pt x="603379" y="42587"/>
                  </a:lnTo>
                  <a:lnTo>
                    <a:pt x="560417" y="24426"/>
                  </a:lnTo>
                  <a:lnTo>
                    <a:pt x="515174" y="11065"/>
                  </a:lnTo>
                  <a:lnTo>
                    <a:pt x="467963" y="2818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28801" y="2890900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419100"/>
                  </a:moveTo>
                  <a:lnTo>
                    <a:pt x="2818" y="370213"/>
                  </a:lnTo>
                  <a:lnTo>
                    <a:pt x="11065" y="322985"/>
                  </a:lnTo>
                  <a:lnTo>
                    <a:pt x="24426" y="277731"/>
                  </a:lnTo>
                  <a:lnTo>
                    <a:pt x="42587" y="234764"/>
                  </a:lnTo>
                  <a:lnTo>
                    <a:pt x="65234" y="194399"/>
                  </a:lnTo>
                  <a:lnTo>
                    <a:pt x="92053" y="156949"/>
                  </a:lnTo>
                  <a:lnTo>
                    <a:pt x="122729" y="122729"/>
                  </a:lnTo>
                  <a:lnTo>
                    <a:pt x="156949" y="92053"/>
                  </a:lnTo>
                  <a:lnTo>
                    <a:pt x="194399" y="65234"/>
                  </a:lnTo>
                  <a:lnTo>
                    <a:pt x="234764" y="42587"/>
                  </a:lnTo>
                  <a:lnTo>
                    <a:pt x="277731" y="24426"/>
                  </a:lnTo>
                  <a:lnTo>
                    <a:pt x="322985" y="11065"/>
                  </a:lnTo>
                  <a:lnTo>
                    <a:pt x="370213" y="2818"/>
                  </a:lnTo>
                  <a:lnTo>
                    <a:pt x="419100" y="0"/>
                  </a:lnTo>
                  <a:lnTo>
                    <a:pt x="467963" y="2818"/>
                  </a:lnTo>
                  <a:lnTo>
                    <a:pt x="515174" y="11065"/>
                  </a:lnTo>
                  <a:lnTo>
                    <a:pt x="560417" y="24426"/>
                  </a:lnTo>
                  <a:lnTo>
                    <a:pt x="603379" y="42587"/>
                  </a:lnTo>
                  <a:lnTo>
                    <a:pt x="643744" y="65234"/>
                  </a:lnTo>
                  <a:lnTo>
                    <a:pt x="681196" y="92053"/>
                  </a:lnTo>
                  <a:lnTo>
                    <a:pt x="715422" y="122729"/>
                  </a:lnTo>
                  <a:lnTo>
                    <a:pt x="746106" y="156949"/>
                  </a:lnTo>
                  <a:lnTo>
                    <a:pt x="772934" y="194399"/>
                  </a:lnTo>
                  <a:lnTo>
                    <a:pt x="795590" y="234764"/>
                  </a:lnTo>
                  <a:lnTo>
                    <a:pt x="813759" y="277731"/>
                  </a:lnTo>
                  <a:lnTo>
                    <a:pt x="827127" y="322985"/>
                  </a:lnTo>
                  <a:lnTo>
                    <a:pt x="835379" y="370213"/>
                  </a:lnTo>
                  <a:lnTo>
                    <a:pt x="838200" y="419100"/>
                  </a:lnTo>
                  <a:lnTo>
                    <a:pt x="835379" y="467963"/>
                  </a:lnTo>
                  <a:lnTo>
                    <a:pt x="827127" y="515174"/>
                  </a:lnTo>
                  <a:lnTo>
                    <a:pt x="813759" y="560417"/>
                  </a:lnTo>
                  <a:lnTo>
                    <a:pt x="795590" y="603379"/>
                  </a:lnTo>
                  <a:lnTo>
                    <a:pt x="772934" y="643744"/>
                  </a:lnTo>
                  <a:lnTo>
                    <a:pt x="746106" y="681196"/>
                  </a:lnTo>
                  <a:lnTo>
                    <a:pt x="715422" y="715422"/>
                  </a:lnTo>
                  <a:lnTo>
                    <a:pt x="681196" y="746106"/>
                  </a:lnTo>
                  <a:lnTo>
                    <a:pt x="643744" y="772934"/>
                  </a:lnTo>
                  <a:lnTo>
                    <a:pt x="603379" y="795590"/>
                  </a:lnTo>
                  <a:lnTo>
                    <a:pt x="560417" y="813759"/>
                  </a:lnTo>
                  <a:lnTo>
                    <a:pt x="515174" y="827127"/>
                  </a:lnTo>
                  <a:lnTo>
                    <a:pt x="467963" y="835379"/>
                  </a:lnTo>
                  <a:lnTo>
                    <a:pt x="419100" y="838200"/>
                  </a:lnTo>
                  <a:lnTo>
                    <a:pt x="370213" y="835379"/>
                  </a:lnTo>
                  <a:lnTo>
                    <a:pt x="322985" y="827127"/>
                  </a:lnTo>
                  <a:lnTo>
                    <a:pt x="277731" y="813759"/>
                  </a:lnTo>
                  <a:lnTo>
                    <a:pt x="234764" y="795590"/>
                  </a:lnTo>
                  <a:lnTo>
                    <a:pt x="194399" y="772934"/>
                  </a:lnTo>
                  <a:lnTo>
                    <a:pt x="156949" y="746106"/>
                  </a:lnTo>
                  <a:lnTo>
                    <a:pt x="122729" y="715422"/>
                  </a:lnTo>
                  <a:lnTo>
                    <a:pt x="92053" y="681196"/>
                  </a:lnTo>
                  <a:lnTo>
                    <a:pt x="65234" y="643744"/>
                  </a:lnTo>
                  <a:lnTo>
                    <a:pt x="42587" y="603379"/>
                  </a:lnTo>
                  <a:lnTo>
                    <a:pt x="24426" y="560417"/>
                  </a:lnTo>
                  <a:lnTo>
                    <a:pt x="11065" y="515174"/>
                  </a:lnTo>
                  <a:lnTo>
                    <a:pt x="2818" y="467963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006C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0775" y="3881501"/>
              <a:ext cx="8924925" cy="876300"/>
            </a:xfrm>
            <a:custGeom>
              <a:avLst/>
              <a:gdLst/>
              <a:ahLst/>
              <a:cxnLst/>
              <a:rect l="l" t="t" r="r" b="b"/>
              <a:pathLst>
                <a:path w="8924925" h="876300">
                  <a:moveTo>
                    <a:pt x="8924925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8924925" y="876300"/>
                  </a:lnTo>
                  <a:lnTo>
                    <a:pt x="8924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0775" y="3881501"/>
              <a:ext cx="8924925" cy="876300"/>
            </a:xfrm>
            <a:custGeom>
              <a:avLst/>
              <a:gdLst/>
              <a:ahLst/>
              <a:cxnLst/>
              <a:rect l="l" t="t" r="r" b="b"/>
              <a:pathLst>
                <a:path w="8924925" h="876300">
                  <a:moveTo>
                    <a:pt x="0" y="876300"/>
                  </a:moveTo>
                  <a:lnTo>
                    <a:pt x="8924925" y="876300"/>
                  </a:lnTo>
                  <a:lnTo>
                    <a:pt x="8924925" y="0"/>
                  </a:lnTo>
                  <a:lnTo>
                    <a:pt x="0" y="0"/>
                  </a:lnTo>
                  <a:lnTo>
                    <a:pt x="0" y="876300"/>
                  </a:lnTo>
                  <a:close/>
                </a:path>
              </a:pathLst>
            </a:custGeom>
            <a:ln w="1270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1676" y="3900551"/>
              <a:ext cx="847725" cy="838200"/>
            </a:xfrm>
            <a:custGeom>
              <a:avLst/>
              <a:gdLst/>
              <a:ahLst/>
              <a:cxnLst/>
              <a:rect l="l" t="t" r="r" b="b"/>
              <a:pathLst>
                <a:path w="847725" h="838200">
                  <a:moveTo>
                    <a:pt x="423799" y="0"/>
                  </a:moveTo>
                  <a:lnTo>
                    <a:pt x="374374" y="2818"/>
                  </a:lnTo>
                  <a:lnTo>
                    <a:pt x="326624" y="11065"/>
                  </a:lnTo>
                  <a:lnTo>
                    <a:pt x="280867" y="24426"/>
                  </a:lnTo>
                  <a:lnTo>
                    <a:pt x="237421" y="42587"/>
                  </a:lnTo>
                  <a:lnTo>
                    <a:pt x="196603" y="65234"/>
                  </a:lnTo>
                  <a:lnTo>
                    <a:pt x="158732" y="92053"/>
                  </a:lnTo>
                  <a:lnTo>
                    <a:pt x="124126" y="122729"/>
                  </a:lnTo>
                  <a:lnTo>
                    <a:pt x="93102" y="156949"/>
                  </a:lnTo>
                  <a:lnTo>
                    <a:pt x="65979" y="194399"/>
                  </a:lnTo>
                  <a:lnTo>
                    <a:pt x="43074" y="234764"/>
                  </a:lnTo>
                  <a:lnTo>
                    <a:pt x="24706" y="277731"/>
                  </a:lnTo>
                  <a:lnTo>
                    <a:pt x="11192" y="322985"/>
                  </a:lnTo>
                  <a:lnTo>
                    <a:pt x="2851" y="370213"/>
                  </a:lnTo>
                  <a:lnTo>
                    <a:pt x="0" y="419100"/>
                  </a:lnTo>
                  <a:lnTo>
                    <a:pt x="2851" y="467963"/>
                  </a:lnTo>
                  <a:lnTo>
                    <a:pt x="11192" y="515174"/>
                  </a:lnTo>
                  <a:lnTo>
                    <a:pt x="24706" y="560417"/>
                  </a:lnTo>
                  <a:lnTo>
                    <a:pt x="43074" y="603379"/>
                  </a:lnTo>
                  <a:lnTo>
                    <a:pt x="65979" y="643744"/>
                  </a:lnTo>
                  <a:lnTo>
                    <a:pt x="93102" y="681196"/>
                  </a:lnTo>
                  <a:lnTo>
                    <a:pt x="124126" y="715422"/>
                  </a:lnTo>
                  <a:lnTo>
                    <a:pt x="158732" y="746106"/>
                  </a:lnTo>
                  <a:lnTo>
                    <a:pt x="196603" y="772934"/>
                  </a:lnTo>
                  <a:lnTo>
                    <a:pt x="237421" y="795590"/>
                  </a:lnTo>
                  <a:lnTo>
                    <a:pt x="280867" y="813759"/>
                  </a:lnTo>
                  <a:lnTo>
                    <a:pt x="326624" y="827127"/>
                  </a:lnTo>
                  <a:lnTo>
                    <a:pt x="374374" y="835379"/>
                  </a:lnTo>
                  <a:lnTo>
                    <a:pt x="423799" y="838200"/>
                  </a:lnTo>
                  <a:lnTo>
                    <a:pt x="473225" y="835379"/>
                  </a:lnTo>
                  <a:lnTo>
                    <a:pt x="520980" y="827127"/>
                  </a:lnTo>
                  <a:lnTo>
                    <a:pt x="566745" y="813759"/>
                  </a:lnTo>
                  <a:lnTo>
                    <a:pt x="610201" y="795590"/>
                  </a:lnTo>
                  <a:lnTo>
                    <a:pt x="651031" y="772934"/>
                  </a:lnTo>
                  <a:lnTo>
                    <a:pt x="688915" y="746106"/>
                  </a:lnTo>
                  <a:lnTo>
                    <a:pt x="723534" y="715422"/>
                  </a:lnTo>
                  <a:lnTo>
                    <a:pt x="754572" y="681196"/>
                  </a:lnTo>
                  <a:lnTo>
                    <a:pt x="781708" y="643744"/>
                  </a:lnTo>
                  <a:lnTo>
                    <a:pt x="804624" y="603379"/>
                  </a:lnTo>
                  <a:lnTo>
                    <a:pt x="823003" y="560417"/>
                  </a:lnTo>
                  <a:lnTo>
                    <a:pt x="836525" y="515174"/>
                  </a:lnTo>
                  <a:lnTo>
                    <a:pt x="844871" y="467963"/>
                  </a:lnTo>
                  <a:lnTo>
                    <a:pt x="847725" y="419100"/>
                  </a:lnTo>
                  <a:lnTo>
                    <a:pt x="844871" y="370213"/>
                  </a:lnTo>
                  <a:lnTo>
                    <a:pt x="836525" y="322985"/>
                  </a:lnTo>
                  <a:lnTo>
                    <a:pt x="823003" y="277731"/>
                  </a:lnTo>
                  <a:lnTo>
                    <a:pt x="804624" y="234764"/>
                  </a:lnTo>
                  <a:lnTo>
                    <a:pt x="781708" y="194399"/>
                  </a:lnTo>
                  <a:lnTo>
                    <a:pt x="754572" y="156949"/>
                  </a:lnTo>
                  <a:lnTo>
                    <a:pt x="723534" y="122729"/>
                  </a:lnTo>
                  <a:lnTo>
                    <a:pt x="688915" y="92053"/>
                  </a:lnTo>
                  <a:lnTo>
                    <a:pt x="651031" y="65234"/>
                  </a:lnTo>
                  <a:lnTo>
                    <a:pt x="610201" y="42587"/>
                  </a:lnTo>
                  <a:lnTo>
                    <a:pt x="566745" y="24426"/>
                  </a:lnTo>
                  <a:lnTo>
                    <a:pt x="520980" y="11065"/>
                  </a:lnTo>
                  <a:lnTo>
                    <a:pt x="473225" y="2818"/>
                  </a:lnTo>
                  <a:lnTo>
                    <a:pt x="423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1676" y="3900551"/>
              <a:ext cx="847725" cy="838200"/>
            </a:xfrm>
            <a:custGeom>
              <a:avLst/>
              <a:gdLst/>
              <a:ahLst/>
              <a:cxnLst/>
              <a:rect l="l" t="t" r="r" b="b"/>
              <a:pathLst>
                <a:path w="847725" h="838200">
                  <a:moveTo>
                    <a:pt x="0" y="419100"/>
                  </a:moveTo>
                  <a:lnTo>
                    <a:pt x="2851" y="370213"/>
                  </a:lnTo>
                  <a:lnTo>
                    <a:pt x="11192" y="322985"/>
                  </a:lnTo>
                  <a:lnTo>
                    <a:pt x="24706" y="277731"/>
                  </a:lnTo>
                  <a:lnTo>
                    <a:pt x="43074" y="234764"/>
                  </a:lnTo>
                  <a:lnTo>
                    <a:pt x="65979" y="194399"/>
                  </a:lnTo>
                  <a:lnTo>
                    <a:pt x="93102" y="156949"/>
                  </a:lnTo>
                  <a:lnTo>
                    <a:pt x="124126" y="122729"/>
                  </a:lnTo>
                  <a:lnTo>
                    <a:pt x="158732" y="92053"/>
                  </a:lnTo>
                  <a:lnTo>
                    <a:pt x="196603" y="65234"/>
                  </a:lnTo>
                  <a:lnTo>
                    <a:pt x="237421" y="42587"/>
                  </a:lnTo>
                  <a:lnTo>
                    <a:pt x="280867" y="24426"/>
                  </a:lnTo>
                  <a:lnTo>
                    <a:pt x="326624" y="11065"/>
                  </a:lnTo>
                  <a:lnTo>
                    <a:pt x="374374" y="2818"/>
                  </a:lnTo>
                  <a:lnTo>
                    <a:pt x="423799" y="0"/>
                  </a:lnTo>
                  <a:lnTo>
                    <a:pt x="473225" y="2818"/>
                  </a:lnTo>
                  <a:lnTo>
                    <a:pt x="520980" y="11065"/>
                  </a:lnTo>
                  <a:lnTo>
                    <a:pt x="566745" y="24426"/>
                  </a:lnTo>
                  <a:lnTo>
                    <a:pt x="610201" y="42587"/>
                  </a:lnTo>
                  <a:lnTo>
                    <a:pt x="651031" y="65234"/>
                  </a:lnTo>
                  <a:lnTo>
                    <a:pt x="688915" y="92053"/>
                  </a:lnTo>
                  <a:lnTo>
                    <a:pt x="723534" y="122729"/>
                  </a:lnTo>
                  <a:lnTo>
                    <a:pt x="754572" y="156949"/>
                  </a:lnTo>
                  <a:lnTo>
                    <a:pt x="781708" y="194399"/>
                  </a:lnTo>
                  <a:lnTo>
                    <a:pt x="804624" y="234764"/>
                  </a:lnTo>
                  <a:lnTo>
                    <a:pt x="823003" y="277731"/>
                  </a:lnTo>
                  <a:lnTo>
                    <a:pt x="836525" y="322985"/>
                  </a:lnTo>
                  <a:lnTo>
                    <a:pt x="844871" y="370213"/>
                  </a:lnTo>
                  <a:lnTo>
                    <a:pt x="847725" y="419100"/>
                  </a:lnTo>
                  <a:lnTo>
                    <a:pt x="844871" y="467963"/>
                  </a:lnTo>
                  <a:lnTo>
                    <a:pt x="836525" y="515174"/>
                  </a:lnTo>
                  <a:lnTo>
                    <a:pt x="823003" y="560417"/>
                  </a:lnTo>
                  <a:lnTo>
                    <a:pt x="804624" y="603379"/>
                  </a:lnTo>
                  <a:lnTo>
                    <a:pt x="781708" y="643744"/>
                  </a:lnTo>
                  <a:lnTo>
                    <a:pt x="754572" y="681196"/>
                  </a:lnTo>
                  <a:lnTo>
                    <a:pt x="723534" y="715422"/>
                  </a:lnTo>
                  <a:lnTo>
                    <a:pt x="688915" y="746106"/>
                  </a:lnTo>
                  <a:lnTo>
                    <a:pt x="651031" y="772934"/>
                  </a:lnTo>
                  <a:lnTo>
                    <a:pt x="610201" y="795590"/>
                  </a:lnTo>
                  <a:lnTo>
                    <a:pt x="566745" y="813759"/>
                  </a:lnTo>
                  <a:lnTo>
                    <a:pt x="520980" y="827127"/>
                  </a:lnTo>
                  <a:lnTo>
                    <a:pt x="473225" y="835379"/>
                  </a:lnTo>
                  <a:lnTo>
                    <a:pt x="423799" y="838200"/>
                  </a:lnTo>
                  <a:lnTo>
                    <a:pt x="374374" y="835379"/>
                  </a:lnTo>
                  <a:lnTo>
                    <a:pt x="326624" y="827127"/>
                  </a:lnTo>
                  <a:lnTo>
                    <a:pt x="280867" y="813759"/>
                  </a:lnTo>
                  <a:lnTo>
                    <a:pt x="237421" y="795590"/>
                  </a:lnTo>
                  <a:lnTo>
                    <a:pt x="196603" y="772934"/>
                  </a:lnTo>
                  <a:lnTo>
                    <a:pt x="158732" y="746106"/>
                  </a:lnTo>
                  <a:lnTo>
                    <a:pt x="124126" y="715422"/>
                  </a:lnTo>
                  <a:lnTo>
                    <a:pt x="93102" y="681196"/>
                  </a:lnTo>
                  <a:lnTo>
                    <a:pt x="65979" y="643744"/>
                  </a:lnTo>
                  <a:lnTo>
                    <a:pt x="43074" y="603379"/>
                  </a:lnTo>
                  <a:lnTo>
                    <a:pt x="24706" y="560417"/>
                  </a:lnTo>
                  <a:lnTo>
                    <a:pt x="11192" y="515174"/>
                  </a:lnTo>
                  <a:lnTo>
                    <a:pt x="2851" y="467963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7900" y="4881562"/>
              <a:ext cx="9067800" cy="885825"/>
            </a:xfrm>
            <a:custGeom>
              <a:avLst/>
              <a:gdLst/>
              <a:ahLst/>
              <a:cxnLst/>
              <a:rect l="l" t="t" r="r" b="b"/>
              <a:pathLst>
                <a:path w="9067800" h="885825">
                  <a:moveTo>
                    <a:pt x="9067800" y="0"/>
                  </a:moveTo>
                  <a:lnTo>
                    <a:pt x="0" y="0"/>
                  </a:lnTo>
                  <a:lnTo>
                    <a:pt x="0" y="885825"/>
                  </a:lnTo>
                  <a:lnTo>
                    <a:pt x="9067800" y="885825"/>
                  </a:lnTo>
                  <a:lnTo>
                    <a:pt x="906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47900" y="4881562"/>
              <a:ext cx="9067800" cy="885825"/>
            </a:xfrm>
            <a:custGeom>
              <a:avLst/>
              <a:gdLst/>
              <a:ahLst/>
              <a:cxnLst/>
              <a:rect l="l" t="t" r="r" b="b"/>
              <a:pathLst>
                <a:path w="9067800" h="885825">
                  <a:moveTo>
                    <a:pt x="0" y="885825"/>
                  </a:moveTo>
                  <a:lnTo>
                    <a:pt x="9067800" y="885825"/>
                  </a:lnTo>
                  <a:lnTo>
                    <a:pt x="9067800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8801" y="4910201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9100" y="0"/>
                  </a:moveTo>
                  <a:lnTo>
                    <a:pt x="370213" y="2818"/>
                  </a:lnTo>
                  <a:lnTo>
                    <a:pt x="322985" y="11065"/>
                  </a:lnTo>
                  <a:lnTo>
                    <a:pt x="277731" y="24426"/>
                  </a:lnTo>
                  <a:lnTo>
                    <a:pt x="234764" y="42587"/>
                  </a:lnTo>
                  <a:lnTo>
                    <a:pt x="194399" y="65234"/>
                  </a:lnTo>
                  <a:lnTo>
                    <a:pt x="156949" y="92053"/>
                  </a:lnTo>
                  <a:lnTo>
                    <a:pt x="122729" y="122729"/>
                  </a:lnTo>
                  <a:lnTo>
                    <a:pt x="92053" y="156949"/>
                  </a:lnTo>
                  <a:lnTo>
                    <a:pt x="65234" y="194399"/>
                  </a:lnTo>
                  <a:lnTo>
                    <a:pt x="42587" y="234764"/>
                  </a:lnTo>
                  <a:lnTo>
                    <a:pt x="24426" y="277731"/>
                  </a:lnTo>
                  <a:lnTo>
                    <a:pt x="11065" y="322985"/>
                  </a:lnTo>
                  <a:lnTo>
                    <a:pt x="2818" y="370213"/>
                  </a:lnTo>
                  <a:lnTo>
                    <a:pt x="0" y="419100"/>
                  </a:lnTo>
                  <a:lnTo>
                    <a:pt x="2818" y="467962"/>
                  </a:lnTo>
                  <a:lnTo>
                    <a:pt x="11065" y="515170"/>
                  </a:lnTo>
                  <a:lnTo>
                    <a:pt x="24426" y="560410"/>
                  </a:lnTo>
                  <a:lnTo>
                    <a:pt x="42587" y="603367"/>
                  </a:lnTo>
                  <a:lnTo>
                    <a:pt x="65234" y="643725"/>
                  </a:lnTo>
                  <a:lnTo>
                    <a:pt x="92053" y="681171"/>
                  </a:lnTo>
                  <a:lnTo>
                    <a:pt x="122729" y="715391"/>
                  </a:lnTo>
                  <a:lnTo>
                    <a:pt x="156949" y="746068"/>
                  </a:lnTo>
                  <a:lnTo>
                    <a:pt x="194399" y="772889"/>
                  </a:lnTo>
                  <a:lnTo>
                    <a:pt x="234764" y="795539"/>
                  </a:lnTo>
                  <a:lnTo>
                    <a:pt x="277731" y="813703"/>
                  </a:lnTo>
                  <a:lnTo>
                    <a:pt x="322985" y="827067"/>
                  </a:lnTo>
                  <a:lnTo>
                    <a:pt x="370213" y="835316"/>
                  </a:lnTo>
                  <a:lnTo>
                    <a:pt x="419100" y="838136"/>
                  </a:lnTo>
                  <a:lnTo>
                    <a:pt x="467963" y="835316"/>
                  </a:lnTo>
                  <a:lnTo>
                    <a:pt x="515174" y="827067"/>
                  </a:lnTo>
                  <a:lnTo>
                    <a:pt x="560417" y="813703"/>
                  </a:lnTo>
                  <a:lnTo>
                    <a:pt x="603379" y="795539"/>
                  </a:lnTo>
                  <a:lnTo>
                    <a:pt x="643744" y="772889"/>
                  </a:lnTo>
                  <a:lnTo>
                    <a:pt x="681196" y="746068"/>
                  </a:lnTo>
                  <a:lnTo>
                    <a:pt x="715422" y="715391"/>
                  </a:lnTo>
                  <a:lnTo>
                    <a:pt x="746106" y="681171"/>
                  </a:lnTo>
                  <a:lnTo>
                    <a:pt x="772934" y="643725"/>
                  </a:lnTo>
                  <a:lnTo>
                    <a:pt x="795590" y="603367"/>
                  </a:lnTo>
                  <a:lnTo>
                    <a:pt x="813759" y="560410"/>
                  </a:lnTo>
                  <a:lnTo>
                    <a:pt x="827127" y="515170"/>
                  </a:lnTo>
                  <a:lnTo>
                    <a:pt x="835379" y="467962"/>
                  </a:lnTo>
                  <a:lnTo>
                    <a:pt x="838200" y="419100"/>
                  </a:lnTo>
                  <a:lnTo>
                    <a:pt x="835379" y="370213"/>
                  </a:lnTo>
                  <a:lnTo>
                    <a:pt x="827127" y="322985"/>
                  </a:lnTo>
                  <a:lnTo>
                    <a:pt x="813759" y="277731"/>
                  </a:lnTo>
                  <a:lnTo>
                    <a:pt x="795590" y="234764"/>
                  </a:lnTo>
                  <a:lnTo>
                    <a:pt x="772934" y="194399"/>
                  </a:lnTo>
                  <a:lnTo>
                    <a:pt x="746106" y="156949"/>
                  </a:lnTo>
                  <a:lnTo>
                    <a:pt x="715422" y="122729"/>
                  </a:lnTo>
                  <a:lnTo>
                    <a:pt x="681196" y="92053"/>
                  </a:lnTo>
                  <a:lnTo>
                    <a:pt x="643744" y="65234"/>
                  </a:lnTo>
                  <a:lnTo>
                    <a:pt x="603379" y="42587"/>
                  </a:lnTo>
                  <a:lnTo>
                    <a:pt x="560417" y="24426"/>
                  </a:lnTo>
                  <a:lnTo>
                    <a:pt x="515174" y="11065"/>
                  </a:lnTo>
                  <a:lnTo>
                    <a:pt x="467963" y="2818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28801" y="4910201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0" y="419100"/>
                  </a:moveTo>
                  <a:lnTo>
                    <a:pt x="2818" y="370213"/>
                  </a:lnTo>
                  <a:lnTo>
                    <a:pt x="11065" y="322985"/>
                  </a:lnTo>
                  <a:lnTo>
                    <a:pt x="24426" y="277731"/>
                  </a:lnTo>
                  <a:lnTo>
                    <a:pt x="42587" y="234764"/>
                  </a:lnTo>
                  <a:lnTo>
                    <a:pt x="65234" y="194399"/>
                  </a:lnTo>
                  <a:lnTo>
                    <a:pt x="92053" y="156949"/>
                  </a:lnTo>
                  <a:lnTo>
                    <a:pt x="122729" y="122729"/>
                  </a:lnTo>
                  <a:lnTo>
                    <a:pt x="156949" y="92053"/>
                  </a:lnTo>
                  <a:lnTo>
                    <a:pt x="194399" y="65234"/>
                  </a:lnTo>
                  <a:lnTo>
                    <a:pt x="234764" y="42587"/>
                  </a:lnTo>
                  <a:lnTo>
                    <a:pt x="277731" y="24426"/>
                  </a:lnTo>
                  <a:lnTo>
                    <a:pt x="322985" y="11065"/>
                  </a:lnTo>
                  <a:lnTo>
                    <a:pt x="370213" y="2818"/>
                  </a:lnTo>
                  <a:lnTo>
                    <a:pt x="419100" y="0"/>
                  </a:lnTo>
                  <a:lnTo>
                    <a:pt x="467963" y="2818"/>
                  </a:lnTo>
                  <a:lnTo>
                    <a:pt x="515174" y="11065"/>
                  </a:lnTo>
                  <a:lnTo>
                    <a:pt x="560417" y="24426"/>
                  </a:lnTo>
                  <a:lnTo>
                    <a:pt x="603379" y="42587"/>
                  </a:lnTo>
                  <a:lnTo>
                    <a:pt x="643744" y="65234"/>
                  </a:lnTo>
                  <a:lnTo>
                    <a:pt x="681196" y="92053"/>
                  </a:lnTo>
                  <a:lnTo>
                    <a:pt x="715422" y="122729"/>
                  </a:lnTo>
                  <a:lnTo>
                    <a:pt x="746106" y="156949"/>
                  </a:lnTo>
                  <a:lnTo>
                    <a:pt x="772934" y="194399"/>
                  </a:lnTo>
                  <a:lnTo>
                    <a:pt x="795590" y="234764"/>
                  </a:lnTo>
                  <a:lnTo>
                    <a:pt x="813759" y="277731"/>
                  </a:lnTo>
                  <a:lnTo>
                    <a:pt x="827127" y="322985"/>
                  </a:lnTo>
                  <a:lnTo>
                    <a:pt x="835379" y="370213"/>
                  </a:lnTo>
                  <a:lnTo>
                    <a:pt x="838200" y="419100"/>
                  </a:lnTo>
                  <a:lnTo>
                    <a:pt x="835379" y="467962"/>
                  </a:lnTo>
                  <a:lnTo>
                    <a:pt x="827127" y="515170"/>
                  </a:lnTo>
                  <a:lnTo>
                    <a:pt x="813759" y="560410"/>
                  </a:lnTo>
                  <a:lnTo>
                    <a:pt x="795590" y="603367"/>
                  </a:lnTo>
                  <a:lnTo>
                    <a:pt x="772934" y="643725"/>
                  </a:lnTo>
                  <a:lnTo>
                    <a:pt x="746106" y="681171"/>
                  </a:lnTo>
                  <a:lnTo>
                    <a:pt x="715422" y="715391"/>
                  </a:lnTo>
                  <a:lnTo>
                    <a:pt x="681196" y="746068"/>
                  </a:lnTo>
                  <a:lnTo>
                    <a:pt x="643744" y="772889"/>
                  </a:lnTo>
                  <a:lnTo>
                    <a:pt x="603379" y="795539"/>
                  </a:lnTo>
                  <a:lnTo>
                    <a:pt x="560417" y="813703"/>
                  </a:lnTo>
                  <a:lnTo>
                    <a:pt x="515174" y="827067"/>
                  </a:lnTo>
                  <a:lnTo>
                    <a:pt x="467963" y="835316"/>
                  </a:lnTo>
                  <a:lnTo>
                    <a:pt x="419100" y="838136"/>
                  </a:lnTo>
                  <a:lnTo>
                    <a:pt x="370213" y="835316"/>
                  </a:lnTo>
                  <a:lnTo>
                    <a:pt x="322985" y="827067"/>
                  </a:lnTo>
                  <a:lnTo>
                    <a:pt x="277731" y="813703"/>
                  </a:lnTo>
                  <a:lnTo>
                    <a:pt x="234764" y="795539"/>
                  </a:lnTo>
                  <a:lnTo>
                    <a:pt x="194399" y="772889"/>
                  </a:lnTo>
                  <a:lnTo>
                    <a:pt x="156949" y="746068"/>
                  </a:lnTo>
                  <a:lnTo>
                    <a:pt x="122729" y="715391"/>
                  </a:lnTo>
                  <a:lnTo>
                    <a:pt x="92053" y="681171"/>
                  </a:lnTo>
                  <a:lnTo>
                    <a:pt x="65234" y="643725"/>
                  </a:lnTo>
                  <a:lnTo>
                    <a:pt x="42587" y="603367"/>
                  </a:lnTo>
                  <a:lnTo>
                    <a:pt x="24426" y="560410"/>
                  </a:lnTo>
                  <a:lnTo>
                    <a:pt x="11065" y="515170"/>
                  </a:lnTo>
                  <a:lnTo>
                    <a:pt x="2818" y="467962"/>
                  </a:lnTo>
                  <a:lnTo>
                    <a:pt x="0" y="419100"/>
                  </a:lnTo>
                  <a:close/>
                </a:path>
              </a:pathLst>
            </a:custGeom>
            <a:ln w="12699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62062" y="5891212"/>
              <a:ext cx="9553575" cy="885825"/>
            </a:xfrm>
            <a:custGeom>
              <a:avLst/>
              <a:gdLst/>
              <a:ahLst/>
              <a:cxnLst/>
              <a:rect l="l" t="t" r="r" b="b"/>
              <a:pathLst>
                <a:path w="9553575" h="885825">
                  <a:moveTo>
                    <a:pt x="9553575" y="0"/>
                  </a:moveTo>
                  <a:lnTo>
                    <a:pt x="0" y="0"/>
                  </a:lnTo>
                  <a:lnTo>
                    <a:pt x="0" y="885825"/>
                  </a:lnTo>
                  <a:lnTo>
                    <a:pt x="9553575" y="885825"/>
                  </a:lnTo>
                  <a:lnTo>
                    <a:pt x="9553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2062" y="5891212"/>
              <a:ext cx="9553575" cy="885825"/>
            </a:xfrm>
            <a:custGeom>
              <a:avLst/>
              <a:gdLst/>
              <a:ahLst/>
              <a:cxnLst/>
              <a:rect l="l" t="t" r="r" b="b"/>
              <a:pathLst>
                <a:path w="9553575" h="885825">
                  <a:moveTo>
                    <a:pt x="0" y="885825"/>
                  </a:moveTo>
                  <a:lnTo>
                    <a:pt x="9553575" y="885825"/>
                  </a:lnTo>
                  <a:lnTo>
                    <a:pt x="9553575" y="0"/>
                  </a:lnTo>
                  <a:lnTo>
                    <a:pt x="0" y="0"/>
                  </a:lnTo>
                  <a:lnTo>
                    <a:pt x="0" y="885825"/>
                  </a:lnTo>
                  <a:close/>
                </a:path>
              </a:pathLst>
            </a:custGeom>
            <a:ln w="1270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2962" y="5910262"/>
              <a:ext cx="848360" cy="838200"/>
            </a:xfrm>
            <a:custGeom>
              <a:avLst/>
              <a:gdLst/>
              <a:ahLst/>
              <a:cxnLst/>
              <a:rect l="l" t="t" r="r" b="b"/>
              <a:pathLst>
                <a:path w="848360" h="838200">
                  <a:moveTo>
                    <a:pt x="423862" y="0"/>
                  </a:moveTo>
                  <a:lnTo>
                    <a:pt x="374432" y="2819"/>
                  </a:lnTo>
                  <a:lnTo>
                    <a:pt x="326676" y="11068"/>
                  </a:lnTo>
                  <a:lnTo>
                    <a:pt x="280913" y="24433"/>
                  </a:lnTo>
                  <a:lnTo>
                    <a:pt x="237461" y="42598"/>
                  </a:lnTo>
                  <a:lnTo>
                    <a:pt x="196637" y="65250"/>
                  </a:lnTo>
                  <a:lnTo>
                    <a:pt x="158760" y="92073"/>
                  </a:lnTo>
                  <a:lnTo>
                    <a:pt x="124148" y="122753"/>
                  </a:lnTo>
                  <a:lnTo>
                    <a:pt x="93119" y="156976"/>
                  </a:lnTo>
                  <a:lnTo>
                    <a:pt x="65991" y="194427"/>
                  </a:lnTo>
                  <a:lnTo>
                    <a:pt x="43082" y="234792"/>
                  </a:lnTo>
                  <a:lnTo>
                    <a:pt x="24711" y="277756"/>
                  </a:lnTo>
                  <a:lnTo>
                    <a:pt x="11194" y="323005"/>
                  </a:lnTo>
                  <a:lnTo>
                    <a:pt x="2851" y="370225"/>
                  </a:lnTo>
                  <a:lnTo>
                    <a:pt x="0" y="419100"/>
                  </a:lnTo>
                  <a:lnTo>
                    <a:pt x="2851" y="467974"/>
                  </a:lnTo>
                  <a:lnTo>
                    <a:pt x="11194" y="515194"/>
                  </a:lnTo>
                  <a:lnTo>
                    <a:pt x="24711" y="560443"/>
                  </a:lnTo>
                  <a:lnTo>
                    <a:pt x="43082" y="603407"/>
                  </a:lnTo>
                  <a:lnTo>
                    <a:pt x="65991" y="643772"/>
                  </a:lnTo>
                  <a:lnTo>
                    <a:pt x="93119" y="681223"/>
                  </a:lnTo>
                  <a:lnTo>
                    <a:pt x="124148" y="715446"/>
                  </a:lnTo>
                  <a:lnTo>
                    <a:pt x="158760" y="746126"/>
                  </a:lnTo>
                  <a:lnTo>
                    <a:pt x="196637" y="772949"/>
                  </a:lnTo>
                  <a:lnTo>
                    <a:pt x="237461" y="795601"/>
                  </a:lnTo>
                  <a:lnTo>
                    <a:pt x="280913" y="813766"/>
                  </a:lnTo>
                  <a:lnTo>
                    <a:pt x="326676" y="827131"/>
                  </a:lnTo>
                  <a:lnTo>
                    <a:pt x="374432" y="835380"/>
                  </a:lnTo>
                  <a:lnTo>
                    <a:pt x="423862" y="838200"/>
                  </a:lnTo>
                  <a:lnTo>
                    <a:pt x="473288" y="835380"/>
                  </a:lnTo>
                  <a:lnTo>
                    <a:pt x="521043" y="827131"/>
                  </a:lnTo>
                  <a:lnTo>
                    <a:pt x="566808" y="813766"/>
                  </a:lnTo>
                  <a:lnTo>
                    <a:pt x="610265" y="795601"/>
                  </a:lnTo>
                  <a:lnTo>
                    <a:pt x="651094" y="772949"/>
                  </a:lnTo>
                  <a:lnTo>
                    <a:pt x="688978" y="746126"/>
                  </a:lnTo>
                  <a:lnTo>
                    <a:pt x="723598" y="715446"/>
                  </a:lnTo>
                  <a:lnTo>
                    <a:pt x="754635" y="681223"/>
                  </a:lnTo>
                  <a:lnTo>
                    <a:pt x="781771" y="643772"/>
                  </a:lnTo>
                  <a:lnTo>
                    <a:pt x="804688" y="603407"/>
                  </a:lnTo>
                  <a:lnTo>
                    <a:pt x="823066" y="560443"/>
                  </a:lnTo>
                  <a:lnTo>
                    <a:pt x="836588" y="515194"/>
                  </a:lnTo>
                  <a:lnTo>
                    <a:pt x="844935" y="467974"/>
                  </a:lnTo>
                  <a:lnTo>
                    <a:pt x="847788" y="419100"/>
                  </a:lnTo>
                  <a:lnTo>
                    <a:pt x="844935" y="370225"/>
                  </a:lnTo>
                  <a:lnTo>
                    <a:pt x="836588" y="323005"/>
                  </a:lnTo>
                  <a:lnTo>
                    <a:pt x="823066" y="277756"/>
                  </a:lnTo>
                  <a:lnTo>
                    <a:pt x="804688" y="234792"/>
                  </a:lnTo>
                  <a:lnTo>
                    <a:pt x="781771" y="194427"/>
                  </a:lnTo>
                  <a:lnTo>
                    <a:pt x="754635" y="156976"/>
                  </a:lnTo>
                  <a:lnTo>
                    <a:pt x="723598" y="122753"/>
                  </a:lnTo>
                  <a:lnTo>
                    <a:pt x="688978" y="92073"/>
                  </a:lnTo>
                  <a:lnTo>
                    <a:pt x="651094" y="65250"/>
                  </a:lnTo>
                  <a:lnTo>
                    <a:pt x="610265" y="42598"/>
                  </a:lnTo>
                  <a:lnTo>
                    <a:pt x="566808" y="24433"/>
                  </a:lnTo>
                  <a:lnTo>
                    <a:pt x="521043" y="11068"/>
                  </a:lnTo>
                  <a:lnTo>
                    <a:pt x="473288" y="2819"/>
                  </a:lnTo>
                  <a:lnTo>
                    <a:pt x="423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2962" y="5910262"/>
              <a:ext cx="848360" cy="838200"/>
            </a:xfrm>
            <a:custGeom>
              <a:avLst/>
              <a:gdLst/>
              <a:ahLst/>
              <a:cxnLst/>
              <a:rect l="l" t="t" r="r" b="b"/>
              <a:pathLst>
                <a:path w="848360" h="838200">
                  <a:moveTo>
                    <a:pt x="0" y="419100"/>
                  </a:moveTo>
                  <a:lnTo>
                    <a:pt x="2851" y="370225"/>
                  </a:lnTo>
                  <a:lnTo>
                    <a:pt x="11194" y="323005"/>
                  </a:lnTo>
                  <a:lnTo>
                    <a:pt x="24711" y="277756"/>
                  </a:lnTo>
                  <a:lnTo>
                    <a:pt x="43082" y="234792"/>
                  </a:lnTo>
                  <a:lnTo>
                    <a:pt x="65991" y="194427"/>
                  </a:lnTo>
                  <a:lnTo>
                    <a:pt x="93119" y="156976"/>
                  </a:lnTo>
                  <a:lnTo>
                    <a:pt x="124148" y="122753"/>
                  </a:lnTo>
                  <a:lnTo>
                    <a:pt x="158760" y="92073"/>
                  </a:lnTo>
                  <a:lnTo>
                    <a:pt x="196637" y="65250"/>
                  </a:lnTo>
                  <a:lnTo>
                    <a:pt x="237461" y="42598"/>
                  </a:lnTo>
                  <a:lnTo>
                    <a:pt x="280913" y="24433"/>
                  </a:lnTo>
                  <a:lnTo>
                    <a:pt x="326676" y="11068"/>
                  </a:lnTo>
                  <a:lnTo>
                    <a:pt x="374432" y="2819"/>
                  </a:lnTo>
                  <a:lnTo>
                    <a:pt x="423862" y="0"/>
                  </a:lnTo>
                  <a:lnTo>
                    <a:pt x="473288" y="2819"/>
                  </a:lnTo>
                  <a:lnTo>
                    <a:pt x="521043" y="11068"/>
                  </a:lnTo>
                  <a:lnTo>
                    <a:pt x="566808" y="24433"/>
                  </a:lnTo>
                  <a:lnTo>
                    <a:pt x="610265" y="42598"/>
                  </a:lnTo>
                  <a:lnTo>
                    <a:pt x="651094" y="65250"/>
                  </a:lnTo>
                  <a:lnTo>
                    <a:pt x="688978" y="92073"/>
                  </a:lnTo>
                  <a:lnTo>
                    <a:pt x="723598" y="122753"/>
                  </a:lnTo>
                  <a:lnTo>
                    <a:pt x="754635" y="156976"/>
                  </a:lnTo>
                  <a:lnTo>
                    <a:pt x="781771" y="194427"/>
                  </a:lnTo>
                  <a:lnTo>
                    <a:pt x="804688" y="234792"/>
                  </a:lnTo>
                  <a:lnTo>
                    <a:pt x="823066" y="277756"/>
                  </a:lnTo>
                  <a:lnTo>
                    <a:pt x="836588" y="323005"/>
                  </a:lnTo>
                  <a:lnTo>
                    <a:pt x="844935" y="370225"/>
                  </a:lnTo>
                  <a:lnTo>
                    <a:pt x="847788" y="419100"/>
                  </a:lnTo>
                  <a:lnTo>
                    <a:pt x="844935" y="467974"/>
                  </a:lnTo>
                  <a:lnTo>
                    <a:pt x="836588" y="515194"/>
                  </a:lnTo>
                  <a:lnTo>
                    <a:pt x="823066" y="560443"/>
                  </a:lnTo>
                  <a:lnTo>
                    <a:pt x="804688" y="603407"/>
                  </a:lnTo>
                  <a:lnTo>
                    <a:pt x="781771" y="643772"/>
                  </a:lnTo>
                  <a:lnTo>
                    <a:pt x="754635" y="681223"/>
                  </a:lnTo>
                  <a:lnTo>
                    <a:pt x="723598" y="715446"/>
                  </a:lnTo>
                  <a:lnTo>
                    <a:pt x="688978" y="746126"/>
                  </a:lnTo>
                  <a:lnTo>
                    <a:pt x="651094" y="772949"/>
                  </a:lnTo>
                  <a:lnTo>
                    <a:pt x="610265" y="795601"/>
                  </a:lnTo>
                  <a:lnTo>
                    <a:pt x="566808" y="813766"/>
                  </a:lnTo>
                  <a:lnTo>
                    <a:pt x="521043" y="827131"/>
                  </a:lnTo>
                  <a:lnTo>
                    <a:pt x="473288" y="835380"/>
                  </a:lnTo>
                  <a:lnTo>
                    <a:pt x="423862" y="838200"/>
                  </a:lnTo>
                  <a:lnTo>
                    <a:pt x="374432" y="835380"/>
                  </a:lnTo>
                  <a:lnTo>
                    <a:pt x="326676" y="827131"/>
                  </a:lnTo>
                  <a:lnTo>
                    <a:pt x="280913" y="813766"/>
                  </a:lnTo>
                  <a:lnTo>
                    <a:pt x="237461" y="795601"/>
                  </a:lnTo>
                  <a:lnTo>
                    <a:pt x="196637" y="772949"/>
                  </a:lnTo>
                  <a:lnTo>
                    <a:pt x="158760" y="746126"/>
                  </a:lnTo>
                  <a:lnTo>
                    <a:pt x="124148" y="715446"/>
                  </a:lnTo>
                  <a:lnTo>
                    <a:pt x="93119" y="681223"/>
                  </a:lnTo>
                  <a:lnTo>
                    <a:pt x="65991" y="643772"/>
                  </a:lnTo>
                  <a:lnTo>
                    <a:pt x="43082" y="603407"/>
                  </a:lnTo>
                  <a:lnTo>
                    <a:pt x="24711" y="560443"/>
                  </a:lnTo>
                  <a:lnTo>
                    <a:pt x="11194" y="515194"/>
                  </a:lnTo>
                  <a:lnTo>
                    <a:pt x="2851" y="467974"/>
                  </a:lnTo>
                  <a:lnTo>
                    <a:pt x="0" y="419100"/>
                  </a:lnTo>
                  <a:close/>
                </a:path>
              </a:pathLst>
            </a:custGeom>
            <a:ln w="12700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63307" y="1309179"/>
            <a:ext cx="9687560" cy="54324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Further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considerations</a:t>
            </a:r>
            <a:endParaRPr sz="2000">
              <a:latin typeface="Arial"/>
              <a:cs typeface="Arial"/>
            </a:endParaRPr>
          </a:p>
          <a:p>
            <a:pPr marL="732790" marR="5080">
              <a:lnSpc>
                <a:spcPct val="86000"/>
              </a:lnSpc>
              <a:spcBef>
                <a:spcPts val="1280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MEASURABLE</a:t>
            </a:r>
            <a:r>
              <a:rPr sz="2000" b="1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INDICATORS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on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Union</a:t>
            </a:r>
            <a:r>
              <a:rPr sz="20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priorities</a:t>
            </a:r>
            <a:r>
              <a:rPr sz="2000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on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adapting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preparing</a:t>
            </a:r>
            <a:r>
              <a:rPr sz="20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changing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climate,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crisis</a:t>
            </a:r>
            <a:r>
              <a:rPr sz="20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preparedness and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disaster</a:t>
            </a:r>
            <a:r>
              <a:rPr sz="2000" spc="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resilient society;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leverage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on</a:t>
            </a:r>
            <a:r>
              <a:rPr sz="2000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EU’s</a:t>
            </a:r>
            <a:r>
              <a:rPr sz="20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AI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Continent</a:t>
            </a:r>
            <a:r>
              <a:rPr sz="20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Action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Plan</a:t>
            </a:r>
            <a:endParaRPr sz="2000">
              <a:latin typeface="Arial"/>
              <a:cs typeface="Arial"/>
            </a:endParaRPr>
          </a:p>
          <a:p>
            <a:pPr marL="1214120" marR="358775">
              <a:lnSpc>
                <a:spcPct val="86100"/>
              </a:lnSpc>
              <a:spcBef>
                <a:spcPts val="1739"/>
              </a:spcBef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Pathway to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collaboration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DestinE</a:t>
            </a:r>
            <a:r>
              <a:rPr sz="2000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implementing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entities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(ESA,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ECMWF</a:t>
            </a:r>
            <a:r>
              <a:rPr sz="20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EUMETSAT),</a:t>
            </a:r>
            <a:r>
              <a:rPr sz="20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adhere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DestinE</a:t>
            </a:r>
            <a:r>
              <a:rPr sz="20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standards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best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practices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2000">
              <a:latin typeface="Arial"/>
              <a:cs typeface="Arial"/>
            </a:endParaRPr>
          </a:p>
          <a:p>
            <a:pPr marL="1362075" marR="626110">
              <a:lnSpc>
                <a:spcPts val="2100"/>
              </a:lnSpc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SYNERGIES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major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DIGITAL</a:t>
            </a:r>
            <a:r>
              <a:rPr sz="20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TWIN</a:t>
            </a:r>
            <a:r>
              <a:rPr sz="20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developments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related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security</a:t>
            </a:r>
            <a:r>
              <a:rPr sz="2000" b="1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(e.g.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SatCen)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chosen</a:t>
            </a:r>
            <a:r>
              <a:rPr sz="2000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application</a:t>
            </a:r>
            <a:r>
              <a:rPr sz="20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fields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2000">
              <a:latin typeface="Arial"/>
              <a:cs typeface="Arial"/>
            </a:endParaRPr>
          </a:p>
          <a:p>
            <a:pPr marL="1214120">
              <a:lnSpc>
                <a:spcPts val="225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Leverage</a:t>
            </a:r>
            <a:r>
              <a:rPr sz="2000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work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spc="-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relevant</a:t>
            </a:r>
            <a:r>
              <a:rPr sz="2000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Horizon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Europe</a:t>
            </a:r>
            <a:r>
              <a:rPr sz="2000" b="1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projects,</a:t>
            </a:r>
            <a:r>
              <a:rPr sz="20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possible</a:t>
            </a:r>
            <a:endParaRPr sz="2000">
              <a:latin typeface="Arial"/>
              <a:cs typeface="Arial"/>
            </a:endParaRPr>
          </a:p>
          <a:p>
            <a:pPr marL="1214120">
              <a:lnSpc>
                <a:spcPts val="2250"/>
              </a:lnSpc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SYNERGIES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000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Common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000" b="1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Data</a:t>
            </a:r>
            <a:r>
              <a:rPr sz="2000" b="1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Spaces</a:t>
            </a:r>
            <a:r>
              <a:rPr sz="20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CAE"/>
                </a:solidFill>
                <a:latin typeface="Arial"/>
                <a:cs typeface="Arial"/>
              </a:rPr>
              <a:t>EOSC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2000">
              <a:latin typeface="Arial"/>
              <a:cs typeface="Arial"/>
            </a:endParaRPr>
          </a:p>
          <a:p>
            <a:pPr marL="732790" marR="514984">
              <a:lnSpc>
                <a:spcPts val="210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Possible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USE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0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OUTCOMES</a:t>
            </a:r>
            <a:r>
              <a:rPr sz="2000" b="1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in</a:t>
            </a:r>
            <a:r>
              <a:rPr sz="20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EXISTING</a:t>
            </a:r>
            <a:r>
              <a:rPr sz="20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SERVICE</a:t>
            </a:r>
            <a:r>
              <a:rPr sz="20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OFFERS</a:t>
            </a:r>
            <a:r>
              <a:rPr sz="20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by</a:t>
            </a:r>
            <a:r>
              <a:rPr sz="20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6CAE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Member</a:t>
            </a:r>
            <a:r>
              <a:rPr sz="20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States,</a:t>
            </a:r>
            <a:r>
              <a:rPr sz="2000" spc="-1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Associated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Countries</a:t>
            </a:r>
            <a:r>
              <a:rPr sz="20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or</a:t>
            </a:r>
            <a:r>
              <a:rPr sz="2000" spc="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European</a:t>
            </a:r>
            <a:r>
              <a:rPr sz="20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Union</a:t>
            </a:r>
            <a:endParaRPr sz="2000">
              <a:latin typeface="Arial"/>
              <a:cs typeface="Arial"/>
            </a:endParaRPr>
          </a:p>
          <a:p>
            <a:pPr marL="732790">
              <a:lnSpc>
                <a:spcPts val="2010"/>
              </a:lnSpc>
            </a:pP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(e.g.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Copernicus</a:t>
            </a:r>
            <a:r>
              <a:rPr sz="2000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services)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62779" y="302513"/>
            <a:ext cx="64801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INFRATECH-</a:t>
            </a:r>
            <a:r>
              <a:rPr sz="3600" spc="-25" dirty="0">
                <a:solidFill>
                  <a:srgbClr val="F39E0C"/>
                </a:solidFill>
              </a:rPr>
              <a:t>02</a:t>
            </a:r>
            <a:endParaRPr sz="3600"/>
          </a:p>
          <a:p>
            <a:pPr marL="485140">
              <a:lnSpc>
                <a:spcPct val="100000"/>
              </a:lnSpc>
              <a:spcBef>
                <a:spcPts val="55"/>
              </a:spcBef>
              <a:tabLst>
                <a:tab pos="5975350" algn="l"/>
              </a:tabLst>
            </a:pPr>
            <a:r>
              <a:rPr sz="2750" spc="-10" dirty="0">
                <a:solidFill>
                  <a:srgbClr val="1A79AC"/>
                </a:solidFill>
              </a:rPr>
              <a:t>Scope</a:t>
            </a:r>
            <a:r>
              <a:rPr sz="2750" dirty="0">
                <a:solidFill>
                  <a:srgbClr val="1A79AC"/>
                </a:solidFill>
              </a:rPr>
              <a:t>	</a:t>
            </a:r>
            <a:r>
              <a:rPr sz="2750" spc="-25" dirty="0">
                <a:solidFill>
                  <a:srgbClr val="1A79AC"/>
                </a:solidFill>
              </a:rPr>
              <a:t>3/3</a:t>
            </a:r>
            <a:endParaRPr sz="2750"/>
          </a:p>
        </p:txBody>
      </p:sp>
      <p:grpSp>
        <p:nvGrpSpPr>
          <p:cNvPr id="26" name="object 26"/>
          <p:cNvGrpSpPr/>
          <p:nvPr/>
        </p:nvGrpSpPr>
        <p:grpSpPr>
          <a:xfrm>
            <a:off x="621931" y="2036682"/>
            <a:ext cx="1562735" cy="4554220"/>
            <a:chOff x="621931" y="2036682"/>
            <a:chExt cx="1562735" cy="455422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526" y="2163216"/>
              <a:ext cx="91274" cy="23155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14195" y="2040397"/>
              <a:ext cx="512445" cy="351155"/>
            </a:xfrm>
            <a:custGeom>
              <a:avLst/>
              <a:gdLst/>
              <a:ahLst/>
              <a:cxnLst/>
              <a:rect l="l" t="t" r="r" b="b"/>
              <a:pathLst>
                <a:path w="512444" h="351155">
                  <a:moveTo>
                    <a:pt x="195656" y="0"/>
                  </a:moveTo>
                  <a:lnTo>
                    <a:pt x="142958" y="4460"/>
                  </a:lnTo>
                  <a:lnTo>
                    <a:pt x="92084" y="17669"/>
                  </a:lnTo>
                  <a:lnTo>
                    <a:pt x="44082" y="39260"/>
                  </a:lnTo>
                  <a:lnTo>
                    <a:pt x="0" y="68864"/>
                  </a:lnTo>
                  <a:lnTo>
                    <a:pt x="11418" y="78743"/>
                  </a:lnTo>
                  <a:lnTo>
                    <a:pt x="26296" y="67799"/>
                  </a:lnTo>
                  <a:lnTo>
                    <a:pt x="41787" y="57801"/>
                  </a:lnTo>
                  <a:lnTo>
                    <a:pt x="57846" y="48773"/>
                  </a:lnTo>
                  <a:lnTo>
                    <a:pt x="74431" y="40739"/>
                  </a:lnTo>
                  <a:lnTo>
                    <a:pt x="93164" y="85021"/>
                  </a:lnTo>
                  <a:lnTo>
                    <a:pt x="106694" y="79141"/>
                  </a:lnTo>
                  <a:lnTo>
                    <a:pt x="88069" y="35118"/>
                  </a:lnTo>
                  <a:lnTo>
                    <a:pt x="137330" y="20739"/>
                  </a:lnTo>
                  <a:lnTo>
                    <a:pt x="188293" y="15082"/>
                  </a:lnTo>
                  <a:lnTo>
                    <a:pt x="188293" y="67153"/>
                  </a:lnTo>
                  <a:lnTo>
                    <a:pt x="203020" y="67153"/>
                  </a:lnTo>
                  <a:lnTo>
                    <a:pt x="203020" y="15111"/>
                  </a:lnTo>
                  <a:lnTo>
                    <a:pt x="228639" y="16821"/>
                  </a:lnTo>
                  <a:lnTo>
                    <a:pt x="253976" y="20736"/>
                  </a:lnTo>
                  <a:lnTo>
                    <a:pt x="278894" y="26828"/>
                  </a:lnTo>
                  <a:lnTo>
                    <a:pt x="303254" y="35069"/>
                  </a:lnTo>
                  <a:lnTo>
                    <a:pt x="284619" y="79131"/>
                  </a:lnTo>
                  <a:lnTo>
                    <a:pt x="298149" y="85011"/>
                  </a:lnTo>
                  <a:lnTo>
                    <a:pt x="316862" y="40739"/>
                  </a:lnTo>
                  <a:lnTo>
                    <a:pt x="340400" y="52516"/>
                  </a:lnTo>
                  <a:lnTo>
                    <a:pt x="362801" y="66286"/>
                  </a:lnTo>
                  <a:lnTo>
                    <a:pt x="383944" y="81964"/>
                  </a:lnTo>
                  <a:lnTo>
                    <a:pt x="403704" y="99466"/>
                  </a:lnTo>
                  <a:lnTo>
                    <a:pt x="367170" y="136485"/>
                  </a:lnTo>
                  <a:lnTo>
                    <a:pt x="377588" y="147040"/>
                  </a:lnTo>
                  <a:lnTo>
                    <a:pt x="414121" y="110022"/>
                  </a:lnTo>
                  <a:lnTo>
                    <a:pt x="431397" y="130044"/>
                  </a:lnTo>
                  <a:lnTo>
                    <a:pt x="446870" y="151468"/>
                  </a:lnTo>
                  <a:lnTo>
                    <a:pt x="460457" y="174167"/>
                  </a:lnTo>
                  <a:lnTo>
                    <a:pt x="472078" y="198017"/>
                  </a:lnTo>
                  <a:lnTo>
                    <a:pt x="428387" y="216979"/>
                  </a:lnTo>
                  <a:lnTo>
                    <a:pt x="434189" y="230699"/>
                  </a:lnTo>
                  <a:lnTo>
                    <a:pt x="477684" y="211816"/>
                  </a:lnTo>
                  <a:lnTo>
                    <a:pt x="492566" y="265404"/>
                  </a:lnTo>
                  <a:lnTo>
                    <a:pt x="497566" y="320843"/>
                  </a:lnTo>
                  <a:lnTo>
                    <a:pt x="497566" y="350689"/>
                  </a:lnTo>
                  <a:lnTo>
                    <a:pt x="512293" y="350689"/>
                  </a:lnTo>
                  <a:lnTo>
                    <a:pt x="508812" y="273454"/>
                  </a:lnTo>
                  <a:lnTo>
                    <a:pt x="498805" y="228225"/>
                  </a:lnTo>
                  <a:lnTo>
                    <a:pt x="482762" y="185651"/>
                  </a:lnTo>
                  <a:lnTo>
                    <a:pt x="461170" y="146227"/>
                  </a:lnTo>
                  <a:lnTo>
                    <a:pt x="434517" y="110447"/>
                  </a:lnTo>
                  <a:lnTo>
                    <a:pt x="403291" y="78805"/>
                  </a:lnTo>
                  <a:lnTo>
                    <a:pt x="367981" y="51798"/>
                  </a:lnTo>
                  <a:lnTo>
                    <a:pt x="329074" y="29919"/>
                  </a:lnTo>
                  <a:lnTo>
                    <a:pt x="287059" y="13663"/>
                  </a:lnTo>
                  <a:lnTo>
                    <a:pt x="242424" y="3525"/>
                  </a:lnTo>
                  <a:lnTo>
                    <a:pt x="195656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4195" y="2040397"/>
              <a:ext cx="512445" cy="351155"/>
            </a:xfrm>
            <a:custGeom>
              <a:avLst/>
              <a:gdLst/>
              <a:ahLst/>
              <a:cxnLst/>
              <a:rect l="l" t="t" r="r" b="b"/>
              <a:pathLst>
                <a:path w="512444" h="351155">
                  <a:moveTo>
                    <a:pt x="195656" y="0"/>
                  </a:moveTo>
                  <a:lnTo>
                    <a:pt x="142958" y="4460"/>
                  </a:lnTo>
                  <a:lnTo>
                    <a:pt x="92084" y="17669"/>
                  </a:lnTo>
                  <a:lnTo>
                    <a:pt x="44082" y="39260"/>
                  </a:lnTo>
                  <a:lnTo>
                    <a:pt x="0" y="68864"/>
                  </a:lnTo>
                  <a:lnTo>
                    <a:pt x="11418" y="78743"/>
                  </a:lnTo>
                  <a:lnTo>
                    <a:pt x="26296" y="67799"/>
                  </a:lnTo>
                  <a:lnTo>
                    <a:pt x="41787" y="57801"/>
                  </a:lnTo>
                  <a:lnTo>
                    <a:pt x="57846" y="48773"/>
                  </a:lnTo>
                  <a:lnTo>
                    <a:pt x="74431" y="40739"/>
                  </a:lnTo>
                  <a:lnTo>
                    <a:pt x="93164" y="85021"/>
                  </a:lnTo>
                  <a:lnTo>
                    <a:pt x="106694" y="79141"/>
                  </a:lnTo>
                  <a:lnTo>
                    <a:pt x="88069" y="35118"/>
                  </a:lnTo>
                  <a:lnTo>
                    <a:pt x="137330" y="20739"/>
                  </a:lnTo>
                  <a:lnTo>
                    <a:pt x="188293" y="15082"/>
                  </a:lnTo>
                  <a:lnTo>
                    <a:pt x="188293" y="67153"/>
                  </a:lnTo>
                  <a:lnTo>
                    <a:pt x="203020" y="67153"/>
                  </a:lnTo>
                  <a:lnTo>
                    <a:pt x="203020" y="15111"/>
                  </a:lnTo>
                  <a:lnTo>
                    <a:pt x="228639" y="16821"/>
                  </a:lnTo>
                  <a:lnTo>
                    <a:pt x="253976" y="20736"/>
                  </a:lnTo>
                  <a:lnTo>
                    <a:pt x="278894" y="26828"/>
                  </a:lnTo>
                  <a:lnTo>
                    <a:pt x="303254" y="35069"/>
                  </a:lnTo>
                  <a:lnTo>
                    <a:pt x="284619" y="79131"/>
                  </a:lnTo>
                  <a:lnTo>
                    <a:pt x="298149" y="85011"/>
                  </a:lnTo>
                  <a:lnTo>
                    <a:pt x="316862" y="40739"/>
                  </a:lnTo>
                  <a:lnTo>
                    <a:pt x="340400" y="52516"/>
                  </a:lnTo>
                  <a:lnTo>
                    <a:pt x="362801" y="66286"/>
                  </a:lnTo>
                  <a:lnTo>
                    <a:pt x="383944" y="81964"/>
                  </a:lnTo>
                  <a:lnTo>
                    <a:pt x="403704" y="99466"/>
                  </a:lnTo>
                  <a:lnTo>
                    <a:pt x="367170" y="136485"/>
                  </a:lnTo>
                  <a:lnTo>
                    <a:pt x="377588" y="147040"/>
                  </a:lnTo>
                  <a:lnTo>
                    <a:pt x="414121" y="110022"/>
                  </a:lnTo>
                  <a:lnTo>
                    <a:pt x="431397" y="130044"/>
                  </a:lnTo>
                  <a:lnTo>
                    <a:pt x="446870" y="151468"/>
                  </a:lnTo>
                  <a:lnTo>
                    <a:pt x="460457" y="174167"/>
                  </a:lnTo>
                  <a:lnTo>
                    <a:pt x="472078" y="198017"/>
                  </a:lnTo>
                  <a:lnTo>
                    <a:pt x="428387" y="216979"/>
                  </a:lnTo>
                  <a:lnTo>
                    <a:pt x="434189" y="230699"/>
                  </a:lnTo>
                  <a:lnTo>
                    <a:pt x="477684" y="211816"/>
                  </a:lnTo>
                  <a:lnTo>
                    <a:pt x="492566" y="265404"/>
                  </a:lnTo>
                  <a:lnTo>
                    <a:pt x="497566" y="320843"/>
                  </a:lnTo>
                  <a:lnTo>
                    <a:pt x="497566" y="350689"/>
                  </a:lnTo>
                  <a:lnTo>
                    <a:pt x="512293" y="350689"/>
                  </a:lnTo>
                  <a:lnTo>
                    <a:pt x="508812" y="273454"/>
                  </a:lnTo>
                  <a:lnTo>
                    <a:pt x="498805" y="228225"/>
                  </a:lnTo>
                  <a:lnTo>
                    <a:pt x="482762" y="185651"/>
                  </a:lnTo>
                  <a:lnTo>
                    <a:pt x="461170" y="146227"/>
                  </a:lnTo>
                  <a:lnTo>
                    <a:pt x="434517" y="110447"/>
                  </a:lnTo>
                  <a:lnTo>
                    <a:pt x="403291" y="78805"/>
                  </a:lnTo>
                  <a:lnTo>
                    <a:pt x="367981" y="51798"/>
                  </a:lnTo>
                  <a:lnTo>
                    <a:pt x="329074" y="29919"/>
                  </a:lnTo>
                  <a:lnTo>
                    <a:pt x="287059" y="13663"/>
                  </a:lnTo>
                  <a:lnTo>
                    <a:pt x="242424" y="3525"/>
                  </a:lnTo>
                  <a:lnTo>
                    <a:pt x="195656" y="0"/>
                  </a:lnTo>
                  <a:close/>
                </a:path>
              </a:pathLst>
            </a:custGeom>
            <a:ln w="743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8958" y="2109938"/>
              <a:ext cx="287655" cy="294640"/>
            </a:xfrm>
            <a:custGeom>
              <a:avLst/>
              <a:gdLst/>
              <a:ahLst/>
              <a:cxnLst/>
              <a:rect l="l" t="t" r="r" b="b"/>
              <a:pathLst>
                <a:path w="287655" h="294639">
                  <a:moveTo>
                    <a:pt x="9553" y="0"/>
                  </a:moveTo>
                  <a:lnTo>
                    <a:pt x="4909" y="407"/>
                  </a:lnTo>
                  <a:lnTo>
                    <a:pt x="19" y="6317"/>
                  </a:lnTo>
                  <a:lnTo>
                    <a:pt x="0" y="10316"/>
                  </a:lnTo>
                  <a:lnTo>
                    <a:pt x="2248" y="13092"/>
                  </a:lnTo>
                  <a:lnTo>
                    <a:pt x="224011" y="281476"/>
                  </a:lnTo>
                  <a:lnTo>
                    <a:pt x="260253" y="294370"/>
                  </a:lnTo>
                  <a:lnTo>
                    <a:pt x="268527" y="291316"/>
                  </a:lnTo>
                  <a:lnTo>
                    <a:pt x="275056" y="285774"/>
                  </a:lnTo>
                  <a:lnTo>
                    <a:pt x="279916" y="279343"/>
                  </a:lnTo>
                  <a:lnTo>
                    <a:pt x="249789" y="279342"/>
                  </a:lnTo>
                  <a:lnTo>
                    <a:pt x="241883" y="277066"/>
                  </a:lnTo>
                  <a:lnTo>
                    <a:pt x="235194" y="271747"/>
                  </a:lnTo>
                  <a:lnTo>
                    <a:pt x="70007" y="71888"/>
                  </a:lnTo>
                  <a:lnTo>
                    <a:pt x="92749" y="71888"/>
                  </a:lnTo>
                  <a:lnTo>
                    <a:pt x="12675" y="2646"/>
                  </a:lnTo>
                  <a:lnTo>
                    <a:pt x="9553" y="0"/>
                  </a:lnTo>
                  <a:close/>
                </a:path>
                <a:path w="287655" h="294639">
                  <a:moveTo>
                    <a:pt x="92749" y="71888"/>
                  </a:moveTo>
                  <a:lnTo>
                    <a:pt x="70007" y="71888"/>
                  </a:lnTo>
                  <a:lnTo>
                    <a:pt x="265690" y="241065"/>
                  </a:lnTo>
                  <a:lnTo>
                    <a:pt x="266014" y="241294"/>
                  </a:lnTo>
                  <a:lnTo>
                    <a:pt x="266357" y="241503"/>
                  </a:lnTo>
                  <a:lnTo>
                    <a:pt x="267133" y="242498"/>
                  </a:lnTo>
                  <a:lnTo>
                    <a:pt x="267575" y="242995"/>
                  </a:lnTo>
                  <a:lnTo>
                    <a:pt x="268036" y="243473"/>
                  </a:lnTo>
                  <a:lnTo>
                    <a:pt x="272040" y="251136"/>
                  </a:lnTo>
                  <a:lnTo>
                    <a:pt x="249789" y="279342"/>
                  </a:lnTo>
                  <a:lnTo>
                    <a:pt x="279916" y="279343"/>
                  </a:lnTo>
                  <a:lnTo>
                    <a:pt x="283856" y="274128"/>
                  </a:lnTo>
                  <a:lnTo>
                    <a:pt x="287522" y="260449"/>
                  </a:lnTo>
                  <a:lnTo>
                    <a:pt x="285932" y="246365"/>
                  </a:lnTo>
                  <a:lnTo>
                    <a:pt x="278964" y="233504"/>
                  </a:lnTo>
                  <a:lnTo>
                    <a:pt x="278669" y="233196"/>
                  </a:lnTo>
                  <a:lnTo>
                    <a:pt x="278139" y="232529"/>
                  </a:lnTo>
                  <a:lnTo>
                    <a:pt x="277108" y="231156"/>
                  </a:lnTo>
                  <a:lnTo>
                    <a:pt x="275871" y="229972"/>
                  </a:lnTo>
                  <a:lnTo>
                    <a:pt x="274457" y="229017"/>
                  </a:lnTo>
                  <a:lnTo>
                    <a:pt x="92749" y="71888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8958" y="2109938"/>
              <a:ext cx="287655" cy="294640"/>
            </a:xfrm>
            <a:custGeom>
              <a:avLst/>
              <a:gdLst/>
              <a:ahLst/>
              <a:cxnLst/>
              <a:rect l="l" t="t" r="r" b="b"/>
              <a:pathLst>
                <a:path w="287655" h="294639">
                  <a:moveTo>
                    <a:pt x="278139" y="232529"/>
                  </a:moveTo>
                  <a:lnTo>
                    <a:pt x="277108" y="231156"/>
                  </a:lnTo>
                  <a:lnTo>
                    <a:pt x="275871" y="229972"/>
                  </a:lnTo>
                  <a:lnTo>
                    <a:pt x="274457" y="229017"/>
                  </a:lnTo>
                  <a:lnTo>
                    <a:pt x="12675" y="2646"/>
                  </a:lnTo>
                  <a:lnTo>
                    <a:pt x="9553" y="0"/>
                  </a:lnTo>
                  <a:lnTo>
                    <a:pt x="4909" y="407"/>
                  </a:lnTo>
                  <a:lnTo>
                    <a:pt x="2297" y="3571"/>
                  </a:lnTo>
                  <a:lnTo>
                    <a:pt x="19" y="6317"/>
                  </a:lnTo>
                  <a:lnTo>
                    <a:pt x="224011" y="281476"/>
                  </a:lnTo>
                  <a:lnTo>
                    <a:pt x="251748" y="294370"/>
                  </a:lnTo>
                  <a:lnTo>
                    <a:pt x="260280" y="294360"/>
                  </a:lnTo>
                  <a:lnTo>
                    <a:pt x="268527" y="291316"/>
                  </a:lnTo>
                  <a:lnTo>
                    <a:pt x="275056" y="285774"/>
                  </a:lnTo>
                  <a:lnTo>
                    <a:pt x="283856" y="274128"/>
                  </a:lnTo>
                  <a:lnTo>
                    <a:pt x="287522" y="260449"/>
                  </a:lnTo>
                  <a:lnTo>
                    <a:pt x="285932" y="246365"/>
                  </a:lnTo>
                  <a:lnTo>
                    <a:pt x="278964" y="233504"/>
                  </a:lnTo>
                  <a:lnTo>
                    <a:pt x="278669" y="233196"/>
                  </a:lnTo>
                  <a:lnTo>
                    <a:pt x="278394" y="232867"/>
                  </a:lnTo>
                  <a:lnTo>
                    <a:pt x="278139" y="232529"/>
                  </a:lnTo>
                  <a:close/>
                </a:path>
              </a:pathLst>
            </a:custGeom>
            <a:ln w="7411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5707" y="2178558"/>
              <a:ext cx="209853" cy="21442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425575" y="2984055"/>
              <a:ext cx="588010" cy="621665"/>
            </a:xfrm>
            <a:custGeom>
              <a:avLst/>
              <a:gdLst/>
              <a:ahLst/>
              <a:cxnLst/>
              <a:rect l="l" t="t" r="r" b="b"/>
              <a:pathLst>
                <a:path w="588010" h="621664">
                  <a:moveTo>
                    <a:pt x="202209" y="380923"/>
                  </a:moveTo>
                  <a:lnTo>
                    <a:pt x="185699" y="334797"/>
                  </a:lnTo>
                  <a:lnTo>
                    <a:pt x="148920" y="302094"/>
                  </a:lnTo>
                  <a:lnTo>
                    <a:pt x="145148" y="300659"/>
                  </a:lnTo>
                  <a:lnTo>
                    <a:pt x="145148" y="392049"/>
                  </a:lnTo>
                  <a:lnTo>
                    <a:pt x="141668" y="408952"/>
                  </a:lnTo>
                  <a:lnTo>
                    <a:pt x="132219" y="422871"/>
                  </a:lnTo>
                  <a:lnTo>
                    <a:pt x="118300" y="432308"/>
                  </a:lnTo>
                  <a:lnTo>
                    <a:pt x="101409" y="435787"/>
                  </a:lnTo>
                  <a:lnTo>
                    <a:pt x="84505" y="432308"/>
                  </a:lnTo>
                  <a:lnTo>
                    <a:pt x="70586" y="422871"/>
                  </a:lnTo>
                  <a:lnTo>
                    <a:pt x="61137" y="408952"/>
                  </a:lnTo>
                  <a:lnTo>
                    <a:pt x="57658" y="392049"/>
                  </a:lnTo>
                  <a:lnTo>
                    <a:pt x="61137" y="375158"/>
                  </a:lnTo>
                  <a:lnTo>
                    <a:pt x="70586" y="361238"/>
                  </a:lnTo>
                  <a:lnTo>
                    <a:pt x="84505" y="351790"/>
                  </a:lnTo>
                  <a:lnTo>
                    <a:pt x="101409" y="348310"/>
                  </a:lnTo>
                  <a:lnTo>
                    <a:pt x="118300" y="351790"/>
                  </a:lnTo>
                  <a:lnTo>
                    <a:pt x="132219" y="361238"/>
                  </a:lnTo>
                  <a:lnTo>
                    <a:pt x="141668" y="375158"/>
                  </a:lnTo>
                  <a:lnTo>
                    <a:pt x="145148" y="392049"/>
                  </a:lnTo>
                  <a:lnTo>
                    <a:pt x="145148" y="300659"/>
                  </a:lnTo>
                  <a:lnTo>
                    <a:pt x="125984" y="293306"/>
                  </a:lnTo>
                  <a:lnTo>
                    <a:pt x="101409" y="290258"/>
                  </a:lnTo>
                  <a:lnTo>
                    <a:pt x="76822" y="293306"/>
                  </a:lnTo>
                  <a:lnTo>
                    <a:pt x="33629" y="316090"/>
                  </a:lnTo>
                  <a:lnTo>
                    <a:pt x="5651" y="356958"/>
                  </a:lnTo>
                  <a:lnTo>
                    <a:pt x="0" y="380923"/>
                  </a:lnTo>
                  <a:lnTo>
                    <a:pt x="330" y="405472"/>
                  </a:lnTo>
                  <a:lnTo>
                    <a:pt x="52895" y="531215"/>
                  </a:lnTo>
                  <a:lnTo>
                    <a:pt x="92659" y="614718"/>
                  </a:lnTo>
                  <a:lnTo>
                    <a:pt x="101409" y="621080"/>
                  </a:lnTo>
                  <a:lnTo>
                    <a:pt x="107759" y="617893"/>
                  </a:lnTo>
                  <a:lnTo>
                    <a:pt x="149910" y="531215"/>
                  </a:lnTo>
                  <a:lnTo>
                    <a:pt x="193154" y="435787"/>
                  </a:lnTo>
                  <a:lnTo>
                    <a:pt x="202120" y="392049"/>
                  </a:lnTo>
                  <a:lnTo>
                    <a:pt x="202209" y="380923"/>
                  </a:lnTo>
                  <a:close/>
                </a:path>
                <a:path w="588010" h="621664">
                  <a:moveTo>
                    <a:pt x="212737" y="572566"/>
                  </a:moveTo>
                  <a:lnTo>
                    <a:pt x="165023" y="572566"/>
                  </a:lnTo>
                  <a:lnTo>
                    <a:pt x="165023" y="620280"/>
                  </a:lnTo>
                  <a:lnTo>
                    <a:pt x="212737" y="620280"/>
                  </a:lnTo>
                  <a:lnTo>
                    <a:pt x="212737" y="572566"/>
                  </a:lnTo>
                  <a:close/>
                </a:path>
                <a:path w="588010" h="621664">
                  <a:moveTo>
                    <a:pt x="293865" y="619493"/>
                  </a:moveTo>
                  <a:lnTo>
                    <a:pt x="292265" y="571779"/>
                  </a:lnTo>
                  <a:lnTo>
                    <a:pt x="281355" y="572236"/>
                  </a:lnTo>
                  <a:lnTo>
                    <a:pt x="270002" y="572465"/>
                  </a:lnTo>
                  <a:lnTo>
                    <a:pt x="245351" y="572566"/>
                  </a:lnTo>
                  <a:lnTo>
                    <a:pt x="245351" y="620280"/>
                  </a:lnTo>
                  <a:lnTo>
                    <a:pt x="270497" y="620191"/>
                  </a:lnTo>
                  <a:lnTo>
                    <a:pt x="282359" y="619950"/>
                  </a:lnTo>
                  <a:lnTo>
                    <a:pt x="293865" y="619493"/>
                  </a:lnTo>
                  <a:close/>
                </a:path>
                <a:path w="588010" h="621664">
                  <a:moveTo>
                    <a:pt x="374180" y="614718"/>
                  </a:moveTo>
                  <a:lnTo>
                    <a:pt x="369722" y="570179"/>
                  </a:lnTo>
                  <a:lnTo>
                    <a:pt x="369671" y="569569"/>
                  </a:lnTo>
                  <a:lnTo>
                    <a:pt x="369595" y="568896"/>
                  </a:lnTo>
                  <a:lnTo>
                    <a:pt x="369519" y="568058"/>
                  </a:lnTo>
                  <a:lnTo>
                    <a:pt x="369404" y="567004"/>
                  </a:lnTo>
                  <a:lnTo>
                    <a:pt x="358851" y="568058"/>
                  </a:lnTo>
                  <a:lnTo>
                    <a:pt x="347535" y="568896"/>
                  </a:lnTo>
                  <a:lnTo>
                    <a:pt x="323278" y="570179"/>
                  </a:lnTo>
                  <a:lnTo>
                    <a:pt x="325513" y="614718"/>
                  </a:lnTo>
                  <a:lnTo>
                    <a:pt x="325564" y="615772"/>
                  </a:lnTo>
                  <a:lnTo>
                    <a:pt x="325666" y="617893"/>
                  </a:lnTo>
                  <a:lnTo>
                    <a:pt x="351116" y="616610"/>
                  </a:lnTo>
                  <a:lnTo>
                    <a:pt x="363029" y="615772"/>
                  </a:lnTo>
                  <a:lnTo>
                    <a:pt x="374180" y="614718"/>
                  </a:lnTo>
                  <a:close/>
                </a:path>
                <a:path w="588010" h="621664">
                  <a:moveTo>
                    <a:pt x="587413" y="72771"/>
                  </a:moveTo>
                  <a:lnTo>
                    <a:pt x="573798" y="35788"/>
                  </a:lnTo>
                  <a:lnTo>
                    <a:pt x="545160" y="9550"/>
                  </a:lnTo>
                  <a:lnTo>
                    <a:pt x="541985" y="8331"/>
                  </a:lnTo>
                  <a:lnTo>
                    <a:pt x="541985" y="82702"/>
                  </a:lnTo>
                  <a:lnTo>
                    <a:pt x="539203" y="96227"/>
                  </a:lnTo>
                  <a:lnTo>
                    <a:pt x="531647" y="107353"/>
                  </a:lnTo>
                  <a:lnTo>
                    <a:pt x="520509" y="114909"/>
                  </a:lnTo>
                  <a:lnTo>
                    <a:pt x="506996" y="117690"/>
                  </a:lnTo>
                  <a:lnTo>
                    <a:pt x="493471" y="114909"/>
                  </a:lnTo>
                  <a:lnTo>
                    <a:pt x="482333" y="107353"/>
                  </a:lnTo>
                  <a:lnTo>
                    <a:pt x="474789" y="96227"/>
                  </a:lnTo>
                  <a:lnTo>
                    <a:pt x="471995" y="82702"/>
                  </a:lnTo>
                  <a:lnTo>
                    <a:pt x="474789" y="69189"/>
                  </a:lnTo>
                  <a:lnTo>
                    <a:pt x="482333" y="58051"/>
                  </a:lnTo>
                  <a:lnTo>
                    <a:pt x="493471" y="50495"/>
                  </a:lnTo>
                  <a:lnTo>
                    <a:pt x="506996" y="47713"/>
                  </a:lnTo>
                  <a:lnTo>
                    <a:pt x="520509" y="50495"/>
                  </a:lnTo>
                  <a:lnTo>
                    <a:pt x="531647" y="58051"/>
                  </a:lnTo>
                  <a:lnTo>
                    <a:pt x="539203" y="69189"/>
                  </a:lnTo>
                  <a:lnTo>
                    <a:pt x="541985" y="82702"/>
                  </a:lnTo>
                  <a:lnTo>
                    <a:pt x="541985" y="8331"/>
                  </a:lnTo>
                  <a:lnTo>
                    <a:pt x="526821" y="2463"/>
                  </a:lnTo>
                  <a:lnTo>
                    <a:pt x="506996" y="0"/>
                  </a:lnTo>
                  <a:lnTo>
                    <a:pt x="487146" y="2463"/>
                  </a:lnTo>
                  <a:lnTo>
                    <a:pt x="452526" y="20802"/>
                  </a:lnTo>
                  <a:lnTo>
                    <a:pt x="430314" y="53530"/>
                  </a:lnTo>
                  <a:lnTo>
                    <a:pt x="425780" y="72771"/>
                  </a:lnTo>
                  <a:lnTo>
                    <a:pt x="425856" y="92595"/>
                  </a:lnTo>
                  <a:lnTo>
                    <a:pt x="468020" y="194043"/>
                  </a:lnTo>
                  <a:lnTo>
                    <a:pt x="499833" y="261632"/>
                  </a:lnTo>
                  <a:lnTo>
                    <a:pt x="506996" y="267195"/>
                  </a:lnTo>
                  <a:lnTo>
                    <a:pt x="510171" y="264820"/>
                  </a:lnTo>
                  <a:lnTo>
                    <a:pt x="511759" y="264020"/>
                  </a:lnTo>
                  <a:lnTo>
                    <a:pt x="512559" y="263220"/>
                  </a:lnTo>
                  <a:lnTo>
                    <a:pt x="513359" y="261632"/>
                  </a:lnTo>
                  <a:lnTo>
                    <a:pt x="545160" y="194043"/>
                  </a:lnTo>
                  <a:lnTo>
                    <a:pt x="580009" y="117690"/>
                  </a:lnTo>
                  <a:lnTo>
                    <a:pt x="582549" y="112128"/>
                  </a:lnTo>
                  <a:lnTo>
                    <a:pt x="587324" y="92595"/>
                  </a:lnTo>
                  <a:lnTo>
                    <a:pt x="587413" y="72771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8881" y="3219440"/>
              <a:ext cx="291070" cy="37535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551527" y="5071953"/>
              <a:ext cx="393065" cy="528955"/>
            </a:xfrm>
            <a:custGeom>
              <a:avLst/>
              <a:gdLst/>
              <a:ahLst/>
              <a:cxnLst/>
              <a:rect l="l" t="t" r="r" b="b"/>
              <a:pathLst>
                <a:path w="393064" h="528954">
                  <a:moveTo>
                    <a:pt x="196461" y="0"/>
                  </a:moveTo>
                  <a:lnTo>
                    <a:pt x="139457" y="2539"/>
                  </a:lnTo>
                  <a:lnTo>
                    <a:pt x="86163" y="10056"/>
                  </a:lnTo>
                  <a:lnTo>
                    <a:pt x="41725" y="22401"/>
                  </a:lnTo>
                  <a:lnTo>
                    <a:pt x="0" y="60967"/>
                  </a:lnTo>
                  <a:lnTo>
                    <a:pt x="0" y="467420"/>
                  </a:lnTo>
                  <a:lnTo>
                    <a:pt x="41725" y="505989"/>
                  </a:lnTo>
                  <a:lnTo>
                    <a:pt x="86163" y="518333"/>
                  </a:lnTo>
                  <a:lnTo>
                    <a:pt x="139457" y="525850"/>
                  </a:lnTo>
                  <a:lnTo>
                    <a:pt x="196462" y="528389"/>
                  </a:lnTo>
                  <a:lnTo>
                    <a:pt x="253466" y="525850"/>
                  </a:lnTo>
                  <a:lnTo>
                    <a:pt x="306760" y="518333"/>
                  </a:lnTo>
                  <a:lnTo>
                    <a:pt x="319335" y="514840"/>
                  </a:lnTo>
                  <a:lnTo>
                    <a:pt x="196462" y="514840"/>
                  </a:lnTo>
                  <a:lnTo>
                    <a:pt x="123716" y="510575"/>
                  </a:lnTo>
                  <a:lnTo>
                    <a:pt x="65747" y="499513"/>
                  </a:lnTo>
                  <a:lnTo>
                    <a:pt x="27407" y="484260"/>
                  </a:lnTo>
                  <a:lnTo>
                    <a:pt x="13549" y="467420"/>
                  </a:lnTo>
                  <a:lnTo>
                    <a:pt x="13549" y="355375"/>
                  </a:lnTo>
                  <a:lnTo>
                    <a:pt x="43993" y="355375"/>
                  </a:lnTo>
                  <a:lnTo>
                    <a:pt x="27407" y="348776"/>
                  </a:lnTo>
                  <a:lnTo>
                    <a:pt x="13549" y="331936"/>
                  </a:lnTo>
                  <a:lnTo>
                    <a:pt x="13549" y="219890"/>
                  </a:lnTo>
                  <a:lnTo>
                    <a:pt x="43993" y="219890"/>
                  </a:lnTo>
                  <a:lnTo>
                    <a:pt x="27407" y="213292"/>
                  </a:lnTo>
                  <a:lnTo>
                    <a:pt x="13549" y="196452"/>
                  </a:lnTo>
                  <a:lnTo>
                    <a:pt x="13549" y="84406"/>
                  </a:lnTo>
                  <a:lnTo>
                    <a:pt x="43993" y="84406"/>
                  </a:lnTo>
                  <a:lnTo>
                    <a:pt x="27407" y="77808"/>
                  </a:lnTo>
                  <a:lnTo>
                    <a:pt x="13549" y="60967"/>
                  </a:lnTo>
                  <a:lnTo>
                    <a:pt x="27407" y="44127"/>
                  </a:lnTo>
                  <a:lnTo>
                    <a:pt x="65747" y="28875"/>
                  </a:lnTo>
                  <a:lnTo>
                    <a:pt x="123716" y="17814"/>
                  </a:lnTo>
                  <a:lnTo>
                    <a:pt x="196461" y="13548"/>
                  </a:lnTo>
                  <a:lnTo>
                    <a:pt x="319330" y="13548"/>
                  </a:lnTo>
                  <a:lnTo>
                    <a:pt x="306760" y="10056"/>
                  </a:lnTo>
                  <a:lnTo>
                    <a:pt x="253466" y="2539"/>
                  </a:lnTo>
                  <a:lnTo>
                    <a:pt x="196461" y="0"/>
                  </a:lnTo>
                  <a:close/>
                </a:path>
                <a:path w="393064" h="528954">
                  <a:moveTo>
                    <a:pt x="392924" y="355375"/>
                  </a:moveTo>
                  <a:lnTo>
                    <a:pt x="379374" y="355375"/>
                  </a:lnTo>
                  <a:lnTo>
                    <a:pt x="379374" y="467420"/>
                  </a:lnTo>
                  <a:lnTo>
                    <a:pt x="365515" y="484260"/>
                  </a:lnTo>
                  <a:lnTo>
                    <a:pt x="327173" y="499513"/>
                  </a:lnTo>
                  <a:lnTo>
                    <a:pt x="269204" y="510575"/>
                  </a:lnTo>
                  <a:lnTo>
                    <a:pt x="196462" y="514840"/>
                  </a:lnTo>
                  <a:lnTo>
                    <a:pt x="319335" y="514840"/>
                  </a:lnTo>
                  <a:lnTo>
                    <a:pt x="351198" y="505989"/>
                  </a:lnTo>
                  <a:lnTo>
                    <a:pt x="381635" y="488968"/>
                  </a:lnTo>
                  <a:lnTo>
                    <a:pt x="392924" y="467420"/>
                  </a:lnTo>
                  <a:lnTo>
                    <a:pt x="392924" y="355375"/>
                  </a:lnTo>
                  <a:close/>
                </a:path>
                <a:path w="393064" h="528954">
                  <a:moveTo>
                    <a:pt x="43993" y="355375"/>
                  </a:moveTo>
                  <a:lnTo>
                    <a:pt x="13549" y="355375"/>
                  </a:lnTo>
                  <a:lnTo>
                    <a:pt x="44626" y="371584"/>
                  </a:lnTo>
                  <a:lnTo>
                    <a:pt x="88651" y="383335"/>
                  </a:lnTo>
                  <a:lnTo>
                    <a:pt x="140853" y="390488"/>
                  </a:lnTo>
                  <a:lnTo>
                    <a:pt x="196462" y="392904"/>
                  </a:lnTo>
                  <a:lnTo>
                    <a:pt x="252070" y="390488"/>
                  </a:lnTo>
                  <a:lnTo>
                    <a:pt x="304272" y="383335"/>
                  </a:lnTo>
                  <a:lnTo>
                    <a:pt x="319182" y="379355"/>
                  </a:lnTo>
                  <a:lnTo>
                    <a:pt x="196462" y="379355"/>
                  </a:lnTo>
                  <a:lnTo>
                    <a:pt x="123716" y="375090"/>
                  </a:lnTo>
                  <a:lnTo>
                    <a:pt x="65747" y="364029"/>
                  </a:lnTo>
                  <a:lnTo>
                    <a:pt x="43993" y="355375"/>
                  </a:lnTo>
                  <a:close/>
                </a:path>
                <a:path w="393064" h="528954">
                  <a:moveTo>
                    <a:pt x="392924" y="219890"/>
                  </a:moveTo>
                  <a:lnTo>
                    <a:pt x="379374" y="219890"/>
                  </a:lnTo>
                  <a:lnTo>
                    <a:pt x="379374" y="331936"/>
                  </a:lnTo>
                  <a:lnTo>
                    <a:pt x="365515" y="348776"/>
                  </a:lnTo>
                  <a:lnTo>
                    <a:pt x="327173" y="364029"/>
                  </a:lnTo>
                  <a:lnTo>
                    <a:pt x="269204" y="375090"/>
                  </a:lnTo>
                  <a:lnTo>
                    <a:pt x="196462" y="379355"/>
                  </a:lnTo>
                  <a:lnTo>
                    <a:pt x="319182" y="379355"/>
                  </a:lnTo>
                  <a:lnTo>
                    <a:pt x="348297" y="371584"/>
                  </a:lnTo>
                  <a:lnTo>
                    <a:pt x="379374" y="355375"/>
                  </a:lnTo>
                  <a:lnTo>
                    <a:pt x="392924" y="355375"/>
                  </a:lnTo>
                  <a:lnTo>
                    <a:pt x="392924" y="219890"/>
                  </a:lnTo>
                  <a:close/>
                </a:path>
                <a:path w="393064" h="528954">
                  <a:moveTo>
                    <a:pt x="43993" y="219890"/>
                  </a:moveTo>
                  <a:lnTo>
                    <a:pt x="13549" y="219890"/>
                  </a:lnTo>
                  <a:lnTo>
                    <a:pt x="44626" y="236100"/>
                  </a:lnTo>
                  <a:lnTo>
                    <a:pt x="88651" y="247851"/>
                  </a:lnTo>
                  <a:lnTo>
                    <a:pt x="140853" y="255004"/>
                  </a:lnTo>
                  <a:lnTo>
                    <a:pt x="196462" y="257419"/>
                  </a:lnTo>
                  <a:lnTo>
                    <a:pt x="252070" y="255004"/>
                  </a:lnTo>
                  <a:lnTo>
                    <a:pt x="304272" y="247851"/>
                  </a:lnTo>
                  <a:lnTo>
                    <a:pt x="319182" y="243871"/>
                  </a:lnTo>
                  <a:lnTo>
                    <a:pt x="196462" y="243871"/>
                  </a:lnTo>
                  <a:lnTo>
                    <a:pt x="123716" y="239605"/>
                  </a:lnTo>
                  <a:lnTo>
                    <a:pt x="65747" y="228544"/>
                  </a:lnTo>
                  <a:lnTo>
                    <a:pt x="43993" y="219890"/>
                  </a:lnTo>
                  <a:close/>
                </a:path>
                <a:path w="393064" h="528954">
                  <a:moveTo>
                    <a:pt x="392924" y="84406"/>
                  </a:moveTo>
                  <a:lnTo>
                    <a:pt x="379374" y="84406"/>
                  </a:lnTo>
                  <a:lnTo>
                    <a:pt x="379374" y="196452"/>
                  </a:lnTo>
                  <a:lnTo>
                    <a:pt x="365515" y="213292"/>
                  </a:lnTo>
                  <a:lnTo>
                    <a:pt x="327173" y="228544"/>
                  </a:lnTo>
                  <a:lnTo>
                    <a:pt x="269204" y="239605"/>
                  </a:lnTo>
                  <a:lnTo>
                    <a:pt x="196462" y="243871"/>
                  </a:lnTo>
                  <a:lnTo>
                    <a:pt x="319182" y="243871"/>
                  </a:lnTo>
                  <a:lnTo>
                    <a:pt x="348297" y="236100"/>
                  </a:lnTo>
                  <a:lnTo>
                    <a:pt x="379374" y="219890"/>
                  </a:lnTo>
                  <a:lnTo>
                    <a:pt x="392924" y="219890"/>
                  </a:lnTo>
                  <a:lnTo>
                    <a:pt x="392924" y="84406"/>
                  </a:lnTo>
                  <a:close/>
                </a:path>
                <a:path w="393064" h="528954">
                  <a:moveTo>
                    <a:pt x="43993" y="84406"/>
                  </a:moveTo>
                  <a:lnTo>
                    <a:pt x="13549" y="84406"/>
                  </a:lnTo>
                  <a:lnTo>
                    <a:pt x="44626" y="100616"/>
                  </a:lnTo>
                  <a:lnTo>
                    <a:pt x="88651" y="112367"/>
                  </a:lnTo>
                  <a:lnTo>
                    <a:pt x="140853" y="119520"/>
                  </a:lnTo>
                  <a:lnTo>
                    <a:pt x="196462" y="121935"/>
                  </a:lnTo>
                  <a:lnTo>
                    <a:pt x="252070" y="119520"/>
                  </a:lnTo>
                  <a:lnTo>
                    <a:pt x="304272" y="112367"/>
                  </a:lnTo>
                  <a:lnTo>
                    <a:pt x="319182" y="108387"/>
                  </a:lnTo>
                  <a:lnTo>
                    <a:pt x="196462" y="108387"/>
                  </a:lnTo>
                  <a:lnTo>
                    <a:pt x="123716" y="104121"/>
                  </a:lnTo>
                  <a:lnTo>
                    <a:pt x="65747" y="93060"/>
                  </a:lnTo>
                  <a:lnTo>
                    <a:pt x="43993" y="84406"/>
                  </a:lnTo>
                  <a:close/>
                </a:path>
                <a:path w="393064" h="528954">
                  <a:moveTo>
                    <a:pt x="319330" y="13548"/>
                  </a:moveTo>
                  <a:lnTo>
                    <a:pt x="196461" y="13548"/>
                  </a:lnTo>
                  <a:lnTo>
                    <a:pt x="269204" y="17814"/>
                  </a:lnTo>
                  <a:lnTo>
                    <a:pt x="327173" y="28875"/>
                  </a:lnTo>
                  <a:lnTo>
                    <a:pt x="365515" y="44127"/>
                  </a:lnTo>
                  <a:lnTo>
                    <a:pt x="379374" y="60967"/>
                  </a:lnTo>
                  <a:lnTo>
                    <a:pt x="365515" y="77808"/>
                  </a:lnTo>
                  <a:lnTo>
                    <a:pt x="327173" y="93060"/>
                  </a:lnTo>
                  <a:lnTo>
                    <a:pt x="269204" y="104121"/>
                  </a:lnTo>
                  <a:lnTo>
                    <a:pt x="196462" y="108387"/>
                  </a:lnTo>
                  <a:lnTo>
                    <a:pt x="319182" y="108387"/>
                  </a:lnTo>
                  <a:lnTo>
                    <a:pt x="348297" y="100616"/>
                  </a:lnTo>
                  <a:lnTo>
                    <a:pt x="379374" y="84406"/>
                  </a:lnTo>
                  <a:lnTo>
                    <a:pt x="392924" y="84406"/>
                  </a:lnTo>
                  <a:lnTo>
                    <a:pt x="392924" y="60967"/>
                  </a:lnTo>
                  <a:lnTo>
                    <a:pt x="381635" y="39421"/>
                  </a:lnTo>
                  <a:lnTo>
                    <a:pt x="351198" y="22401"/>
                  </a:lnTo>
                  <a:lnTo>
                    <a:pt x="319330" y="13548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527" y="5071953"/>
              <a:ext cx="393065" cy="528955"/>
            </a:xfrm>
            <a:custGeom>
              <a:avLst/>
              <a:gdLst/>
              <a:ahLst/>
              <a:cxnLst/>
              <a:rect l="l" t="t" r="r" b="b"/>
              <a:pathLst>
                <a:path w="393064" h="528954">
                  <a:moveTo>
                    <a:pt x="392924" y="467420"/>
                  </a:moveTo>
                  <a:lnTo>
                    <a:pt x="392924" y="60967"/>
                  </a:lnTo>
                  <a:lnTo>
                    <a:pt x="351198" y="22401"/>
                  </a:lnTo>
                  <a:lnTo>
                    <a:pt x="306760" y="10056"/>
                  </a:lnTo>
                  <a:lnTo>
                    <a:pt x="253466" y="2539"/>
                  </a:lnTo>
                  <a:lnTo>
                    <a:pt x="196461" y="0"/>
                  </a:lnTo>
                  <a:lnTo>
                    <a:pt x="139457" y="2539"/>
                  </a:lnTo>
                  <a:lnTo>
                    <a:pt x="86163" y="10056"/>
                  </a:lnTo>
                  <a:lnTo>
                    <a:pt x="41725" y="22401"/>
                  </a:lnTo>
                  <a:lnTo>
                    <a:pt x="11288" y="39421"/>
                  </a:lnTo>
                  <a:lnTo>
                    <a:pt x="0" y="60967"/>
                  </a:lnTo>
                  <a:lnTo>
                    <a:pt x="0" y="467420"/>
                  </a:lnTo>
                  <a:lnTo>
                    <a:pt x="41725" y="505989"/>
                  </a:lnTo>
                  <a:lnTo>
                    <a:pt x="86163" y="518333"/>
                  </a:lnTo>
                  <a:lnTo>
                    <a:pt x="139457" y="525850"/>
                  </a:lnTo>
                  <a:lnTo>
                    <a:pt x="196462" y="528389"/>
                  </a:lnTo>
                  <a:lnTo>
                    <a:pt x="253466" y="525850"/>
                  </a:lnTo>
                  <a:lnTo>
                    <a:pt x="306760" y="518333"/>
                  </a:lnTo>
                  <a:lnTo>
                    <a:pt x="351198" y="505989"/>
                  </a:lnTo>
                  <a:lnTo>
                    <a:pt x="381635" y="488968"/>
                  </a:lnTo>
                  <a:lnTo>
                    <a:pt x="392924" y="467420"/>
                  </a:lnTo>
                  <a:close/>
                </a:path>
                <a:path w="393064" h="528954">
                  <a:moveTo>
                    <a:pt x="196461" y="13548"/>
                  </a:moveTo>
                  <a:lnTo>
                    <a:pt x="269204" y="17814"/>
                  </a:lnTo>
                  <a:lnTo>
                    <a:pt x="327173" y="28875"/>
                  </a:lnTo>
                  <a:lnTo>
                    <a:pt x="365515" y="44127"/>
                  </a:lnTo>
                  <a:lnTo>
                    <a:pt x="379374" y="60967"/>
                  </a:lnTo>
                  <a:lnTo>
                    <a:pt x="365515" y="77808"/>
                  </a:lnTo>
                  <a:lnTo>
                    <a:pt x="327173" y="93060"/>
                  </a:lnTo>
                  <a:lnTo>
                    <a:pt x="269204" y="104121"/>
                  </a:lnTo>
                  <a:lnTo>
                    <a:pt x="196462" y="108387"/>
                  </a:lnTo>
                  <a:lnTo>
                    <a:pt x="123716" y="104121"/>
                  </a:lnTo>
                  <a:lnTo>
                    <a:pt x="65747" y="93060"/>
                  </a:lnTo>
                  <a:lnTo>
                    <a:pt x="27407" y="77808"/>
                  </a:lnTo>
                  <a:lnTo>
                    <a:pt x="13549" y="60967"/>
                  </a:lnTo>
                  <a:lnTo>
                    <a:pt x="27407" y="44127"/>
                  </a:lnTo>
                  <a:lnTo>
                    <a:pt x="65747" y="28875"/>
                  </a:lnTo>
                  <a:lnTo>
                    <a:pt x="123716" y="17814"/>
                  </a:lnTo>
                  <a:lnTo>
                    <a:pt x="196461" y="13548"/>
                  </a:lnTo>
                  <a:close/>
                </a:path>
                <a:path w="393064" h="528954">
                  <a:moveTo>
                    <a:pt x="13549" y="84406"/>
                  </a:moveTo>
                  <a:lnTo>
                    <a:pt x="44626" y="100616"/>
                  </a:lnTo>
                  <a:lnTo>
                    <a:pt x="88651" y="112367"/>
                  </a:lnTo>
                  <a:lnTo>
                    <a:pt x="140853" y="119520"/>
                  </a:lnTo>
                  <a:lnTo>
                    <a:pt x="196462" y="121935"/>
                  </a:lnTo>
                  <a:lnTo>
                    <a:pt x="252070" y="119520"/>
                  </a:lnTo>
                  <a:lnTo>
                    <a:pt x="304272" y="112367"/>
                  </a:lnTo>
                  <a:lnTo>
                    <a:pt x="348297" y="100616"/>
                  </a:lnTo>
                  <a:lnTo>
                    <a:pt x="379374" y="84406"/>
                  </a:lnTo>
                  <a:lnTo>
                    <a:pt x="379374" y="196452"/>
                  </a:lnTo>
                  <a:lnTo>
                    <a:pt x="365515" y="213292"/>
                  </a:lnTo>
                  <a:lnTo>
                    <a:pt x="327173" y="228544"/>
                  </a:lnTo>
                  <a:lnTo>
                    <a:pt x="269204" y="239605"/>
                  </a:lnTo>
                  <a:lnTo>
                    <a:pt x="196462" y="243871"/>
                  </a:lnTo>
                  <a:lnTo>
                    <a:pt x="123716" y="239605"/>
                  </a:lnTo>
                  <a:lnTo>
                    <a:pt x="65747" y="228544"/>
                  </a:lnTo>
                  <a:lnTo>
                    <a:pt x="27407" y="213292"/>
                  </a:lnTo>
                  <a:lnTo>
                    <a:pt x="13549" y="196452"/>
                  </a:lnTo>
                  <a:lnTo>
                    <a:pt x="13549" y="84406"/>
                  </a:lnTo>
                  <a:close/>
                </a:path>
                <a:path w="393064" h="528954">
                  <a:moveTo>
                    <a:pt x="13549" y="219890"/>
                  </a:moveTo>
                  <a:lnTo>
                    <a:pt x="44626" y="236100"/>
                  </a:lnTo>
                  <a:lnTo>
                    <a:pt x="88651" y="247851"/>
                  </a:lnTo>
                  <a:lnTo>
                    <a:pt x="140853" y="255004"/>
                  </a:lnTo>
                  <a:lnTo>
                    <a:pt x="196462" y="257419"/>
                  </a:lnTo>
                  <a:lnTo>
                    <a:pt x="252070" y="255004"/>
                  </a:lnTo>
                  <a:lnTo>
                    <a:pt x="304272" y="247851"/>
                  </a:lnTo>
                  <a:lnTo>
                    <a:pt x="348297" y="236100"/>
                  </a:lnTo>
                  <a:lnTo>
                    <a:pt x="379374" y="219890"/>
                  </a:lnTo>
                  <a:lnTo>
                    <a:pt x="379374" y="331936"/>
                  </a:lnTo>
                  <a:lnTo>
                    <a:pt x="365515" y="348776"/>
                  </a:lnTo>
                  <a:lnTo>
                    <a:pt x="327173" y="364029"/>
                  </a:lnTo>
                  <a:lnTo>
                    <a:pt x="269204" y="375090"/>
                  </a:lnTo>
                  <a:lnTo>
                    <a:pt x="196462" y="379355"/>
                  </a:lnTo>
                  <a:lnTo>
                    <a:pt x="123716" y="375090"/>
                  </a:lnTo>
                  <a:lnTo>
                    <a:pt x="65747" y="364029"/>
                  </a:lnTo>
                  <a:lnTo>
                    <a:pt x="27407" y="348776"/>
                  </a:lnTo>
                  <a:lnTo>
                    <a:pt x="13549" y="331936"/>
                  </a:lnTo>
                  <a:lnTo>
                    <a:pt x="13549" y="219890"/>
                  </a:lnTo>
                  <a:close/>
                </a:path>
                <a:path w="393064" h="528954">
                  <a:moveTo>
                    <a:pt x="13549" y="467420"/>
                  </a:moveTo>
                  <a:lnTo>
                    <a:pt x="13549" y="355375"/>
                  </a:lnTo>
                  <a:lnTo>
                    <a:pt x="44626" y="371584"/>
                  </a:lnTo>
                  <a:lnTo>
                    <a:pt x="88651" y="383335"/>
                  </a:lnTo>
                  <a:lnTo>
                    <a:pt x="140853" y="390488"/>
                  </a:lnTo>
                  <a:lnTo>
                    <a:pt x="196462" y="392904"/>
                  </a:lnTo>
                  <a:lnTo>
                    <a:pt x="252070" y="390488"/>
                  </a:lnTo>
                  <a:lnTo>
                    <a:pt x="304272" y="383335"/>
                  </a:lnTo>
                  <a:lnTo>
                    <a:pt x="348297" y="371584"/>
                  </a:lnTo>
                  <a:lnTo>
                    <a:pt x="379374" y="355375"/>
                  </a:lnTo>
                  <a:lnTo>
                    <a:pt x="379374" y="467420"/>
                  </a:lnTo>
                  <a:lnTo>
                    <a:pt x="365515" y="484260"/>
                  </a:lnTo>
                  <a:lnTo>
                    <a:pt x="327173" y="499513"/>
                  </a:lnTo>
                  <a:lnTo>
                    <a:pt x="269204" y="510575"/>
                  </a:lnTo>
                  <a:lnTo>
                    <a:pt x="196462" y="514840"/>
                  </a:lnTo>
                  <a:lnTo>
                    <a:pt x="123716" y="510575"/>
                  </a:lnTo>
                  <a:lnTo>
                    <a:pt x="65747" y="499513"/>
                  </a:lnTo>
                  <a:lnTo>
                    <a:pt x="27407" y="484260"/>
                  </a:lnTo>
                  <a:lnTo>
                    <a:pt x="13549" y="467420"/>
                  </a:lnTo>
                  <a:close/>
                </a:path>
              </a:pathLst>
            </a:custGeom>
            <a:ln w="6774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69931" y="523453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21028" y="0"/>
                  </a:moveTo>
                  <a:lnTo>
                    <a:pt x="6060" y="0"/>
                  </a:lnTo>
                  <a:lnTo>
                    <a:pt x="0" y="6069"/>
                  </a:lnTo>
                  <a:lnTo>
                    <a:pt x="0" y="21027"/>
                  </a:lnTo>
                  <a:lnTo>
                    <a:pt x="6060" y="27096"/>
                  </a:lnTo>
                  <a:lnTo>
                    <a:pt x="21028" y="27096"/>
                  </a:lnTo>
                  <a:lnTo>
                    <a:pt x="27098" y="21027"/>
                  </a:lnTo>
                  <a:lnTo>
                    <a:pt x="27098" y="13548"/>
                  </a:lnTo>
                  <a:lnTo>
                    <a:pt x="27098" y="6069"/>
                  </a:lnTo>
                  <a:lnTo>
                    <a:pt x="21028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69931" y="523453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27098" y="13548"/>
                  </a:moveTo>
                  <a:lnTo>
                    <a:pt x="27098" y="21027"/>
                  </a:lnTo>
                  <a:lnTo>
                    <a:pt x="21028" y="27096"/>
                  </a:lnTo>
                  <a:lnTo>
                    <a:pt x="13549" y="27096"/>
                  </a:lnTo>
                  <a:lnTo>
                    <a:pt x="6060" y="27096"/>
                  </a:lnTo>
                  <a:lnTo>
                    <a:pt x="0" y="21027"/>
                  </a:lnTo>
                  <a:lnTo>
                    <a:pt x="0" y="13548"/>
                  </a:lnTo>
                  <a:lnTo>
                    <a:pt x="0" y="6069"/>
                  </a:lnTo>
                  <a:lnTo>
                    <a:pt x="6060" y="0"/>
                  </a:lnTo>
                  <a:lnTo>
                    <a:pt x="13549" y="0"/>
                  </a:lnTo>
                  <a:lnTo>
                    <a:pt x="21028" y="0"/>
                  </a:lnTo>
                  <a:lnTo>
                    <a:pt x="27098" y="6069"/>
                  </a:lnTo>
                  <a:lnTo>
                    <a:pt x="27098" y="13548"/>
                  </a:lnTo>
                  <a:close/>
                </a:path>
              </a:pathLst>
            </a:custGeom>
            <a:ln w="6774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9931" y="53700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21028" y="0"/>
                  </a:moveTo>
                  <a:lnTo>
                    <a:pt x="6060" y="0"/>
                  </a:lnTo>
                  <a:lnTo>
                    <a:pt x="0" y="6069"/>
                  </a:lnTo>
                  <a:lnTo>
                    <a:pt x="0" y="21027"/>
                  </a:lnTo>
                  <a:lnTo>
                    <a:pt x="6060" y="27096"/>
                  </a:lnTo>
                  <a:lnTo>
                    <a:pt x="21028" y="27096"/>
                  </a:lnTo>
                  <a:lnTo>
                    <a:pt x="27098" y="21027"/>
                  </a:lnTo>
                  <a:lnTo>
                    <a:pt x="27098" y="13548"/>
                  </a:lnTo>
                  <a:lnTo>
                    <a:pt x="27098" y="6069"/>
                  </a:lnTo>
                  <a:lnTo>
                    <a:pt x="21028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69931" y="53700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27098" y="13548"/>
                  </a:moveTo>
                  <a:lnTo>
                    <a:pt x="27098" y="21027"/>
                  </a:lnTo>
                  <a:lnTo>
                    <a:pt x="21028" y="27096"/>
                  </a:lnTo>
                  <a:lnTo>
                    <a:pt x="13549" y="27096"/>
                  </a:lnTo>
                  <a:lnTo>
                    <a:pt x="6060" y="27096"/>
                  </a:lnTo>
                  <a:lnTo>
                    <a:pt x="0" y="21027"/>
                  </a:lnTo>
                  <a:lnTo>
                    <a:pt x="0" y="13548"/>
                  </a:lnTo>
                  <a:lnTo>
                    <a:pt x="0" y="6069"/>
                  </a:lnTo>
                  <a:lnTo>
                    <a:pt x="6060" y="0"/>
                  </a:lnTo>
                  <a:lnTo>
                    <a:pt x="13549" y="0"/>
                  </a:lnTo>
                  <a:lnTo>
                    <a:pt x="21028" y="0"/>
                  </a:lnTo>
                  <a:lnTo>
                    <a:pt x="27098" y="6069"/>
                  </a:lnTo>
                  <a:lnTo>
                    <a:pt x="27098" y="13548"/>
                  </a:lnTo>
                  <a:close/>
                </a:path>
              </a:pathLst>
            </a:custGeom>
            <a:ln w="6774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69931" y="550550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21028" y="0"/>
                  </a:moveTo>
                  <a:lnTo>
                    <a:pt x="6060" y="0"/>
                  </a:lnTo>
                  <a:lnTo>
                    <a:pt x="0" y="6069"/>
                  </a:lnTo>
                  <a:lnTo>
                    <a:pt x="0" y="21027"/>
                  </a:lnTo>
                  <a:lnTo>
                    <a:pt x="6060" y="27096"/>
                  </a:lnTo>
                  <a:lnTo>
                    <a:pt x="21028" y="27096"/>
                  </a:lnTo>
                  <a:lnTo>
                    <a:pt x="27098" y="21027"/>
                  </a:lnTo>
                  <a:lnTo>
                    <a:pt x="27098" y="13548"/>
                  </a:lnTo>
                  <a:lnTo>
                    <a:pt x="27098" y="6069"/>
                  </a:lnTo>
                  <a:lnTo>
                    <a:pt x="21028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9931" y="550550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27098" y="13548"/>
                  </a:moveTo>
                  <a:lnTo>
                    <a:pt x="27098" y="21027"/>
                  </a:lnTo>
                  <a:lnTo>
                    <a:pt x="21028" y="27096"/>
                  </a:lnTo>
                  <a:lnTo>
                    <a:pt x="13549" y="27096"/>
                  </a:lnTo>
                  <a:lnTo>
                    <a:pt x="6060" y="27096"/>
                  </a:lnTo>
                  <a:lnTo>
                    <a:pt x="0" y="21027"/>
                  </a:lnTo>
                  <a:lnTo>
                    <a:pt x="0" y="13548"/>
                  </a:lnTo>
                  <a:lnTo>
                    <a:pt x="0" y="6069"/>
                  </a:lnTo>
                  <a:lnTo>
                    <a:pt x="6060" y="0"/>
                  </a:lnTo>
                  <a:lnTo>
                    <a:pt x="13549" y="0"/>
                  </a:lnTo>
                  <a:lnTo>
                    <a:pt x="21028" y="0"/>
                  </a:lnTo>
                  <a:lnTo>
                    <a:pt x="27098" y="6069"/>
                  </a:lnTo>
                  <a:lnTo>
                    <a:pt x="27098" y="13548"/>
                  </a:lnTo>
                  <a:close/>
                </a:path>
              </a:pathLst>
            </a:custGeom>
            <a:ln w="6774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1931" y="4554854"/>
              <a:ext cx="653415" cy="1207135"/>
            </a:xfrm>
            <a:custGeom>
              <a:avLst/>
              <a:gdLst/>
              <a:ahLst/>
              <a:cxnLst/>
              <a:rect l="l" t="t" r="r" b="b"/>
              <a:pathLst>
                <a:path w="653415" h="1207135">
                  <a:moveTo>
                    <a:pt x="9321" y="1114056"/>
                  </a:moveTo>
                  <a:lnTo>
                    <a:pt x="0" y="1136561"/>
                  </a:lnTo>
                  <a:lnTo>
                    <a:pt x="170091" y="1206982"/>
                  </a:lnTo>
                  <a:lnTo>
                    <a:pt x="179412" y="1184478"/>
                  </a:lnTo>
                  <a:lnTo>
                    <a:pt x="9321" y="1114056"/>
                  </a:lnTo>
                  <a:close/>
                </a:path>
                <a:path w="653415" h="1207135">
                  <a:moveTo>
                    <a:pt x="77470" y="1082065"/>
                  </a:moveTo>
                  <a:lnTo>
                    <a:pt x="69684" y="1100861"/>
                  </a:lnTo>
                  <a:lnTo>
                    <a:pt x="192900" y="1151877"/>
                  </a:lnTo>
                  <a:lnTo>
                    <a:pt x="201548" y="1130998"/>
                  </a:lnTo>
                  <a:lnTo>
                    <a:pt x="134264" y="1103134"/>
                  </a:lnTo>
                  <a:lnTo>
                    <a:pt x="123627" y="1098019"/>
                  </a:lnTo>
                  <a:lnTo>
                    <a:pt x="115393" y="1092482"/>
                  </a:lnTo>
                  <a:lnTo>
                    <a:pt x="112297" y="1089317"/>
                  </a:lnTo>
                  <a:lnTo>
                    <a:pt x="94996" y="1089317"/>
                  </a:lnTo>
                  <a:lnTo>
                    <a:pt x="77470" y="1082065"/>
                  </a:lnTo>
                  <a:close/>
                </a:path>
                <a:path w="653415" h="1207135">
                  <a:moveTo>
                    <a:pt x="131343" y="1011936"/>
                  </a:moveTo>
                  <a:lnTo>
                    <a:pt x="125310" y="1011936"/>
                  </a:lnTo>
                  <a:lnTo>
                    <a:pt x="119697" y="1013206"/>
                  </a:lnTo>
                  <a:lnTo>
                    <a:pt x="90919" y="1041692"/>
                  </a:lnTo>
                  <a:lnTo>
                    <a:pt x="86633" y="1066419"/>
                  </a:lnTo>
                  <a:lnTo>
                    <a:pt x="89233" y="1078096"/>
                  </a:lnTo>
                  <a:lnTo>
                    <a:pt x="94996" y="1089317"/>
                  </a:lnTo>
                  <a:lnTo>
                    <a:pt x="112297" y="1089317"/>
                  </a:lnTo>
                  <a:lnTo>
                    <a:pt x="109563" y="1086521"/>
                  </a:lnTo>
                  <a:lnTo>
                    <a:pt x="106133" y="1080135"/>
                  </a:lnTo>
                  <a:lnTo>
                    <a:pt x="104528" y="1073532"/>
                  </a:lnTo>
                  <a:lnTo>
                    <a:pt x="104171" y="1066907"/>
                  </a:lnTo>
                  <a:lnTo>
                    <a:pt x="105062" y="1060264"/>
                  </a:lnTo>
                  <a:lnTo>
                    <a:pt x="125780" y="1036015"/>
                  </a:lnTo>
                  <a:lnTo>
                    <a:pt x="196281" y="1036015"/>
                  </a:lnTo>
                  <a:lnTo>
                    <a:pt x="148932" y="1016381"/>
                  </a:lnTo>
                  <a:lnTo>
                    <a:pt x="141998" y="1013968"/>
                  </a:lnTo>
                  <a:lnTo>
                    <a:pt x="137820" y="1013079"/>
                  </a:lnTo>
                  <a:lnTo>
                    <a:pt x="131343" y="1011936"/>
                  </a:lnTo>
                  <a:close/>
                </a:path>
                <a:path w="653415" h="1207135">
                  <a:moveTo>
                    <a:pt x="196281" y="1036015"/>
                  </a:moveTo>
                  <a:lnTo>
                    <a:pt x="125780" y="1036015"/>
                  </a:lnTo>
                  <a:lnTo>
                    <a:pt x="135559" y="1036256"/>
                  </a:lnTo>
                  <a:lnTo>
                    <a:pt x="142252" y="1038085"/>
                  </a:lnTo>
                  <a:lnTo>
                    <a:pt x="225717" y="1072642"/>
                  </a:lnTo>
                  <a:lnTo>
                    <a:pt x="234365" y="1051750"/>
                  </a:lnTo>
                  <a:lnTo>
                    <a:pt x="196281" y="1036015"/>
                  </a:lnTo>
                  <a:close/>
                </a:path>
                <a:path w="653415" h="1207135">
                  <a:moveTo>
                    <a:pt x="276339" y="833120"/>
                  </a:moveTo>
                  <a:lnTo>
                    <a:pt x="217170" y="833120"/>
                  </a:lnTo>
                  <a:lnTo>
                    <a:pt x="225679" y="836930"/>
                  </a:lnTo>
                  <a:lnTo>
                    <a:pt x="226453" y="836930"/>
                  </a:lnTo>
                  <a:lnTo>
                    <a:pt x="228257" y="838200"/>
                  </a:lnTo>
                  <a:lnTo>
                    <a:pt x="231089" y="839470"/>
                  </a:lnTo>
                  <a:lnTo>
                    <a:pt x="230281" y="847090"/>
                  </a:lnTo>
                  <a:lnTo>
                    <a:pt x="228641" y="855980"/>
                  </a:lnTo>
                  <a:lnTo>
                    <a:pt x="226167" y="867410"/>
                  </a:lnTo>
                  <a:lnTo>
                    <a:pt x="222859" y="878840"/>
                  </a:lnTo>
                  <a:lnTo>
                    <a:pt x="220433" y="887730"/>
                  </a:lnTo>
                  <a:lnTo>
                    <a:pt x="218922" y="894080"/>
                  </a:lnTo>
                  <a:lnTo>
                    <a:pt x="217703" y="904240"/>
                  </a:lnTo>
                  <a:lnTo>
                    <a:pt x="217754" y="911860"/>
                  </a:lnTo>
                  <a:lnTo>
                    <a:pt x="241300" y="943610"/>
                  </a:lnTo>
                  <a:lnTo>
                    <a:pt x="248953" y="946150"/>
                  </a:lnTo>
                  <a:lnTo>
                    <a:pt x="263883" y="946150"/>
                  </a:lnTo>
                  <a:lnTo>
                    <a:pt x="290570" y="923290"/>
                  </a:lnTo>
                  <a:lnTo>
                    <a:pt x="255511" y="923290"/>
                  </a:lnTo>
                  <a:lnTo>
                    <a:pt x="249936" y="920750"/>
                  </a:lnTo>
                  <a:lnTo>
                    <a:pt x="237845" y="902970"/>
                  </a:lnTo>
                  <a:lnTo>
                    <a:pt x="237769" y="899160"/>
                  </a:lnTo>
                  <a:lnTo>
                    <a:pt x="238887" y="892810"/>
                  </a:lnTo>
                  <a:lnTo>
                    <a:pt x="241211" y="882650"/>
                  </a:lnTo>
                  <a:lnTo>
                    <a:pt x="243914" y="871220"/>
                  </a:lnTo>
                  <a:lnTo>
                    <a:pt x="245852" y="862330"/>
                  </a:lnTo>
                  <a:lnTo>
                    <a:pt x="247029" y="853440"/>
                  </a:lnTo>
                  <a:lnTo>
                    <a:pt x="247307" y="848360"/>
                  </a:lnTo>
                  <a:lnTo>
                    <a:pt x="247377" y="847090"/>
                  </a:lnTo>
                  <a:lnTo>
                    <a:pt x="247446" y="845820"/>
                  </a:lnTo>
                  <a:lnTo>
                    <a:pt x="319701" y="845820"/>
                  </a:lnTo>
                  <a:lnTo>
                    <a:pt x="320232" y="844550"/>
                  </a:lnTo>
                  <a:lnTo>
                    <a:pt x="309295" y="844550"/>
                  </a:lnTo>
                  <a:lnTo>
                    <a:pt x="303784" y="843280"/>
                  </a:lnTo>
                  <a:lnTo>
                    <a:pt x="298347" y="840740"/>
                  </a:lnTo>
                  <a:lnTo>
                    <a:pt x="290304" y="838200"/>
                  </a:lnTo>
                  <a:lnTo>
                    <a:pt x="279654" y="834390"/>
                  </a:lnTo>
                  <a:lnTo>
                    <a:pt x="276339" y="833120"/>
                  </a:lnTo>
                  <a:close/>
                </a:path>
                <a:path w="653415" h="1207135">
                  <a:moveTo>
                    <a:pt x="319701" y="845820"/>
                  </a:moveTo>
                  <a:lnTo>
                    <a:pt x="247446" y="845820"/>
                  </a:lnTo>
                  <a:lnTo>
                    <a:pt x="264312" y="852170"/>
                  </a:lnTo>
                  <a:lnTo>
                    <a:pt x="270802" y="857250"/>
                  </a:lnTo>
                  <a:lnTo>
                    <a:pt x="279488" y="866140"/>
                  </a:lnTo>
                  <a:lnTo>
                    <a:pt x="282397" y="872490"/>
                  </a:lnTo>
                  <a:lnTo>
                    <a:pt x="284251" y="889000"/>
                  </a:lnTo>
                  <a:lnTo>
                    <a:pt x="283044" y="896620"/>
                  </a:lnTo>
                  <a:lnTo>
                    <a:pt x="279717" y="904240"/>
                  </a:lnTo>
                  <a:lnTo>
                    <a:pt x="276352" y="913130"/>
                  </a:lnTo>
                  <a:lnTo>
                    <a:pt x="271945" y="918210"/>
                  </a:lnTo>
                  <a:lnTo>
                    <a:pt x="261023" y="923290"/>
                  </a:lnTo>
                  <a:lnTo>
                    <a:pt x="290570" y="923290"/>
                  </a:lnTo>
                  <a:lnTo>
                    <a:pt x="294005" y="915670"/>
                  </a:lnTo>
                  <a:lnTo>
                    <a:pt x="297395" y="908050"/>
                  </a:lnTo>
                  <a:lnTo>
                    <a:pt x="299224" y="899160"/>
                  </a:lnTo>
                  <a:lnTo>
                    <a:pt x="299330" y="885190"/>
                  </a:lnTo>
                  <a:lnTo>
                    <a:pt x="298503" y="878840"/>
                  </a:lnTo>
                  <a:lnTo>
                    <a:pt x="296996" y="871220"/>
                  </a:lnTo>
                  <a:lnTo>
                    <a:pt x="294805" y="863600"/>
                  </a:lnTo>
                  <a:lnTo>
                    <a:pt x="312265" y="863600"/>
                  </a:lnTo>
                  <a:lnTo>
                    <a:pt x="319701" y="845820"/>
                  </a:lnTo>
                  <a:close/>
                </a:path>
                <a:path w="653415" h="1207135">
                  <a:moveTo>
                    <a:pt x="212623" y="808990"/>
                  </a:moveTo>
                  <a:lnTo>
                    <a:pt x="206984" y="808990"/>
                  </a:lnTo>
                  <a:lnTo>
                    <a:pt x="201955" y="811530"/>
                  </a:lnTo>
                  <a:lnTo>
                    <a:pt x="196926" y="812800"/>
                  </a:lnTo>
                  <a:lnTo>
                    <a:pt x="172288" y="845820"/>
                  </a:lnTo>
                  <a:lnTo>
                    <a:pt x="164738" y="882650"/>
                  </a:lnTo>
                  <a:lnTo>
                    <a:pt x="164630" y="885190"/>
                  </a:lnTo>
                  <a:lnTo>
                    <a:pt x="166217" y="892810"/>
                  </a:lnTo>
                  <a:lnTo>
                    <a:pt x="173443" y="905510"/>
                  </a:lnTo>
                  <a:lnTo>
                    <a:pt x="179235" y="911860"/>
                  </a:lnTo>
                  <a:lnTo>
                    <a:pt x="187210" y="916940"/>
                  </a:lnTo>
                  <a:lnTo>
                    <a:pt x="198450" y="897890"/>
                  </a:lnTo>
                  <a:lnTo>
                    <a:pt x="190639" y="891540"/>
                  </a:lnTo>
                  <a:lnTo>
                    <a:pt x="185978" y="886460"/>
                  </a:lnTo>
                  <a:lnTo>
                    <a:pt x="182968" y="873760"/>
                  </a:lnTo>
                  <a:lnTo>
                    <a:pt x="184251" y="866140"/>
                  </a:lnTo>
                  <a:lnTo>
                    <a:pt x="188315" y="855980"/>
                  </a:lnTo>
                  <a:lnTo>
                    <a:pt x="210362" y="833120"/>
                  </a:lnTo>
                  <a:lnTo>
                    <a:pt x="276339" y="833120"/>
                  </a:lnTo>
                  <a:lnTo>
                    <a:pt x="266395" y="829310"/>
                  </a:lnTo>
                  <a:lnTo>
                    <a:pt x="229273" y="814070"/>
                  </a:lnTo>
                  <a:lnTo>
                    <a:pt x="222707" y="811530"/>
                  </a:lnTo>
                  <a:lnTo>
                    <a:pt x="218859" y="810260"/>
                  </a:lnTo>
                  <a:lnTo>
                    <a:pt x="212623" y="808990"/>
                  </a:lnTo>
                  <a:close/>
                </a:path>
                <a:path w="653415" h="1207135">
                  <a:moveTo>
                    <a:pt x="312265" y="863600"/>
                  </a:moveTo>
                  <a:lnTo>
                    <a:pt x="294805" y="863600"/>
                  </a:lnTo>
                  <a:lnTo>
                    <a:pt x="300863" y="864870"/>
                  </a:lnTo>
                  <a:lnTo>
                    <a:pt x="306501" y="866140"/>
                  </a:lnTo>
                  <a:lnTo>
                    <a:pt x="311734" y="864870"/>
                  </a:lnTo>
                  <a:lnTo>
                    <a:pt x="312265" y="863600"/>
                  </a:lnTo>
                  <a:close/>
                </a:path>
                <a:path w="653415" h="1207135">
                  <a:moveTo>
                    <a:pt x="320763" y="843280"/>
                  </a:moveTo>
                  <a:lnTo>
                    <a:pt x="314960" y="844550"/>
                  </a:lnTo>
                  <a:lnTo>
                    <a:pt x="320232" y="844550"/>
                  </a:lnTo>
                  <a:lnTo>
                    <a:pt x="320763" y="843280"/>
                  </a:lnTo>
                  <a:close/>
                </a:path>
                <a:path w="653415" h="1207135">
                  <a:moveTo>
                    <a:pt x="198754" y="656590"/>
                  </a:moveTo>
                  <a:lnTo>
                    <a:pt x="190157" y="678180"/>
                  </a:lnTo>
                  <a:lnTo>
                    <a:pt x="251193" y="703580"/>
                  </a:lnTo>
                  <a:lnTo>
                    <a:pt x="244652" y="704850"/>
                  </a:lnTo>
                  <a:lnTo>
                    <a:pt x="238620" y="707390"/>
                  </a:lnTo>
                  <a:lnTo>
                    <a:pt x="233083" y="712470"/>
                  </a:lnTo>
                  <a:lnTo>
                    <a:pt x="227558" y="716280"/>
                  </a:lnTo>
                  <a:lnTo>
                    <a:pt x="216048" y="749300"/>
                  </a:lnTo>
                  <a:lnTo>
                    <a:pt x="216003" y="750570"/>
                  </a:lnTo>
                  <a:lnTo>
                    <a:pt x="232181" y="788670"/>
                  </a:lnTo>
                  <a:lnTo>
                    <a:pt x="272473" y="812800"/>
                  </a:lnTo>
                  <a:lnTo>
                    <a:pt x="299389" y="816610"/>
                  </a:lnTo>
                  <a:lnTo>
                    <a:pt x="307819" y="815340"/>
                  </a:lnTo>
                  <a:lnTo>
                    <a:pt x="341455" y="796290"/>
                  </a:lnTo>
                  <a:lnTo>
                    <a:pt x="343210" y="793750"/>
                  </a:lnTo>
                  <a:lnTo>
                    <a:pt x="293714" y="793750"/>
                  </a:lnTo>
                  <a:lnTo>
                    <a:pt x="283345" y="791210"/>
                  </a:lnTo>
                  <a:lnTo>
                    <a:pt x="244830" y="769620"/>
                  </a:lnTo>
                  <a:lnTo>
                    <a:pt x="235827" y="749300"/>
                  </a:lnTo>
                  <a:lnTo>
                    <a:pt x="236222" y="741680"/>
                  </a:lnTo>
                  <a:lnTo>
                    <a:pt x="268580" y="715010"/>
                  </a:lnTo>
                  <a:lnTo>
                    <a:pt x="338472" y="715010"/>
                  </a:lnTo>
                  <a:lnTo>
                    <a:pt x="198754" y="656590"/>
                  </a:lnTo>
                  <a:close/>
                </a:path>
                <a:path w="653415" h="1207135">
                  <a:moveTo>
                    <a:pt x="338472" y="715010"/>
                  </a:moveTo>
                  <a:lnTo>
                    <a:pt x="278280" y="715010"/>
                  </a:lnTo>
                  <a:lnTo>
                    <a:pt x="289159" y="717550"/>
                  </a:lnTo>
                  <a:lnTo>
                    <a:pt x="301218" y="721360"/>
                  </a:lnTo>
                  <a:lnTo>
                    <a:pt x="331419" y="745490"/>
                  </a:lnTo>
                  <a:lnTo>
                    <a:pt x="335430" y="759460"/>
                  </a:lnTo>
                  <a:lnTo>
                    <a:pt x="335017" y="767080"/>
                  </a:lnTo>
                  <a:lnTo>
                    <a:pt x="303105" y="793750"/>
                  </a:lnTo>
                  <a:lnTo>
                    <a:pt x="343210" y="793750"/>
                  </a:lnTo>
                  <a:lnTo>
                    <a:pt x="345843" y="789940"/>
                  </a:lnTo>
                  <a:lnTo>
                    <a:pt x="349338" y="782320"/>
                  </a:lnTo>
                  <a:lnTo>
                    <a:pt x="352620" y="770890"/>
                  </a:lnTo>
                  <a:lnTo>
                    <a:pt x="352932" y="763270"/>
                  </a:lnTo>
                  <a:lnTo>
                    <a:pt x="353036" y="760730"/>
                  </a:lnTo>
                  <a:lnTo>
                    <a:pt x="350587" y="750570"/>
                  </a:lnTo>
                  <a:lnTo>
                    <a:pt x="345274" y="740410"/>
                  </a:lnTo>
                  <a:lnTo>
                    <a:pt x="363503" y="740410"/>
                  </a:lnTo>
                  <a:lnTo>
                    <a:pt x="368846" y="727710"/>
                  </a:lnTo>
                  <a:lnTo>
                    <a:pt x="338472" y="715010"/>
                  </a:lnTo>
                  <a:close/>
                </a:path>
                <a:path w="653415" h="1207135">
                  <a:moveTo>
                    <a:pt x="363503" y="740410"/>
                  </a:moveTo>
                  <a:lnTo>
                    <a:pt x="345274" y="740410"/>
                  </a:lnTo>
                  <a:lnTo>
                    <a:pt x="360832" y="746760"/>
                  </a:lnTo>
                  <a:lnTo>
                    <a:pt x="363503" y="740410"/>
                  </a:lnTo>
                  <a:close/>
                </a:path>
                <a:path w="653415" h="1207135">
                  <a:moveTo>
                    <a:pt x="253415" y="524510"/>
                  </a:moveTo>
                  <a:lnTo>
                    <a:pt x="244817" y="546100"/>
                  </a:lnTo>
                  <a:lnTo>
                    <a:pt x="305841" y="571500"/>
                  </a:lnTo>
                  <a:lnTo>
                    <a:pt x="299313" y="572770"/>
                  </a:lnTo>
                  <a:lnTo>
                    <a:pt x="293281" y="575310"/>
                  </a:lnTo>
                  <a:lnTo>
                    <a:pt x="287743" y="580390"/>
                  </a:lnTo>
                  <a:lnTo>
                    <a:pt x="282206" y="584200"/>
                  </a:lnTo>
                  <a:lnTo>
                    <a:pt x="270793" y="614680"/>
                  </a:lnTo>
                  <a:lnTo>
                    <a:pt x="270703" y="617220"/>
                  </a:lnTo>
                  <a:lnTo>
                    <a:pt x="270658" y="618490"/>
                  </a:lnTo>
                  <a:lnTo>
                    <a:pt x="270568" y="621030"/>
                  </a:lnTo>
                  <a:lnTo>
                    <a:pt x="271449" y="628650"/>
                  </a:lnTo>
                  <a:lnTo>
                    <a:pt x="293454" y="662940"/>
                  </a:lnTo>
                  <a:lnTo>
                    <a:pt x="336294" y="683260"/>
                  </a:lnTo>
                  <a:lnTo>
                    <a:pt x="345268" y="683260"/>
                  </a:lnTo>
                  <a:lnTo>
                    <a:pt x="354050" y="684530"/>
                  </a:lnTo>
                  <a:lnTo>
                    <a:pt x="390831" y="669290"/>
                  </a:lnTo>
                  <a:lnTo>
                    <a:pt x="397870" y="661670"/>
                  </a:lnTo>
                  <a:lnTo>
                    <a:pt x="348375" y="661670"/>
                  </a:lnTo>
                  <a:lnTo>
                    <a:pt x="338005" y="659130"/>
                  </a:lnTo>
                  <a:lnTo>
                    <a:pt x="299490" y="637540"/>
                  </a:lnTo>
                  <a:lnTo>
                    <a:pt x="290488" y="617220"/>
                  </a:lnTo>
                  <a:lnTo>
                    <a:pt x="290882" y="610870"/>
                  </a:lnTo>
                  <a:lnTo>
                    <a:pt x="323241" y="582930"/>
                  </a:lnTo>
                  <a:lnTo>
                    <a:pt x="393133" y="582930"/>
                  </a:lnTo>
                  <a:lnTo>
                    <a:pt x="253415" y="524510"/>
                  </a:lnTo>
                  <a:close/>
                </a:path>
                <a:path w="653415" h="1207135">
                  <a:moveTo>
                    <a:pt x="393133" y="582930"/>
                  </a:moveTo>
                  <a:lnTo>
                    <a:pt x="332941" y="582930"/>
                  </a:lnTo>
                  <a:lnTo>
                    <a:pt x="343820" y="585470"/>
                  </a:lnTo>
                  <a:lnTo>
                    <a:pt x="355879" y="590550"/>
                  </a:lnTo>
                  <a:lnTo>
                    <a:pt x="388892" y="621030"/>
                  </a:lnTo>
                  <a:lnTo>
                    <a:pt x="390090" y="627380"/>
                  </a:lnTo>
                  <a:lnTo>
                    <a:pt x="389673" y="635000"/>
                  </a:lnTo>
                  <a:lnTo>
                    <a:pt x="357765" y="661670"/>
                  </a:lnTo>
                  <a:lnTo>
                    <a:pt x="397870" y="661670"/>
                  </a:lnTo>
                  <a:lnTo>
                    <a:pt x="407692" y="628650"/>
                  </a:lnTo>
                  <a:lnTo>
                    <a:pt x="405246" y="618490"/>
                  </a:lnTo>
                  <a:lnTo>
                    <a:pt x="399935" y="608330"/>
                  </a:lnTo>
                  <a:lnTo>
                    <a:pt x="418155" y="608330"/>
                  </a:lnTo>
                  <a:lnTo>
                    <a:pt x="423506" y="595630"/>
                  </a:lnTo>
                  <a:lnTo>
                    <a:pt x="393133" y="582930"/>
                  </a:lnTo>
                  <a:close/>
                </a:path>
                <a:path w="653415" h="1207135">
                  <a:moveTo>
                    <a:pt x="418155" y="608330"/>
                  </a:moveTo>
                  <a:lnTo>
                    <a:pt x="399935" y="608330"/>
                  </a:lnTo>
                  <a:lnTo>
                    <a:pt x="415480" y="614680"/>
                  </a:lnTo>
                  <a:lnTo>
                    <a:pt x="418155" y="608330"/>
                  </a:lnTo>
                  <a:close/>
                </a:path>
                <a:path w="653415" h="1207135">
                  <a:moveTo>
                    <a:pt x="322529" y="490220"/>
                  </a:moveTo>
                  <a:lnTo>
                    <a:pt x="313880" y="511810"/>
                  </a:lnTo>
                  <a:lnTo>
                    <a:pt x="437095" y="562610"/>
                  </a:lnTo>
                  <a:lnTo>
                    <a:pt x="445731" y="542290"/>
                  </a:lnTo>
                  <a:lnTo>
                    <a:pt x="322529" y="490220"/>
                  </a:lnTo>
                  <a:close/>
                </a:path>
                <a:path w="653415" h="1207135">
                  <a:moveTo>
                    <a:pt x="275653" y="471170"/>
                  </a:moveTo>
                  <a:lnTo>
                    <a:pt x="267004" y="492760"/>
                  </a:lnTo>
                  <a:lnTo>
                    <a:pt x="291020" y="501650"/>
                  </a:lnTo>
                  <a:lnTo>
                    <a:pt x="299669" y="481330"/>
                  </a:lnTo>
                  <a:lnTo>
                    <a:pt x="275653" y="471170"/>
                  </a:lnTo>
                  <a:close/>
                </a:path>
                <a:path w="653415" h="1207135">
                  <a:moveTo>
                    <a:pt x="403080" y="373380"/>
                  </a:moveTo>
                  <a:lnTo>
                    <a:pt x="363605" y="391160"/>
                  </a:lnTo>
                  <a:lnTo>
                    <a:pt x="348511" y="430530"/>
                  </a:lnTo>
                  <a:lnTo>
                    <a:pt x="348404" y="431800"/>
                  </a:lnTo>
                  <a:lnTo>
                    <a:pt x="348640" y="436880"/>
                  </a:lnTo>
                  <a:lnTo>
                    <a:pt x="348699" y="438150"/>
                  </a:lnTo>
                  <a:lnTo>
                    <a:pt x="348818" y="440690"/>
                  </a:lnTo>
                  <a:lnTo>
                    <a:pt x="369537" y="476250"/>
                  </a:lnTo>
                  <a:lnTo>
                    <a:pt x="410055" y="496570"/>
                  </a:lnTo>
                  <a:lnTo>
                    <a:pt x="423992" y="499110"/>
                  </a:lnTo>
                  <a:lnTo>
                    <a:pt x="436934" y="497840"/>
                  </a:lnTo>
                  <a:lnTo>
                    <a:pt x="448881" y="495300"/>
                  </a:lnTo>
                  <a:lnTo>
                    <a:pt x="459554" y="490220"/>
                  </a:lnTo>
                  <a:lnTo>
                    <a:pt x="468674" y="482600"/>
                  </a:lnTo>
                  <a:lnTo>
                    <a:pt x="474079" y="476250"/>
                  </a:lnTo>
                  <a:lnTo>
                    <a:pt x="425846" y="476250"/>
                  </a:lnTo>
                  <a:lnTo>
                    <a:pt x="415238" y="473710"/>
                  </a:lnTo>
                  <a:lnTo>
                    <a:pt x="376412" y="452120"/>
                  </a:lnTo>
                  <a:lnTo>
                    <a:pt x="367928" y="430530"/>
                  </a:lnTo>
                  <a:lnTo>
                    <a:pt x="368319" y="425450"/>
                  </a:lnTo>
                  <a:lnTo>
                    <a:pt x="368416" y="424180"/>
                  </a:lnTo>
                  <a:lnTo>
                    <a:pt x="398513" y="394970"/>
                  </a:lnTo>
                  <a:lnTo>
                    <a:pt x="407903" y="394970"/>
                  </a:lnTo>
                  <a:lnTo>
                    <a:pt x="412864" y="374650"/>
                  </a:lnTo>
                  <a:lnTo>
                    <a:pt x="403080" y="373380"/>
                  </a:lnTo>
                  <a:close/>
                </a:path>
                <a:path w="653415" h="1207135">
                  <a:moveTo>
                    <a:pt x="458241" y="391160"/>
                  </a:moveTo>
                  <a:lnTo>
                    <a:pt x="447065" y="411480"/>
                  </a:lnTo>
                  <a:lnTo>
                    <a:pt x="453775" y="415290"/>
                  </a:lnTo>
                  <a:lnTo>
                    <a:pt x="459160" y="420370"/>
                  </a:lnTo>
                  <a:lnTo>
                    <a:pt x="463219" y="425450"/>
                  </a:lnTo>
                  <a:lnTo>
                    <a:pt x="465950" y="430530"/>
                  </a:lnTo>
                  <a:lnTo>
                    <a:pt x="468693" y="438150"/>
                  </a:lnTo>
                  <a:lnTo>
                    <a:pt x="468602" y="440690"/>
                  </a:lnTo>
                  <a:lnTo>
                    <a:pt x="468557" y="441960"/>
                  </a:lnTo>
                  <a:lnTo>
                    <a:pt x="468466" y="444500"/>
                  </a:lnTo>
                  <a:lnTo>
                    <a:pt x="443445" y="474980"/>
                  </a:lnTo>
                  <a:lnTo>
                    <a:pt x="435250" y="476250"/>
                  </a:lnTo>
                  <a:lnTo>
                    <a:pt x="474079" y="476250"/>
                  </a:lnTo>
                  <a:lnTo>
                    <a:pt x="476242" y="473710"/>
                  </a:lnTo>
                  <a:lnTo>
                    <a:pt x="482257" y="461010"/>
                  </a:lnTo>
                  <a:lnTo>
                    <a:pt x="485516" y="452120"/>
                  </a:lnTo>
                  <a:lnTo>
                    <a:pt x="486951" y="441960"/>
                  </a:lnTo>
                  <a:lnTo>
                    <a:pt x="486559" y="431800"/>
                  </a:lnTo>
                  <a:lnTo>
                    <a:pt x="484339" y="422910"/>
                  </a:lnTo>
                  <a:lnTo>
                    <a:pt x="480358" y="414020"/>
                  </a:lnTo>
                  <a:lnTo>
                    <a:pt x="474681" y="405130"/>
                  </a:lnTo>
                  <a:lnTo>
                    <a:pt x="467309" y="397510"/>
                  </a:lnTo>
                  <a:lnTo>
                    <a:pt x="458241" y="391160"/>
                  </a:lnTo>
                  <a:close/>
                </a:path>
                <a:path w="653415" h="1207135">
                  <a:moveTo>
                    <a:pt x="407903" y="394970"/>
                  </a:moveTo>
                  <a:lnTo>
                    <a:pt x="398513" y="394970"/>
                  </a:lnTo>
                  <a:lnTo>
                    <a:pt x="407593" y="396240"/>
                  </a:lnTo>
                  <a:lnTo>
                    <a:pt x="407903" y="394970"/>
                  </a:lnTo>
                  <a:close/>
                </a:path>
                <a:path w="653415" h="1207135">
                  <a:moveTo>
                    <a:pt x="460519" y="347980"/>
                  </a:moveTo>
                  <a:lnTo>
                    <a:pt x="400888" y="347980"/>
                  </a:lnTo>
                  <a:lnTo>
                    <a:pt x="471779" y="377190"/>
                  </a:lnTo>
                  <a:lnTo>
                    <a:pt x="480435" y="379730"/>
                  </a:lnTo>
                  <a:lnTo>
                    <a:pt x="487603" y="382270"/>
                  </a:lnTo>
                  <a:lnTo>
                    <a:pt x="493285" y="383540"/>
                  </a:lnTo>
                  <a:lnTo>
                    <a:pt x="497484" y="384810"/>
                  </a:lnTo>
                  <a:lnTo>
                    <a:pt x="502107" y="384810"/>
                  </a:lnTo>
                  <a:lnTo>
                    <a:pt x="521500" y="363220"/>
                  </a:lnTo>
                  <a:lnTo>
                    <a:pt x="522778" y="360680"/>
                  </a:lnTo>
                  <a:lnTo>
                    <a:pt x="491477" y="360680"/>
                  </a:lnTo>
                  <a:lnTo>
                    <a:pt x="487489" y="359410"/>
                  </a:lnTo>
                  <a:lnTo>
                    <a:pt x="460519" y="347980"/>
                  </a:lnTo>
                  <a:close/>
                </a:path>
                <a:path w="653415" h="1207135">
                  <a:moveTo>
                    <a:pt x="350202" y="302260"/>
                  </a:moveTo>
                  <a:lnTo>
                    <a:pt x="354126" y="327660"/>
                  </a:lnTo>
                  <a:lnTo>
                    <a:pt x="384644" y="340360"/>
                  </a:lnTo>
                  <a:lnTo>
                    <a:pt x="378307" y="355600"/>
                  </a:lnTo>
                  <a:lnTo>
                    <a:pt x="394550" y="363220"/>
                  </a:lnTo>
                  <a:lnTo>
                    <a:pt x="400888" y="347980"/>
                  </a:lnTo>
                  <a:lnTo>
                    <a:pt x="460519" y="347980"/>
                  </a:lnTo>
                  <a:lnTo>
                    <a:pt x="409486" y="326390"/>
                  </a:lnTo>
                  <a:lnTo>
                    <a:pt x="412204" y="320040"/>
                  </a:lnTo>
                  <a:lnTo>
                    <a:pt x="393242" y="320040"/>
                  </a:lnTo>
                  <a:lnTo>
                    <a:pt x="350202" y="302260"/>
                  </a:lnTo>
                  <a:close/>
                </a:path>
                <a:path w="653415" h="1207135">
                  <a:moveTo>
                    <a:pt x="506476" y="342900"/>
                  </a:moveTo>
                  <a:lnTo>
                    <a:pt x="505447" y="346710"/>
                  </a:lnTo>
                  <a:lnTo>
                    <a:pt x="503491" y="351790"/>
                  </a:lnTo>
                  <a:lnTo>
                    <a:pt x="502208" y="355600"/>
                  </a:lnTo>
                  <a:lnTo>
                    <a:pt x="500722" y="356870"/>
                  </a:lnTo>
                  <a:lnTo>
                    <a:pt x="497332" y="359410"/>
                  </a:lnTo>
                  <a:lnTo>
                    <a:pt x="495490" y="360680"/>
                  </a:lnTo>
                  <a:lnTo>
                    <a:pt x="522778" y="360680"/>
                  </a:lnTo>
                  <a:lnTo>
                    <a:pt x="523417" y="359410"/>
                  </a:lnTo>
                  <a:lnTo>
                    <a:pt x="524979" y="353060"/>
                  </a:lnTo>
                  <a:lnTo>
                    <a:pt x="526173" y="346710"/>
                  </a:lnTo>
                  <a:lnTo>
                    <a:pt x="506476" y="342900"/>
                  </a:lnTo>
                  <a:close/>
                </a:path>
                <a:path w="653415" h="1207135">
                  <a:moveTo>
                    <a:pt x="420903" y="252730"/>
                  </a:moveTo>
                  <a:lnTo>
                    <a:pt x="412254" y="274320"/>
                  </a:lnTo>
                  <a:lnTo>
                    <a:pt x="535470" y="325120"/>
                  </a:lnTo>
                  <a:lnTo>
                    <a:pt x="544118" y="304800"/>
                  </a:lnTo>
                  <a:lnTo>
                    <a:pt x="420903" y="252730"/>
                  </a:lnTo>
                  <a:close/>
                </a:path>
                <a:path w="653415" h="1207135">
                  <a:moveTo>
                    <a:pt x="401942" y="298450"/>
                  </a:moveTo>
                  <a:lnTo>
                    <a:pt x="393242" y="320040"/>
                  </a:lnTo>
                  <a:lnTo>
                    <a:pt x="412204" y="320040"/>
                  </a:lnTo>
                  <a:lnTo>
                    <a:pt x="418185" y="306070"/>
                  </a:lnTo>
                  <a:lnTo>
                    <a:pt x="401942" y="298450"/>
                  </a:lnTo>
                  <a:close/>
                </a:path>
                <a:path w="653415" h="1207135">
                  <a:moveTo>
                    <a:pt x="374040" y="233680"/>
                  </a:moveTo>
                  <a:lnTo>
                    <a:pt x="365391" y="255270"/>
                  </a:lnTo>
                  <a:lnTo>
                    <a:pt x="389407" y="264160"/>
                  </a:lnTo>
                  <a:lnTo>
                    <a:pt x="398056" y="243840"/>
                  </a:lnTo>
                  <a:lnTo>
                    <a:pt x="374040" y="233680"/>
                  </a:lnTo>
                  <a:close/>
                </a:path>
                <a:path w="653415" h="1207135">
                  <a:moveTo>
                    <a:pt x="510673" y="132080"/>
                  </a:moveTo>
                  <a:lnTo>
                    <a:pt x="497880" y="132080"/>
                  </a:lnTo>
                  <a:lnTo>
                    <a:pt x="485838" y="135890"/>
                  </a:lnTo>
                  <a:lnTo>
                    <a:pt x="451993" y="170180"/>
                  </a:lnTo>
                  <a:lnTo>
                    <a:pt x="446674" y="193040"/>
                  </a:lnTo>
                  <a:lnTo>
                    <a:pt x="447124" y="204470"/>
                  </a:lnTo>
                  <a:lnTo>
                    <a:pt x="476954" y="246380"/>
                  </a:lnTo>
                  <a:lnTo>
                    <a:pt x="521671" y="261620"/>
                  </a:lnTo>
                  <a:lnTo>
                    <a:pt x="534773" y="261620"/>
                  </a:lnTo>
                  <a:lnTo>
                    <a:pt x="546874" y="259080"/>
                  </a:lnTo>
                  <a:lnTo>
                    <a:pt x="557687" y="252730"/>
                  </a:lnTo>
                  <a:lnTo>
                    <a:pt x="566943" y="245110"/>
                  </a:lnTo>
                  <a:lnTo>
                    <a:pt x="570793" y="240030"/>
                  </a:lnTo>
                  <a:lnTo>
                    <a:pt x="532566" y="240030"/>
                  </a:lnTo>
                  <a:lnTo>
                    <a:pt x="523113" y="238760"/>
                  </a:lnTo>
                  <a:lnTo>
                    <a:pt x="481736" y="222250"/>
                  </a:lnTo>
                  <a:lnTo>
                    <a:pt x="466278" y="193040"/>
                  </a:lnTo>
                  <a:lnTo>
                    <a:pt x="466908" y="185420"/>
                  </a:lnTo>
                  <a:lnTo>
                    <a:pt x="491744" y="156210"/>
                  </a:lnTo>
                  <a:lnTo>
                    <a:pt x="500206" y="154940"/>
                  </a:lnTo>
                  <a:lnTo>
                    <a:pt x="566825" y="154940"/>
                  </a:lnTo>
                  <a:lnTo>
                    <a:pt x="559028" y="148590"/>
                  </a:lnTo>
                  <a:lnTo>
                    <a:pt x="549593" y="143510"/>
                  </a:lnTo>
                  <a:lnTo>
                    <a:pt x="538518" y="138430"/>
                  </a:lnTo>
                  <a:lnTo>
                    <a:pt x="524218" y="133350"/>
                  </a:lnTo>
                  <a:lnTo>
                    <a:pt x="510673" y="132080"/>
                  </a:lnTo>
                  <a:close/>
                </a:path>
                <a:path w="653415" h="1207135">
                  <a:moveTo>
                    <a:pt x="566825" y="154940"/>
                  </a:moveTo>
                  <a:lnTo>
                    <a:pt x="509517" y="154940"/>
                  </a:lnTo>
                  <a:lnTo>
                    <a:pt x="519676" y="156210"/>
                  </a:lnTo>
                  <a:lnTo>
                    <a:pt x="530682" y="160020"/>
                  </a:lnTo>
                  <a:lnTo>
                    <a:pt x="562483" y="185420"/>
                  </a:lnTo>
                  <a:lnTo>
                    <a:pt x="566548" y="200660"/>
                  </a:lnTo>
                  <a:lnTo>
                    <a:pt x="566055" y="207010"/>
                  </a:lnTo>
                  <a:lnTo>
                    <a:pt x="541070" y="237490"/>
                  </a:lnTo>
                  <a:lnTo>
                    <a:pt x="532566" y="240030"/>
                  </a:lnTo>
                  <a:lnTo>
                    <a:pt x="570793" y="240030"/>
                  </a:lnTo>
                  <a:lnTo>
                    <a:pt x="585863" y="200660"/>
                  </a:lnTo>
                  <a:lnTo>
                    <a:pt x="585973" y="199390"/>
                  </a:lnTo>
                  <a:lnTo>
                    <a:pt x="585677" y="193040"/>
                  </a:lnTo>
                  <a:lnTo>
                    <a:pt x="585558" y="190500"/>
                  </a:lnTo>
                  <a:lnTo>
                    <a:pt x="584064" y="182880"/>
                  </a:lnTo>
                  <a:lnTo>
                    <a:pt x="581467" y="175260"/>
                  </a:lnTo>
                  <a:lnTo>
                    <a:pt x="577773" y="167640"/>
                  </a:lnTo>
                  <a:lnTo>
                    <a:pt x="572985" y="161290"/>
                  </a:lnTo>
                  <a:lnTo>
                    <a:pt x="566825" y="154940"/>
                  </a:lnTo>
                  <a:close/>
                </a:path>
                <a:path w="653415" h="1207135">
                  <a:moveTo>
                    <a:pt x="496519" y="71120"/>
                  </a:moveTo>
                  <a:lnTo>
                    <a:pt x="488734" y="88900"/>
                  </a:lnTo>
                  <a:lnTo>
                    <a:pt x="611949" y="140970"/>
                  </a:lnTo>
                  <a:lnTo>
                    <a:pt x="620598" y="119380"/>
                  </a:lnTo>
                  <a:lnTo>
                    <a:pt x="553300" y="91440"/>
                  </a:lnTo>
                  <a:lnTo>
                    <a:pt x="542669" y="86360"/>
                  </a:lnTo>
                  <a:lnTo>
                    <a:pt x="534435" y="81280"/>
                  </a:lnTo>
                  <a:lnTo>
                    <a:pt x="530934" y="77470"/>
                  </a:lnTo>
                  <a:lnTo>
                    <a:pt x="514032" y="77470"/>
                  </a:lnTo>
                  <a:lnTo>
                    <a:pt x="496519" y="71120"/>
                  </a:lnTo>
                  <a:close/>
                </a:path>
                <a:path w="653415" h="1207135">
                  <a:moveTo>
                    <a:pt x="550392" y="0"/>
                  </a:moveTo>
                  <a:lnTo>
                    <a:pt x="544347" y="0"/>
                  </a:lnTo>
                  <a:lnTo>
                    <a:pt x="533120" y="2540"/>
                  </a:lnTo>
                  <a:lnTo>
                    <a:pt x="506242" y="43180"/>
                  </a:lnTo>
                  <a:lnTo>
                    <a:pt x="505675" y="54610"/>
                  </a:lnTo>
                  <a:lnTo>
                    <a:pt x="508271" y="66040"/>
                  </a:lnTo>
                  <a:lnTo>
                    <a:pt x="514032" y="77470"/>
                  </a:lnTo>
                  <a:lnTo>
                    <a:pt x="530934" y="77470"/>
                  </a:lnTo>
                  <a:lnTo>
                    <a:pt x="528601" y="74930"/>
                  </a:lnTo>
                  <a:lnTo>
                    <a:pt x="525170" y="68580"/>
                  </a:lnTo>
                  <a:lnTo>
                    <a:pt x="523565" y="62230"/>
                  </a:lnTo>
                  <a:lnTo>
                    <a:pt x="523208" y="55880"/>
                  </a:lnTo>
                  <a:lnTo>
                    <a:pt x="524098" y="48260"/>
                  </a:lnTo>
                  <a:lnTo>
                    <a:pt x="526237" y="41910"/>
                  </a:lnTo>
                  <a:lnTo>
                    <a:pt x="528548" y="36830"/>
                  </a:lnTo>
                  <a:lnTo>
                    <a:pt x="531812" y="31750"/>
                  </a:lnTo>
                  <a:lnTo>
                    <a:pt x="536041" y="29210"/>
                  </a:lnTo>
                  <a:lnTo>
                    <a:pt x="540270" y="25400"/>
                  </a:lnTo>
                  <a:lnTo>
                    <a:pt x="544830" y="24130"/>
                  </a:lnTo>
                  <a:lnTo>
                    <a:pt x="614009" y="24130"/>
                  </a:lnTo>
                  <a:lnTo>
                    <a:pt x="577646" y="8890"/>
                  </a:lnTo>
                  <a:lnTo>
                    <a:pt x="567969" y="5080"/>
                  </a:lnTo>
                  <a:lnTo>
                    <a:pt x="561047" y="2540"/>
                  </a:lnTo>
                  <a:lnTo>
                    <a:pt x="556856" y="1270"/>
                  </a:lnTo>
                  <a:lnTo>
                    <a:pt x="550392" y="0"/>
                  </a:lnTo>
                  <a:close/>
                </a:path>
                <a:path w="653415" h="1207135">
                  <a:moveTo>
                    <a:pt x="614009" y="24130"/>
                  </a:moveTo>
                  <a:lnTo>
                    <a:pt x="544830" y="24130"/>
                  </a:lnTo>
                  <a:lnTo>
                    <a:pt x="554596" y="25400"/>
                  </a:lnTo>
                  <a:lnTo>
                    <a:pt x="561301" y="26670"/>
                  </a:lnTo>
                  <a:lnTo>
                    <a:pt x="569810" y="30480"/>
                  </a:lnTo>
                  <a:lnTo>
                    <a:pt x="644753" y="60960"/>
                  </a:lnTo>
                  <a:lnTo>
                    <a:pt x="653402" y="40640"/>
                  </a:lnTo>
                  <a:lnTo>
                    <a:pt x="614009" y="2413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729" y="4230627"/>
              <a:ext cx="230363" cy="15995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39781" y="3993768"/>
              <a:ext cx="541020" cy="646430"/>
            </a:xfrm>
            <a:custGeom>
              <a:avLst/>
              <a:gdLst/>
              <a:ahLst/>
              <a:cxnLst/>
              <a:rect l="l" t="t" r="r" b="b"/>
              <a:pathLst>
                <a:path w="541019" h="646429">
                  <a:moveTo>
                    <a:pt x="272456" y="0"/>
                  </a:moveTo>
                  <a:lnTo>
                    <a:pt x="247658" y="10270"/>
                  </a:lnTo>
                  <a:lnTo>
                    <a:pt x="210979" y="44925"/>
                  </a:lnTo>
                  <a:lnTo>
                    <a:pt x="169836" y="73444"/>
                  </a:lnTo>
                  <a:lnTo>
                    <a:pt x="124959" y="95450"/>
                  </a:lnTo>
                  <a:lnTo>
                    <a:pt x="77162" y="110568"/>
                  </a:lnTo>
                  <a:lnTo>
                    <a:pt x="76948" y="110568"/>
                  </a:lnTo>
                  <a:lnTo>
                    <a:pt x="26850" y="118422"/>
                  </a:lnTo>
                  <a:lnTo>
                    <a:pt x="27163" y="118422"/>
                  </a:lnTo>
                  <a:lnTo>
                    <a:pt x="16256" y="121607"/>
                  </a:lnTo>
                  <a:lnTo>
                    <a:pt x="16458" y="121607"/>
                  </a:lnTo>
                  <a:lnTo>
                    <a:pt x="0" y="148980"/>
                  </a:lnTo>
                  <a:lnTo>
                    <a:pt x="6" y="225990"/>
                  </a:lnTo>
                  <a:lnTo>
                    <a:pt x="3135" y="275735"/>
                  </a:lnTo>
                  <a:lnTo>
                    <a:pt x="12247" y="324386"/>
                  </a:lnTo>
                  <a:lnTo>
                    <a:pt x="26950" y="371647"/>
                  </a:lnTo>
                  <a:lnTo>
                    <a:pt x="46852" y="417253"/>
                  </a:lnTo>
                  <a:lnTo>
                    <a:pt x="71563" y="460942"/>
                  </a:lnTo>
                  <a:lnTo>
                    <a:pt x="100694" y="502450"/>
                  </a:lnTo>
                  <a:lnTo>
                    <a:pt x="133854" y="541512"/>
                  </a:lnTo>
                  <a:lnTo>
                    <a:pt x="170655" y="577866"/>
                  </a:lnTo>
                  <a:lnTo>
                    <a:pt x="210709" y="611247"/>
                  </a:lnTo>
                  <a:lnTo>
                    <a:pt x="253628" y="641391"/>
                  </a:lnTo>
                  <a:lnTo>
                    <a:pt x="270249" y="646298"/>
                  </a:lnTo>
                  <a:lnTo>
                    <a:pt x="278831" y="645071"/>
                  </a:lnTo>
                  <a:lnTo>
                    <a:pt x="286871" y="641391"/>
                  </a:lnTo>
                  <a:lnTo>
                    <a:pt x="301371" y="631208"/>
                  </a:lnTo>
                  <a:lnTo>
                    <a:pt x="267105" y="631208"/>
                  </a:lnTo>
                  <a:lnTo>
                    <a:pt x="262228" y="628032"/>
                  </a:lnTo>
                  <a:lnTo>
                    <a:pt x="217854" y="596792"/>
                  </a:lnTo>
                  <a:lnTo>
                    <a:pt x="177390" y="562778"/>
                  </a:lnTo>
                  <a:lnTo>
                    <a:pt x="141015" y="526284"/>
                  </a:lnTo>
                  <a:lnTo>
                    <a:pt x="108907" y="487602"/>
                  </a:lnTo>
                  <a:lnTo>
                    <a:pt x="81246" y="447026"/>
                  </a:lnTo>
                  <a:lnTo>
                    <a:pt x="58211" y="404848"/>
                  </a:lnTo>
                  <a:lnTo>
                    <a:pt x="39981" y="361363"/>
                  </a:lnTo>
                  <a:lnTo>
                    <a:pt x="26735" y="316863"/>
                  </a:lnTo>
                  <a:lnTo>
                    <a:pt x="18652" y="271641"/>
                  </a:lnTo>
                  <a:lnTo>
                    <a:pt x="15911" y="225990"/>
                  </a:lnTo>
                  <a:lnTo>
                    <a:pt x="15905" y="148980"/>
                  </a:lnTo>
                  <a:lnTo>
                    <a:pt x="15768" y="141473"/>
                  </a:lnTo>
                  <a:lnTo>
                    <a:pt x="18962" y="137755"/>
                  </a:lnTo>
                  <a:lnTo>
                    <a:pt x="21290" y="135100"/>
                  </a:lnTo>
                  <a:lnTo>
                    <a:pt x="20695" y="135100"/>
                  </a:lnTo>
                  <a:lnTo>
                    <a:pt x="28149" y="134263"/>
                  </a:lnTo>
                  <a:lnTo>
                    <a:pt x="28334" y="134263"/>
                  </a:lnTo>
                  <a:lnTo>
                    <a:pt x="80779" y="126073"/>
                  </a:lnTo>
                  <a:lnTo>
                    <a:pt x="130974" y="110256"/>
                  </a:lnTo>
                  <a:lnTo>
                    <a:pt x="177956" y="87206"/>
                  </a:lnTo>
                  <a:lnTo>
                    <a:pt x="221035" y="57321"/>
                  </a:lnTo>
                  <a:lnTo>
                    <a:pt x="259439" y="20990"/>
                  </a:lnTo>
                  <a:lnTo>
                    <a:pt x="262132" y="17819"/>
                  </a:lnTo>
                  <a:lnTo>
                    <a:pt x="266056" y="15943"/>
                  </a:lnTo>
                  <a:lnTo>
                    <a:pt x="298844" y="15943"/>
                  </a:lnTo>
                  <a:lnTo>
                    <a:pt x="292840" y="10270"/>
                  </a:lnTo>
                  <a:lnTo>
                    <a:pt x="283487" y="3006"/>
                  </a:lnTo>
                  <a:lnTo>
                    <a:pt x="272456" y="0"/>
                  </a:lnTo>
                  <a:close/>
                </a:path>
                <a:path w="541019" h="646429">
                  <a:moveTo>
                    <a:pt x="298844" y="15943"/>
                  </a:moveTo>
                  <a:lnTo>
                    <a:pt x="274401" y="15943"/>
                  </a:lnTo>
                  <a:lnTo>
                    <a:pt x="278345" y="17819"/>
                  </a:lnTo>
                  <a:lnTo>
                    <a:pt x="281081" y="20990"/>
                  </a:lnTo>
                  <a:lnTo>
                    <a:pt x="319496" y="57321"/>
                  </a:lnTo>
                  <a:lnTo>
                    <a:pt x="362566" y="87206"/>
                  </a:lnTo>
                  <a:lnTo>
                    <a:pt x="409497" y="110256"/>
                  </a:lnTo>
                  <a:lnTo>
                    <a:pt x="459480" y="126074"/>
                  </a:lnTo>
                  <a:lnTo>
                    <a:pt x="511710" y="134263"/>
                  </a:lnTo>
                  <a:lnTo>
                    <a:pt x="519165" y="135100"/>
                  </a:lnTo>
                  <a:lnTo>
                    <a:pt x="524763" y="141473"/>
                  </a:lnTo>
                  <a:lnTo>
                    <a:pt x="524615" y="148980"/>
                  </a:lnTo>
                  <a:lnTo>
                    <a:pt x="524583" y="225990"/>
                  </a:lnTo>
                  <a:lnTo>
                    <a:pt x="521851" y="271641"/>
                  </a:lnTo>
                  <a:lnTo>
                    <a:pt x="513774" y="316863"/>
                  </a:lnTo>
                  <a:lnTo>
                    <a:pt x="500531" y="361363"/>
                  </a:lnTo>
                  <a:lnTo>
                    <a:pt x="482303" y="404848"/>
                  </a:lnTo>
                  <a:lnTo>
                    <a:pt x="459267" y="447026"/>
                  </a:lnTo>
                  <a:lnTo>
                    <a:pt x="431605" y="487602"/>
                  </a:lnTo>
                  <a:lnTo>
                    <a:pt x="399495" y="526284"/>
                  </a:lnTo>
                  <a:lnTo>
                    <a:pt x="363116" y="562778"/>
                  </a:lnTo>
                  <a:lnTo>
                    <a:pt x="322648" y="596792"/>
                  </a:lnTo>
                  <a:lnTo>
                    <a:pt x="278271" y="628032"/>
                  </a:lnTo>
                  <a:lnTo>
                    <a:pt x="273393" y="631208"/>
                  </a:lnTo>
                  <a:lnTo>
                    <a:pt x="301371" y="631208"/>
                  </a:lnTo>
                  <a:lnTo>
                    <a:pt x="369857" y="577866"/>
                  </a:lnTo>
                  <a:lnTo>
                    <a:pt x="406665" y="541512"/>
                  </a:lnTo>
                  <a:lnTo>
                    <a:pt x="439831" y="502450"/>
                  </a:lnTo>
                  <a:lnTo>
                    <a:pt x="468963" y="460942"/>
                  </a:lnTo>
                  <a:lnTo>
                    <a:pt x="493673" y="417253"/>
                  </a:lnTo>
                  <a:lnTo>
                    <a:pt x="513570" y="371647"/>
                  </a:lnTo>
                  <a:lnTo>
                    <a:pt x="528265" y="324386"/>
                  </a:lnTo>
                  <a:lnTo>
                    <a:pt x="537368" y="275736"/>
                  </a:lnTo>
                  <a:lnTo>
                    <a:pt x="540487" y="225990"/>
                  </a:lnTo>
                  <a:lnTo>
                    <a:pt x="540489" y="148980"/>
                  </a:lnTo>
                  <a:lnTo>
                    <a:pt x="538466" y="137755"/>
                  </a:lnTo>
                  <a:lnTo>
                    <a:pt x="532683" y="128341"/>
                  </a:lnTo>
                  <a:lnTo>
                    <a:pt x="523924" y="121607"/>
                  </a:lnTo>
                  <a:lnTo>
                    <a:pt x="512972" y="118422"/>
                  </a:lnTo>
                  <a:lnTo>
                    <a:pt x="463127" y="110568"/>
                  </a:lnTo>
                  <a:lnTo>
                    <a:pt x="415427" y="95450"/>
                  </a:lnTo>
                  <a:lnTo>
                    <a:pt x="370635" y="73444"/>
                  </a:lnTo>
                  <a:lnTo>
                    <a:pt x="329518" y="44925"/>
                  </a:lnTo>
                  <a:lnTo>
                    <a:pt x="298844" y="15943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39781" y="3993768"/>
              <a:ext cx="541020" cy="646430"/>
            </a:xfrm>
            <a:custGeom>
              <a:avLst/>
              <a:gdLst/>
              <a:ahLst/>
              <a:cxnLst/>
              <a:rect l="l" t="t" r="r" b="b"/>
              <a:pathLst>
                <a:path w="541019" h="646429">
                  <a:moveTo>
                    <a:pt x="512972" y="118422"/>
                  </a:moveTo>
                  <a:lnTo>
                    <a:pt x="463127" y="110568"/>
                  </a:lnTo>
                  <a:lnTo>
                    <a:pt x="415427" y="95450"/>
                  </a:lnTo>
                  <a:lnTo>
                    <a:pt x="370635" y="73444"/>
                  </a:lnTo>
                  <a:lnTo>
                    <a:pt x="329518" y="44925"/>
                  </a:lnTo>
                  <a:lnTo>
                    <a:pt x="292840" y="10270"/>
                  </a:lnTo>
                  <a:lnTo>
                    <a:pt x="283487" y="3006"/>
                  </a:lnTo>
                  <a:lnTo>
                    <a:pt x="272456" y="0"/>
                  </a:lnTo>
                  <a:lnTo>
                    <a:pt x="261102" y="1349"/>
                  </a:lnTo>
                  <a:lnTo>
                    <a:pt x="250776" y="7153"/>
                  </a:lnTo>
                  <a:lnTo>
                    <a:pt x="249662" y="8118"/>
                  </a:lnTo>
                  <a:lnTo>
                    <a:pt x="248623" y="9157"/>
                  </a:lnTo>
                  <a:lnTo>
                    <a:pt x="247658" y="10270"/>
                  </a:lnTo>
                  <a:lnTo>
                    <a:pt x="210985" y="44921"/>
                  </a:lnTo>
                  <a:lnTo>
                    <a:pt x="169868" y="73428"/>
                  </a:lnTo>
                  <a:lnTo>
                    <a:pt x="125075" y="95413"/>
                  </a:lnTo>
                  <a:lnTo>
                    <a:pt x="77373" y="110501"/>
                  </a:lnTo>
                  <a:lnTo>
                    <a:pt x="27527" y="118316"/>
                  </a:lnTo>
                  <a:lnTo>
                    <a:pt x="16582" y="121511"/>
                  </a:lnTo>
                  <a:lnTo>
                    <a:pt x="7826" y="128248"/>
                  </a:lnTo>
                  <a:lnTo>
                    <a:pt x="2039" y="137661"/>
                  </a:lnTo>
                  <a:lnTo>
                    <a:pt x="0" y="148884"/>
                  </a:lnTo>
                  <a:lnTo>
                    <a:pt x="0" y="225884"/>
                  </a:lnTo>
                  <a:lnTo>
                    <a:pt x="3121" y="275661"/>
                  </a:lnTo>
                  <a:lnTo>
                    <a:pt x="12225" y="324316"/>
                  </a:lnTo>
                  <a:lnTo>
                    <a:pt x="26922" y="371584"/>
                  </a:lnTo>
                  <a:lnTo>
                    <a:pt x="46822" y="417201"/>
                  </a:lnTo>
                  <a:lnTo>
                    <a:pt x="71534" y="460901"/>
                  </a:lnTo>
                  <a:lnTo>
                    <a:pt x="100669" y="502421"/>
                  </a:lnTo>
                  <a:lnTo>
                    <a:pt x="133836" y="541494"/>
                  </a:lnTo>
                  <a:lnTo>
                    <a:pt x="170645" y="577857"/>
                  </a:lnTo>
                  <a:lnTo>
                    <a:pt x="210706" y="611245"/>
                  </a:lnTo>
                  <a:lnTo>
                    <a:pt x="253628" y="641391"/>
                  </a:lnTo>
                  <a:lnTo>
                    <a:pt x="270249" y="646298"/>
                  </a:lnTo>
                  <a:lnTo>
                    <a:pt x="278831" y="645071"/>
                  </a:lnTo>
                  <a:lnTo>
                    <a:pt x="329796" y="611247"/>
                  </a:lnTo>
                  <a:lnTo>
                    <a:pt x="369857" y="577866"/>
                  </a:lnTo>
                  <a:lnTo>
                    <a:pt x="406665" y="541512"/>
                  </a:lnTo>
                  <a:lnTo>
                    <a:pt x="439831" y="502450"/>
                  </a:lnTo>
                  <a:lnTo>
                    <a:pt x="468963" y="460942"/>
                  </a:lnTo>
                  <a:lnTo>
                    <a:pt x="493673" y="417253"/>
                  </a:lnTo>
                  <a:lnTo>
                    <a:pt x="513570" y="371647"/>
                  </a:lnTo>
                  <a:lnTo>
                    <a:pt x="528265" y="324386"/>
                  </a:lnTo>
                  <a:lnTo>
                    <a:pt x="537368" y="275736"/>
                  </a:lnTo>
                  <a:lnTo>
                    <a:pt x="540489" y="225958"/>
                  </a:lnTo>
                  <a:lnTo>
                    <a:pt x="540489" y="148980"/>
                  </a:lnTo>
                  <a:lnTo>
                    <a:pt x="538466" y="137755"/>
                  </a:lnTo>
                  <a:lnTo>
                    <a:pt x="532683" y="128341"/>
                  </a:lnTo>
                  <a:lnTo>
                    <a:pt x="523924" y="121607"/>
                  </a:lnTo>
                  <a:lnTo>
                    <a:pt x="512972" y="118422"/>
                  </a:lnTo>
                  <a:close/>
                </a:path>
                <a:path w="541019" h="646429">
                  <a:moveTo>
                    <a:pt x="524583" y="225990"/>
                  </a:moveTo>
                  <a:lnTo>
                    <a:pt x="521851" y="271641"/>
                  </a:lnTo>
                  <a:lnTo>
                    <a:pt x="513774" y="316863"/>
                  </a:lnTo>
                  <a:lnTo>
                    <a:pt x="500531" y="361363"/>
                  </a:lnTo>
                  <a:lnTo>
                    <a:pt x="482303" y="404848"/>
                  </a:lnTo>
                  <a:lnTo>
                    <a:pt x="459267" y="447026"/>
                  </a:lnTo>
                  <a:lnTo>
                    <a:pt x="431605" y="487602"/>
                  </a:lnTo>
                  <a:lnTo>
                    <a:pt x="399495" y="526284"/>
                  </a:lnTo>
                  <a:lnTo>
                    <a:pt x="363116" y="562778"/>
                  </a:lnTo>
                  <a:lnTo>
                    <a:pt x="322648" y="596792"/>
                  </a:lnTo>
                  <a:lnTo>
                    <a:pt x="278271" y="628032"/>
                  </a:lnTo>
                  <a:lnTo>
                    <a:pt x="273393" y="631208"/>
                  </a:lnTo>
                  <a:lnTo>
                    <a:pt x="267105" y="631208"/>
                  </a:lnTo>
                  <a:lnTo>
                    <a:pt x="217853" y="596791"/>
                  </a:lnTo>
                  <a:lnTo>
                    <a:pt x="177386" y="562774"/>
                  </a:lnTo>
                  <a:lnTo>
                    <a:pt x="141007" y="526275"/>
                  </a:lnTo>
                  <a:lnTo>
                    <a:pt x="108895" y="487586"/>
                  </a:lnTo>
                  <a:lnTo>
                    <a:pt x="81230" y="447002"/>
                  </a:lnTo>
                  <a:lnTo>
                    <a:pt x="58192" y="404814"/>
                  </a:lnTo>
                  <a:lnTo>
                    <a:pt x="39961" y="361316"/>
                  </a:lnTo>
                  <a:lnTo>
                    <a:pt x="26716" y="316802"/>
                  </a:lnTo>
                  <a:lnTo>
                    <a:pt x="18638" y="271564"/>
                  </a:lnTo>
                  <a:lnTo>
                    <a:pt x="15905" y="225895"/>
                  </a:lnTo>
                  <a:lnTo>
                    <a:pt x="15905" y="148895"/>
                  </a:lnTo>
                  <a:lnTo>
                    <a:pt x="15767" y="141399"/>
                  </a:lnTo>
                  <a:lnTo>
                    <a:pt x="21355" y="135026"/>
                  </a:lnTo>
                  <a:lnTo>
                    <a:pt x="28810" y="134188"/>
                  </a:lnTo>
                  <a:lnTo>
                    <a:pt x="81042" y="126032"/>
                  </a:lnTo>
                  <a:lnTo>
                    <a:pt x="131029" y="110238"/>
                  </a:lnTo>
                  <a:lnTo>
                    <a:pt x="177963" y="87203"/>
                  </a:lnTo>
                  <a:lnTo>
                    <a:pt x="221035" y="57321"/>
                  </a:lnTo>
                  <a:lnTo>
                    <a:pt x="259439" y="20990"/>
                  </a:lnTo>
                  <a:lnTo>
                    <a:pt x="262132" y="17819"/>
                  </a:lnTo>
                  <a:lnTo>
                    <a:pt x="266056" y="15943"/>
                  </a:lnTo>
                  <a:lnTo>
                    <a:pt x="270223" y="15837"/>
                  </a:lnTo>
                  <a:lnTo>
                    <a:pt x="274401" y="15943"/>
                  </a:lnTo>
                  <a:lnTo>
                    <a:pt x="278345" y="17819"/>
                  </a:lnTo>
                  <a:lnTo>
                    <a:pt x="281081" y="20990"/>
                  </a:lnTo>
                  <a:lnTo>
                    <a:pt x="319493" y="57319"/>
                  </a:lnTo>
                  <a:lnTo>
                    <a:pt x="362566" y="87206"/>
                  </a:lnTo>
                  <a:lnTo>
                    <a:pt x="409497" y="110256"/>
                  </a:lnTo>
                  <a:lnTo>
                    <a:pt x="459480" y="126074"/>
                  </a:lnTo>
                  <a:lnTo>
                    <a:pt x="511710" y="134263"/>
                  </a:lnTo>
                  <a:lnTo>
                    <a:pt x="519165" y="135100"/>
                  </a:lnTo>
                  <a:lnTo>
                    <a:pt x="524763" y="141473"/>
                  </a:lnTo>
                  <a:lnTo>
                    <a:pt x="524615" y="148980"/>
                  </a:lnTo>
                  <a:lnTo>
                    <a:pt x="524583" y="225990"/>
                  </a:lnTo>
                  <a:close/>
                </a:path>
              </a:pathLst>
            </a:custGeom>
            <a:ln w="7952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03403" y="4071528"/>
              <a:ext cx="413384" cy="498475"/>
            </a:xfrm>
            <a:custGeom>
              <a:avLst/>
              <a:gdLst/>
              <a:ahLst/>
              <a:cxnLst/>
              <a:rect l="l" t="t" r="r" b="b"/>
              <a:pathLst>
                <a:path w="413385" h="498475">
                  <a:moveTo>
                    <a:pt x="206622" y="0"/>
                  </a:moveTo>
                  <a:lnTo>
                    <a:pt x="170495" y="29652"/>
                  </a:lnTo>
                  <a:lnTo>
                    <a:pt x="131333" y="54722"/>
                  </a:lnTo>
                  <a:lnTo>
                    <a:pt x="89573" y="74997"/>
                  </a:lnTo>
                  <a:lnTo>
                    <a:pt x="45649" y="90262"/>
                  </a:lnTo>
                  <a:lnTo>
                    <a:pt x="0" y="100305"/>
                  </a:lnTo>
                  <a:lnTo>
                    <a:pt x="4" y="148242"/>
                  </a:lnTo>
                  <a:lnTo>
                    <a:pt x="2820" y="191601"/>
                  </a:lnTo>
                  <a:lnTo>
                    <a:pt x="11129" y="234601"/>
                  </a:lnTo>
                  <a:lnTo>
                    <a:pt x="24733" y="276903"/>
                  </a:lnTo>
                  <a:lnTo>
                    <a:pt x="43442" y="318198"/>
                  </a:lnTo>
                  <a:lnTo>
                    <a:pt x="67058" y="358160"/>
                  </a:lnTo>
                  <a:lnTo>
                    <a:pt x="95382" y="396468"/>
                  </a:lnTo>
                  <a:lnTo>
                    <a:pt x="128217" y="432803"/>
                  </a:lnTo>
                  <a:lnTo>
                    <a:pt x="165366" y="466847"/>
                  </a:lnTo>
                  <a:lnTo>
                    <a:pt x="206633" y="498282"/>
                  </a:lnTo>
                  <a:lnTo>
                    <a:pt x="232217" y="478783"/>
                  </a:lnTo>
                  <a:lnTo>
                    <a:pt x="206633" y="478783"/>
                  </a:lnTo>
                  <a:lnTo>
                    <a:pt x="164112" y="444691"/>
                  </a:lnTo>
                  <a:lnTo>
                    <a:pt x="126395" y="407645"/>
                  </a:lnTo>
                  <a:lnTo>
                    <a:pt x="93749" y="368088"/>
                  </a:lnTo>
                  <a:lnTo>
                    <a:pt x="66442" y="326467"/>
                  </a:lnTo>
                  <a:lnTo>
                    <a:pt x="44741" y="283226"/>
                  </a:lnTo>
                  <a:lnTo>
                    <a:pt x="28910" y="238811"/>
                  </a:lnTo>
                  <a:lnTo>
                    <a:pt x="19213" y="193668"/>
                  </a:lnTo>
                  <a:lnTo>
                    <a:pt x="15913" y="148242"/>
                  </a:lnTo>
                  <a:lnTo>
                    <a:pt x="15905" y="113675"/>
                  </a:lnTo>
                  <a:lnTo>
                    <a:pt x="15702" y="113675"/>
                  </a:lnTo>
                  <a:lnTo>
                    <a:pt x="67699" y="100107"/>
                  </a:lnTo>
                  <a:lnTo>
                    <a:pt x="117282" y="79991"/>
                  </a:lnTo>
                  <a:lnTo>
                    <a:pt x="163780" y="53626"/>
                  </a:lnTo>
                  <a:lnTo>
                    <a:pt x="206612" y="21312"/>
                  </a:lnTo>
                  <a:lnTo>
                    <a:pt x="232597" y="21312"/>
                  </a:lnTo>
                  <a:lnTo>
                    <a:pt x="206622" y="0"/>
                  </a:lnTo>
                  <a:close/>
                </a:path>
                <a:path w="413385" h="498475">
                  <a:moveTo>
                    <a:pt x="232597" y="21312"/>
                  </a:moveTo>
                  <a:lnTo>
                    <a:pt x="295923" y="79991"/>
                  </a:lnTo>
                  <a:lnTo>
                    <a:pt x="345425" y="100107"/>
                  </a:lnTo>
                  <a:lnTo>
                    <a:pt x="397339" y="113675"/>
                  </a:lnTo>
                  <a:lnTo>
                    <a:pt x="397339" y="148242"/>
                  </a:lnTo>
                  <a:lnTo>
                    <a:pt x="394052" y="193668"/>
                  </a:lnTo>
                  <a:lnTo>
                    <a:pt x="384365" y="238811"/>
                  </a:lnTo>
                  <a:lnTo>
                    <a:pt x="368542" y="283226"/>
                  </a:lnTo>
                  <a:lnTo>
                    <a:pt x="346847" y="326467"/>
                  </a:lnTo>
                  <a:lnTo>
                    <a:pt x="319546" y="368088"/>
                  </a:lnTo>
                  <a:lnTo>
                    <a:pt x="286900" y="407645"/>
                  </a:lnTo>
                  <a:lnTo>
                    <a:pt x="249174" y="444691"/>
                  </a:lnTo>
                  <a:lnTo>
                    <a:pt x="206633" y="478783"/>
                  </a:lnTo>
                  <a:lnTo>
                    <a:pt x="232217" y="478783"/>
                  </a:lnTo>
                  <a:lnTo>
                    <a:pt x="285019" y="432803"/>
                  </a:lnTo>
                  <a:lnTo>
                    <a:pt x="317854" y="396468"/>
                  </a:lnTo>
                  <a:lnTo>
                    <a:pt x="346182" y="358160"/>
                  </a:lnTo>
                  <a:lnTo>
                    <a:pt x="369803" y="318198"/>
                  </a:lnTo>
                  <a:lnTo>
                    <a:pt x="388516" y="276903"/>
                  </a:lnTo>
                  <a:lnTo>
                    <a:pt x="402123" y="234601"/>
                  </a:lnTo>
                  <a:lnTo>
                    <a:pt x="410432" y="191601"/>
                  </a:lnTo>
                  <a:lnTo>
                    <a:pt x="413243" y="148242"/>
                  </a:lnTo>
                  <a:lnTo>
                    <a:pt x="413245" y="100305"/>
                  </a:lnTo>
                  <a:lnTo>
                    <a:pt x="367642" y="90262"/>
                  </a:lnTo>
                  <a:lnTo>
                    <a:pt x="323714" y="74997"/>
                  </a:lnTo>
                  <a:lnTo>
                    <a:pt x="281941" y="54722"/>
                  </a:lnTo>
                  <a:lnTo>
                    <a:pt x="242764" y="29652"/>
                  </a:lnTo>
                  <a:lnTo>
                    <a:pt x="232597" y="21312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03403" y="4071528"/>
              <a:ext cx="413384" cy="498475"/>
            </a:xfrm>
            <a:custGeom>
              <a:avLst/>
              <a:gdLst/>
              <a:ahLst/>
              <a:cxnLst/>
              <a:rect l="l" t="t" r="r" b="b"/>
              <a:pathLst>
                <a:path w="413385" h="498475">
                  <a:moveTo>
                    <a:pt x="0" y="100305"/>
                  </a:moveTo>
                  <a:lnTo>
                    <a:pt x="0" y="148167"/>
                  </a:lnTo>
                  <a:lnTo>
                    <a:pt x="2813" y="191566"/>
                  </a:lnTo>
                  <a:lnTo>
                    <a:pt x="11123" y="234583"/>
                  </a:lnTo>
                  <a:lnTo>
                    <a:pt x="24732" y="276899"/>
                  </a:lnTo>
                  <a:lnTo>
                    <a:pt x="43442" y="318198"/>
                  </a:lnTo>
                  <a:lnTo>
                    <a:pt x="67058" y="358160"/>
                  </a:lnTo>
                  <a:lnTo>
                    <a:pt x="95382" y="396468"/>
                  </a:lnTo>
                  <a:lnTo>
                    <a:pt x="128217" y="432803"/>
                  </a:lnTo>
                  <a:lnTo>
                    <a:pt x="165366" y="466847"/>
                  </a:lnTo>
                  <a:lnTo>
                    <a:pt x="206633" y="498282"/>
                  </a:lnTo>
                  <a:lnTo>
                    <a:pt x="247896" y="466833"/>
                  </a:lnTo>
                  <a:lnTo>
                    <a:pt x="285042" y="432782"/>
                  </a:lnTo>
                  <a:lnTo>
                    <a:pt x="317873" y="396446"/>
                  </a:lnTo>
                  <a:lnTo>
                    <a:pt x="346194" y="358143"/>
                  </a:lnTo>
                  <a:lnTo>
                    <a:pt x="369807" y="318190"/>
                  </a:lnTo>
                  <a:lnTo>
                    <a:pt x="388516" y="276903"/>
                  </a:lnTo>
                  <a:lnTo>
                    <a:pt x="402123" y="234601"/>
                  </a:lnTo>
                  <a:lnTo>
                    <a:pt x="410432" y="191601"/>
                  </a:lnTo>
                  <a:lnTo>
                    <a:pt x="413245" y="148220"/>
                  </a:lnTo>
                  <a:lnTo>
                    <a:pt x="413245" y="100305"/>
                  </a:lnTo>
                  <a:lnTo>
                    <a:pt x="367600" y="90253"/>
                  </a:lnTo>
                  <a:lnTo>
                    <a:pt x="323679" y="74985"/>
                  </a:lnTo>
                  <a:lnTo>
                    <a:pt x="281919" y="54712"/>
                  </a:lnTo>
                  <a:lnTo>
                    <a:pt x="242754" y="29646"/>
                  </a:lnTo>
                  <a:lnTo>
                    <a:pt x="206622" y="0"/>
                  </a:lnTo>
                  <a:lnTo>
                    <a:pt x="170495" y="29652"/>
                  </a:lnTo>
                  <a:lnTo>
                    <a:pt x="131333" y="54722"/>
                  </a:lnTo>
                  <a:lnTo>
                    <a:pt x="89573" y="74997"/>
                  </a:lnTo>
                  <a:lnTo>
                    <a:pt x="45649" y="90262"/>
                  </a:lnTo>
                  <a:lnTo>
                    <a:pt x="0" y="100305"/>
                  </a:lnTo>
                  <a:close/>
                </a:path>
                <a:path w="413385" h="498475">
                  <a:moveTo>
                    <a:pt x="397339" y="148242"/>
                  </a:moveTo>
                  <a:lnTo>
                    <a:pt x="394052" y="193668"/>
                  </a:lnTo>
                  <a:lnTo>
                    <a:pt x="384364" y="238811"/>
                  </a:lnTo>
                  <a:lnTo>
                    <a:pt x="368542" y="283226"/>
                  </a:lnTo>
                  <a:lnTo>
                    <a:pt x="346847" y="326467"/>
                  </a:lnTo>
                  <a:lnTo>
                    <a:pt x="319546" y="368088"/>
                  </a:lnTo>
                  <a:lnTo>
                    <a:pt x="286900" y="407645"/>
                  </a:lnTo>
                  <a:lnTo>
                    <a:pt x="249174" y="444691"/>
                  </a:lnTo>
                  <a:lnTo>
                    <a:pt x="206633" y="478783"/>
                  </a:lnTo>
                  <a:lnTo>
                    <a:pt x="164091" y="444674"/>
                  </a:lnTo>
                  <a:lnTo>
                    <a:pt x="126363" y="407613"/>
                  </a:lnTo>
                  <a:lnTo>
                    <a:pt x="93713" y="368045"/>
                  </a:lnTo>
                  <a:lnTo>
                    <a:pt x="66408" y="326414"/>
                  </a:lnTo>
                  <a:lnTo>
                    <a:pt x="44709" y="283163"/>
                  </a:lnTo>
                  <a:lnTo>
                    <a:pt x="28883" y="238737"/>
                  </a:lnTo>
                  <a:lnTo>
                    <a:pt x="19194" y="193580"/>
                  </a:lnTo>
                  <a:lnTo>
                    <a:pt x="15905" y="148136"/>
                  </a:lnTo>
                  <a:lnTo>
                    <a:pt x="15905" y="113622"/>
                  </a:lnTo>
                  <a:lnTo>
                    <a:pt x="67819" y="100076"/>
                  </a:lnTo>
                  <a:lnTo>
                    <a:pt x="117318" y="79976"/>
                  </a:lnTo>
                  <a:lnTo>
                    <a:pt x="163787" y="53622"/>
                  </a:lnTo>
                  <a:lnTo>
                    <a:pt x="206612" y="21312"/>
                  </a:lnTo>
                  <a:lnTo>
                    <a:pt x="249448" y="53626"/>
                  </a:lnTo>
                  <a:lnTo>
                    <a:pt x="295923" y="79991"/>
                  </a:lnTo>
                  <a:lnTo>
                    <a:pt x="345425" y="100107"/>
                  </a:lnTo>
                  <a:lnTo>
                    <a:pt x="397339" y="113675"/>
                  </a:lnTo>
                  <a:lnTo>
                    <a:pt x="397339" y="148242"/>
                  </a:lnTo>
                  <a:close/>
                </a:path>
              </a:pathLst>
            </a:custGeom>
            <a:ln w="7952">
              <a:solidFill>
                <a:srgbClr val="F39E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2504" y="6039180"/>
              <a:ext cx="557530" cy="551815"/>
            </a:xfrm>
            <a:custGeom>
              <a:avLst/>
              <a:gdLst/>
              <a:ahLst/>
              <a:cxnLst/>
              <a:rect l="l" t="t" r="r" b="b"/>
              <a:pathLst>
                <a:path w="557530" h="551815">
                  <a:moveTo>
                    <a:pt x="557339" y="85775"/>
                  </a:moveTo>
                  <a:lnTo>
                    <a:pt x="522351" y="37109"/>
                  </a:lnTo>
                  <a:lnTo>
                    <a:pt x="468503" y="105371"/>
                  </a:lnTo>
                  <a:lnTo>
                    <a:pt x="461111" y="95072"/>
                  </a:lnTo>
                  <a:lnTo>
                    <a:pt x="426364" y="61429"/>
                  </a:lnTo>
                  <a:lnTo>
                    <a:pt x="386956" y="34836"/>
                  </a:lnTo>
                  <a:lnTo>
                    <a:pt x="343966" y="15544"/>
                  </a:lnTo>
                  <a:lnTo>
                    <a:pt x="298450" y="3848"/>
                  </a:lnTo>
                  <a:lnTo>
                    <a:pt x="251485" y="0"/>
                  </a:lnTo>
                  <a:lnTo>
                    <a:pt x="204139" y="4292"/>
                  </a:lnTo>
                  <a:lnTo>
                    <a:pt x="157467" y="17005"/>
                  </a:lnTo>
                  <a:lnTo>
                    <a:pt x="112547" y="38392"/>
                  </a:lnTo>
                  <a:lnTo>
                    <a:pt x="75133" y="64935"/>
                  </a:lnTo>
                  <a:lnTo>
                    <a:pt x="63703" y="75120"/>
                  </a:lnTo>
                  <a:lnTo>
                    <a:pt x="74218" y="86258"/>
                  </a:lnTo>
                  <a:lnTo>
                    <a:pt x="111150" y="57200"/>
                  </a:lnTo>
                  <a:lnTo>
                    <a:pt x="151511" y="35763"/>
                  </a:lnTo>
                  <a:lnTo>
                    <a:pt x="194233" y="21945"/>
                  </a:lnTo>
                  <a:lnTo>
                    <a:pt x="238315" y="15697"/>
                  </a:lnTo>
                  <a:lnTo>
                    <a:pt x="282689" y="16992"/>
                  </a:lnTo>
                  <a:lnTo>
                    <a:pt x="326313" y="25806"/>
                  </a:lnTo>
                  <a:lnTo>
                    <a:pt x="368173" y="42100"/>
                  </a:lnTo>
                  <a:lnTo>
                    <a:pt x="407200" y="65862"/>
                  </a:lnTo>
                  <a:lnTo>
                    <a:pt x="442379" y="97040"/>
                  </a:lnTo>
                  <a:lnTo>
                    <a:pt x="458698" y="117792"/>
                  </a:lnTo>
                  <a:lnTo>
                    <a:pt x="301167" y="317461"/>
                  </a:lnTo>
                  <a:lnTo>
                    <a:pt x="194894" y="171500"/>
                  </a:lnTo>
                  <a:lnTo>
                    <a:pt x="158178" y="218414"/>
                  </a:lnTo>
                  <a:lnTo>
                    <a:pt x="299440" y="413042"/>
                  </a:lnTo>
                  <a:lnTo>
                    <a:pt x="336588" y="366699"/>
                  </a:lnTo>
                  <a:lnTo>
                    <a:pt x="490804" y="170446"/>
                  </a:lnTo>
                  <a:lnTo>
                    <a:pt x="492874" y="174320"/>
                  </a:lnTo>
                  <a:lnTo>
                    <a:pt x="506691" y="217043"/>
                  </a:lnTo>
                  <a:lnTo>
                    <a:pt x="512940" y="261124"/>
                  </a:lnTo>
                  <a:lnTo>
                    <a:pt x="511644" y="305485"/>
                  </a:lnTo>
                  <a:lnTo>
                    <a:pt x="502831" y="349123"/>
                  </a:lnTo>
                  <a:lnTo>
                    <a:pt x="486537" y="390969"/>
                  </a:lnTo>
                  <a:lnTo>
                    <a:pt x="462775" y="429996"/>
                  </a:lnTo>
                  <a:lnTo>
                    <a:pt x="431596" y="465175"/>
                  </a:lnTo>
                  <a:lnTo>
                    <a:pt x="394665" y="494233"/>
                  </a:lnTo>
                  <a:lnTo>
                    <a:pt x="354317" y="515670"/>
                  </a:lnTo>
                  <a:lnTo>
                    <a:pt x="311581" y="529488"/>
                  </a:lnTo>
                  <a:lnTo>
                    <a:pt x="267512" y="535736"/>
                  </a:lnTo>
                  <a:lnTo>
                    <a:pt x="223139" y="534441"/>
                  </a:lnTo>
                  <a:lnTo>
                    <a:pt x="179501" y="525627"/>
                  </a:lnTo>
                  <a:lnTo>
                    <a:pt x="137655" y="509333"/>
                  </a:lnTo>
                  <a:lnTo>
                    <a:pt x="98615" y="485571"/>
                  </a:lnTo>
                  <a:lnTo>
                    <a:pt x="63449" y="454393"/>
                  </a:lnTo>
                  <a:lnTo>
                    <a:pt x="31838" y="413397"/>
                  </a:lnTo>
                  <a:lnTo>
                    <a:pt x="23253" y="398297"/>
                  </a:lnTo>
                  <a:lnTo>
                    <a:pt x="153162" y="398297"/>
                  </a:lnTo>
                  <a:lnTo>
                    <a:pt x="153162" y="382955"/>
                  </a:lnTo>
                  <a:lnTo>
                    <a:pt x="0" y="382955"/>
                  </a:lnTo>
                  <a:lnTo>
                    <a:pt x="0" y="536117"/>
                  </a:lnTo>
                  <a:lnTo>
                    <a:pt x="15316" y="536117"/>
                  </a:lnTo>
                  <a:lnTo>
                    <a:pt x="15455" y="415975"/>
                  </a:lnTo>
                  <a:lnTo>
                    <a:pt x="44488" y="456374"/>
                  </a:lnTo>
                  <a:lnTo>
                    <a:pt x="79248" y="490016"/>
                  </a:lnTo>
                  <a:lnTo>
                    <a:pt x="118656" y="516623"/>
                  </a:lnTo>
                  <a:lnTo>
                    <a:pt x="161645" y="535901"/>
                  </a:lnTo>
                  <a:lnTo>
                    <a:pt x="207149" y="547611"/>
                  </a:lnTo>
                  <a:lnTo>
                    <a:pt x="254114" y="551446"/>
                  </a:lnTo>
                  <a:lnTo>
                    <a:pt x="301472" y="547154"/>
                  </a:lnTo>
                  <a:lnTo>
                    <a:pt x="348145" y="534454"/>
                  </a:lnTo>
                  <a:lnTo>
                    <a:pt x="393065" y="513067"/>
                  </a:lnTo>
                  <a:lnTo>
                    <a:pt x="433463" y="484035"/>
                  </a:lnTo>
                  <a:lnTo>
                    <a:pt x="467106" y="449287"/>
                  </a:lnTo>
                  <a:lnTo>
                    <a:pt x="493712" y="409879"/>
                  </a:lnTo>
                  <a:lnTo>
                    <a:pt x="512991" y="366890"/>
                  </a:lnTo>
                  <a:lnTo>
                    <a:pt x="524700" y="321373"/>
                  </a:lnTo>
                  <a:lnTo>
                    <a:pt x="528535" y="274421"/>
                  </a:lnTo>
                  <a:lnTo>
                    <a:pt x="524243" y="227063"/>
                  </a:lnTo>
                  <a:lnTo>
                    <a:pt x="511543" y="180403"/>
                  </a:lnTo>
                  <a:lnTo>
                    <a:pt x="500761" y="157772"/>
                  </a:lnTo>
                  <a:lnTo>
                    <a:pt x="557339" y="85775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81087" y="1128775"/>
              <a:ext cx="10156825" cy="34925"/>
            </a:xfrm>
            <a:custGeom>
              <a:avLst/>
              <a:gdLst/>
              <a:ahLst/>
              <a:cxnLst/>
              <a:rect l="l" t="t" r="r" b="b"/>
              <a:pathLst>
                <a:path w="10156825" h="34925">
                  <a:moveTo>
                    <a:pt x="0" y="0"/>
                  </a:moveTo>
                  <a:lnTo>
                    <a:pt x="10156253" y="34416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9487" y="1377949"/>
            <a:ext cx="9730740" cy="15671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Management</a:t>
            </a:r>
            <a:r>
              <a:rPr sz="3600" b="1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36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36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r>
              <a:rPr sz="36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06CAE"/>
                </a:solidFill>
                <a:latin typeface="Arial"/>
                <a:cs typeface="Arial"/>
              </a:rPr>
              <a:t>Infrastructures </a:t>
            </a: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calls,</a:t>
            </a:r>
            <a:r>
              <a:rPr sz="36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from</a:t>
            </a:r>
            <a:r>
              <a:rPr sz="36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submission</a:t>
            </a:r>
            <a:r>
              <a:rPr sz="36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36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evaluation</a:t>
            </a:r>
            <a:r>
              <a:rPr sz="3600" b="1" spc="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cross</a:t>
            </a:r>
            <a:r>
              <a:rPr sz="36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CAE"/>
                </a:solidFill>
                <a:latin typeface="Arial"/>
                <a:cs typeface="Arial"/>
              </a:rPr>
              <a:t>cutting </a:t>
            </a:r>
            <a:r>
              <a:rPr sz="3600" b="1" spc="-10" dirty="0">
                <a:solidFill>
                  <a:srgbClr val="006CAE"/>
                </a:solidFill>
                <a:latin typeface="Arial"/>
                <a:cs typeface="Arial"/>
              </a:rPr>
              <a:t>issues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2192" y="657923"/>
            <a:ext cx="7282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0555" algn="l"/>
                <a:tab pos="2771140" algn="l"/>
                <a:tab pos="6480810" algn="l"/>
              </a:tabLst>
            </a:pP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75" dirty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75" dirty="0">
                <a:solidFill>
                  <a:srgbClr val="FFFFFF"/>
                </a:solidFill>
                <a:latin typeface="Arial"/>
                <a:cs typeface="Arial"/>
              </a:rPr>
              <a:t>ARCH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I</a:t>
            </a:r>
            <a:r>
              <a:rPr sz="24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30" dirty="0">
                <a:solidFill>
                  <a:srgbClr val="FFFFFF"/>
                </a:solidFill>
                <a:latin typeface="Arial"/>
                <a:cs typeface="Arial"/>
              </a:rPr>
              <a:t>NF</a:t>
            </a:r>
            <a:r>
              <a:rPr sz="2400" b="1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00" dirty="0">
                <a:solidFill>
                  <a:srgbClr val="FFFFFF"/>
                </a:solidFill>
                <a:latin typeface="Arial"/>
                <a:cs typeface="Arial"/>
              </a:rPr>
              <a:t>RAST</a:t>
            </a:r>
            <a:r>
              <a:rPr sz="24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00" dirty="0">
                <a:solidFill>
                  <a:srgbClr val="FFFFFF"/>
                </a:solidFill>
                <a:latin typeface="Arial"/>
                <a:cs typeface="Arial"/>
              </a:rPr>
              <a:t>RUCT</a:t>
            </a:r>
            <a:r>
              <a:rPr sz="2400" b="1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80" dirty="0">
                <a:solidFill>
                  <a:srgbClr val="FFFFFF"/>
                </a:solidFill>
                <a:latin typeface="Arial"/>
                <a:cs typeface="Arial"/>
              </a:rPr>
              <a:t>URES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1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400" b="1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8275" y="3352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FF5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Planning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Research</a:t>
            </a:r>
            <a:r>
              <a:rPr spc="-40" dirty="0"/>
              <a:t> </a:t>
            </a:r>
            <a:r>
              <a:rPr dirty="0"/>
              <a:t>Infrastructures</a:t>
            </a:r>
            <a:r>
              <a:rPr spc="-10" dirty="0"/>
              <a:t> </a:t>
            </a:r>
            <a:r>
              <a:rPr dirty="0"/>
              <a:t>(INFRA)</a:t>
            </a:r>
            <a:r>
              <a:rPr spc="-50" dirty="0"/>
              <a:t> </a:t>
            </a:r>
            <a:r>
              <a:rPr spc="-20" dirty="0"/>
              <a:t>call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1895" y="3741924"/>
            <a:ext cx="384810" cy="151130"/>
          </a:xfrm>
          <a:prstGeom prst="rect">
            <a:avLst/>
          </a:prstGeom>
        </p:spPr>
        <p:txBody>
          <a:bodyPr vert="vert270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000" b="1" spc="-50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725" y="1380997"/>
            <a:ext cx="2357755" cy="5253355"/>
            <a:chOff x="85725" y="1380997"/>
            <a:chExt cx="2357755" cy="52533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" y="1380997"/>
              <a:ext cx="1919351" cy="35671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5737" y="1500123"/>
              <a:ext cx="1724025" cy="3333750"/>
            </a:xfrm>
            <a:custGeom>
              <a:avLst/>
              <a:gdLst/>
              <a:ahLst/>
              <a:cxnLst/>
              <a:rect l="l" t="t" r="r" b="b"/>
              <a:pathLst>
                <a:path w="1724025" h="3333750">
                  <a:moveTo>
                    <a:pt x="1724025" y="0"/>
                  </a:moveTo>
                  <a:lnTo>
                    <a:pt x="0" y="0"/>
                  </a:lnTo>
                  <a:lnTo>
                    <a:pt x="0" y="3333750"/>
                  </a:lnTo>
                  <a:lnTo>
                    <a:pt x="1724025" y="3333750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5737" y="4834001"/>
              <a:ext cx="2162810" cy="228600"/>
            </a:xfrm>
            <a:custGeom>
              <a:avLst/>
              <a:gdLst/>
              <a:ahLst/>
              <a:cxnLst/>
              <a:rect l="l" t="t" r="r" b="b"/>
              <a:pathLst>
                <a:path w="2162810" h="228600">
                  <a:moveTo>
                    <a:pt x="1729803" y="0"/>
                  </a:moveTo>
                  <a:lnTo>
                    <a:pt x="0" y="0"/>
                  </a:lnTo>
                  <a:lnTo>
                    <a:pt x="432434" y="228600"/>
                  </a:lnTo>
                  <a:lnTo>
                    <a:pt x="2162238" y="228600"/>
                  </a:lnTo>
                  <a:lnTo>
                    <a:pt x="17298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737" y="4834001"/>
              <a:ext cx="2162810" cy="228600"/>
            </a:xfrm>
            <a:custGeom>
              <a:avLst/>
              <a:gdLst/>
              <a:ahLst/>
              <a:cxnLst/>
              <a:rect l="l" t="t" r="r" b="b"/>
              <a:pathLst>
                <a:path w="2162810" h="228600">
                  <a:moveTo>
                    <a:pt x="0" y="0"/>
                  </a:moveTo>
                  <a:lnTo>
                    <a:pt x="432434" y="228600"/>
                  </a:lnTo>
                  <a:lnTo>
                    <a:pt x="2162238" y="228600"/>
                  </a:lnTo>
                  <a:lnTo>
                    <a:pt x="172980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875" y="4962461"/>
              <a:ext cx="1919351" cy="167170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7537" y="5056187"/>
            <a:ext cx="1736725" cy="1489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</a:pPr>
            <a:r>
              <a:rPr sz="1800" b="1" spc="-10" dirty="0">
                <a:solidFill>
                  <a:srgbClr val="FF5F5E"/>
                </a:solidFill>
                <a:latin typeface="Calibri"/>
                <a:cs typeface="Calibri"/>
              </a:rPr>
              <a:t>10/03/2026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175" y="3038475"/>
            <a:ext cx="1581150" cy="1514475"/>
          </a:xfrm>
          <a:custGeom>
            <a:avLst/>
            <a:gdLst/>
            <a:ahLst/>
            <a:cxnLst/>
            <a:rect l="l" t="t" r="r" b="b"/>
            <a:pathLst>
              <a:path w="1581150" h="1514475">
                <a:moveTo>
                  <a:pt x="0" y="252475"/>
                </a:moveTo>
                <a:lnTo>
                  <a:pt x="4066" y="207091"/>
                </a:lnTo>
                <a:lnTo>
                  <a:pt x="15791" y="164375"/>
                </a:lnTo>
                <a:lnTo>
                  <a:pt x="34460" y="125043"/>
                </a:lnTo>
                <a:lnTo>
                  <a:pt x="59362" y="89805"/>
                </a:lnTo>
                <a:lnTo>
                  <a:pt x="89784" y="59376"/>
                </a:lnTo>
                <a:lnTo>
                  <a:pt x="125013" y="34468"/>
                </a:lnTo>
                <a:lnTo>
                  <a:pt x="164335" y="15794"/>
                </a:lnTo>
                <a:lnTo>
                  <a:pt x="207039" y="4067"/>
                </a:lnTo>
                <a:lnTo>
                  <a:pt x="252412" y="0"/>
                </a:lnTo>
                <a:lnTo>
                  <a:pt x="1328674" y="0"/>
                </a:lnTo>
                <a:lnTo>
                  <a:pt x="1374058" y="4067"/>
                </a:lnTo>
                <a:lnTo>
                  <a:pt x="1416774" y="15794"/>
                </a:lnTo>
                <a:lnTo>
                  <a:pt x="1456106" y="34468"/>
                </a:lnTo>
                <a:lnTo>
                  <a:pt x="1491344" y="59376"/>
                </a:lnTo>
                <a:lnTo>
                  <a:pt x="1521773" y="89805"/>
                </a:lnTo>
                <a:lnTo>
                  <a:pt x="1546681" y="125043"/>
                </a:lnTo>
                <a:lnTo>
                  <a:pt x="1565355" y="164375"/>
                </a:lnTo>
                <a:lnTo>
                  <a:pt x="1577082" y="207091"/>
                </a:lnTo>
                <a:lnTo>
                  <a:pt x="1581150" y="252475"/>
                </a:lnTo>
                <a:lnTo>
                  <a:pt x="1581150" y="1261999"/>
                </a:lnTo>
                <a:lnTo>
                  <a:pt x="1577082" y="1307383"/>
                </a:lnTo>
                <a:lnTo>
                  <a:pt x="1565355" y="1350099"/>
                </a:lnTo>
                <a:lnTo>
                  <a:pt x="1546681" y="1389431"/>
                </a:lnTo>
                <a:lnTo>
                  <a:pt x="1521773" y="1424669"/>
                </a:lnTo>
                <a:lnTo>
                  <a:pt x="1491344" y="1455098"/>
                </a:lnTo>
                <a:lnTo>
                  <a:pt x="1456106" y="1480006"/>
                </a:lnTo>
                <a:lnTo>
                  <a:pt x="1416774" y="1498680"/>
                </a:lnTo>
                <a:lnTo>
                  <a:pt x="1374058" y="1510407"/>
                </a:lnTo>
                <a:lnTo>
                  <a:pt x="1328674" y="1514475"/>
                </a:lnTo>
                <a:lnTo>
                  <a:pt x="252412" y="1514475"/>
                </a:lnTo>
                <a:lnTo>
                  <a:pt x="207039" y="1510407"/>
                </a:lnTo>
                <a:lnTo>
                  <a:pt x="164335" y="1498680"/>
                </a:lnTo>
                <a:lnTo>
                  <a:pt x="125013" y="1480006"/>
                </a:lnTo>
                <a:lnTo>
                  <a:pt x="89784" y="1455098"/>
                </a:lnTo>
                <a:lnTo>
                  <a:pt x="59362" y="1424669"/>
                </a:lnTo>
                <a:lnTo>
                  <a:pt x="34460" y="1389431"/>
                </a:lnTo>
                <a:lnTo>
                  <a:pt x="15791" y="1350099"/>
                </a:lnTo>
                <a:lnTo>
                  <a:pt x="4066" y="1307383"/>
                </a:lnTo>
                <a:lnTo>
                  <a:pt x="0" y="1261999"/>
                </a:lnTo>
                <a:lnTo>
                  <a:pt x="0" y="252475"/>
                </a:lnTo>
                <a:close/>
              </a:path>
            </a:pathLst>
          </a:custGeom>
          <a:ln w="19050">
            <a:solidFill>
              <a:srgbClr val="FF5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9387" y="1493774"/>
            <a:ext cx="1736725" cy="3346450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7415">
              <a:lnSpc>
                <a:spcPts val="11370"/>
              </a:lnSpc>
            </a:pPr>
            <a:r>
              <a:rPr sz="9600" b="1" spc="-50" dirty="0">
                <a:solidFill>
                  <a:srgbClr val="393939"/>
                </a:solidFill>
                <a:latin typeface="Century Gothic"/>
                <a:cs typeface="Century Gothic"/>
              </a:rPr>
              <a:t>1</a:t>
            </a:r>
            <a:endParaRPr sz="9600">
              <a:latin typeface="Century Gothic"/>
              <a:cs typeface="Century Gothic"/>
            </a:endParaRPr>
          </a:p>
          <a:p>
            <a:pPr marL="3810" algn="ctr">
              <a:lnSpc>
                <a:spcPct val="100000"/>
              </a:lnSpc>
              <a:spcBef>
                <a:spcPts val="4265"/>
              </a:spcBef>
            </a:pPr>
            <a:r>
              <a:rPr sz="2000" b="1" spc="135" dirty="0">
                <a:solidFill>
                  <a:srgbClr val="393939"/>
                </a:solidFill>
                <a:latin typeface="Calibri"/>
                <a:cs typeface="Calibri"/>
              </a:rPr>
              <a:t>Call</a:t>
            </a:r>
            <a:endParaRPr sz="20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2000" b="1" spc="65" dirty="0">
                <a:solidFill>
                  <a:srgbClr val="393939"/>
                </a:solidFill>
                <a:latin typeface="Calibri"/>
                <a:cs typeface="Calibri"/>
              </a:rPr>
              <a:t>opening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43300" y="3352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FFD0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63460" y="3742078"/>
            <a:ext cx="384175" cy="150495"/>
          </a:xfrm>
          <a:prstGeom prst="rect">
            <a:avLst/>
          </a:prstGeom>
        </p:spPr>
        <p:txBody>
          <a:bodyPr vert="vert270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000" b="1" spc="-50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81225" y="1380997"/>
            <a:ext cx="2367280" cy="5253355"/>
            <a:chOff x="2181225" y="1380997"/>
            <a:chExt cx="2367280" cy="525335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1225" y="1380997"/>
              <a:ext cx="1919351" cy="35671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81301" y="1500123"/>
              <a:ext cx="1724025" cy="3333750"/>
            </a:xfrm>
            <a:custGeom>
              <a:avLst/>
              <a:gdLst/>
              <a:ahLst/>
              <a:cxnLst/>
              <a:rect l="l" t="t" r="r" b="b"/>
              <a:pathLst>
                <a:path w="1724025" h="3333750">
                  <a:moveTo>
                    <a:pt x="1724025" y="0"/>
                  </a:moveTo>
                  <a:lnTo>
                    <a:pt x="0" y="0"/>
                  </a:lnTo>
                  <a:lnTo>
                    <a:pt x="0" y="3333750"/>
                  </a:lnTo>
                  <a:lnTo>
                    <a:pt x="1724025" y="3333750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1301" y="4834001"/>
              <a:ext cx="2171700" cy="228600"/>
            </a:xfrm>
            <a:custGeom>
              <a:avLst/>
              <a:gdLst/>
              <a:ahLst/>
              <a:cxnLst/>
              <a:rect l="l" t="t" r="r" b="b"/>
              <a:pathLst>
                <a:path w="2171700" h="228600">
                  <a:moveTo>
                    <a:pt x="1737360" y="0"/>
                  </a:moveTo>
                  <a:lnTo>
                    <a:pt x="0" y="0"/>
                  </a:lnTo>
                  <a:lnTo>
                    <a:pt x="434340" y="228600"/>
                  </a:lnTo>
                  <a:lnTo>
                    <a:pt x="2171700" y="22860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1301" y="4834001"/>
              <a:ext cx="2171700" cy="228600"/>
            </a:xfrm>
            <a:custGeom>
              <a:avLst/>
              <a:gdLst/>
              <a:ahLst/>
              <a:cxnLst/>
              <a:rect l="l" t="t" r="r" b="b"/>
              <a:pathLst>
                <a:path w="2171700" h="228600">
                  <a:moveTo>
                    <a:pt x="0" y="0"/>
                  </a:moveTo>
                  <a:lnTo>
                    <a:pt x="434340" y="228600"/>
                  </a:lnTo>
                  <a:lnTo>
                    <a:pt x="2171700" y="228600"/>
                  </a:lnTo>
                  <a:lnTo>
                    <a:pt x="173736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8900" y="4962461"/>
              <a:ext cx="1919351" cy="167170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722626" y="5056187"/>
            <a:ext cx="1736725" cy="1489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60B8AE"/>
                </a:solidFill>
                <a:latin typeface="Calibri"/>
                <a:cs typeface="Calibri"/>
              </a:rPr>
              <a:t>10/03/2026</a:t>
            </a:r>
            <a:endParaRPr sz="1800">
              <a:latin typeface="Calibri"/>
              <a:cs typeface="Calibri"/>
            </a:endParaRPr>
          </a:p>
          <a:p>
            <a:pPr marL="285115" marR="284480" indent="-3175" algn="ctr">
              <a:lnSpc>
                <a:spcPts val="2180"/>
              </a:lnSpc>
              <a:spcBef>
                <a:spcPts val="75"/>
              </a:spcBef>
            </a:pPr>
            <a:r>
              <a:rPr sz="1800" b="1" spc="10" dirty="0">
                <a:solidFill>
                  <a:srgbClr val="60B8AE"/>
                </a:solidFill>
                <a:latin typeface="Calibri"/>
                <a:cs typeface="Calibri"/>
              </a:rPr>
              <a:t>- </a:t>
            </a:r>
            <a:r>
              <a:rPr sz="1800" b="1" spc="-10" dirty="0">
                <a:solidFill>
                  <a:srgbClr val="60B8AE"/>
                </a:solidFill>
                <a:latin typeface="Calibri"/>
                <a:cs typeface="Calibri"/>
              </a:rPr>
              <a:t>16/06/2026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43150" y="3038475"/>
            <a:ext cx="1590675" cy="1514475"/>
          </a:xfrm>
          <a:custGeom>
            <a:avLst/>
            <a:gdLst/>
            <a:ahLst/>
            <a:cxnLst/>
            <a:rect l="l" t="t" r="r" b="b"/>
            <a:pathLst>
              <a:path w="1590675" h="1514475">
                <a:moveTo>
                  <a:pt x="0" y="252475"/>
                </a:moveTo>
                <a:lnTo>
                  <a:pt x="4067" y="207091"/>
                </a:lnTo>
                <a:lnTo>
                  <a:pt x="15794" y="164375"/>
                </a:lnTo>
                <a:lnTo>
                  <a:pt x="34468" y="125043"/>
                </a:lnTo>
                <a:lnTo>
                  <a:pt x="59376" y="89805"/>
                </a:lnTo>
                <a:lnTo>
                  <a:pt x="89805" y="59376"/>
                </a:lnTo>
                <a:lnTo>
                  <a:pt x="125043" y="34468"/>
                </a:lnTo>
                <a:lnTo>
                  <a:pt x="164375" y="15794"/>
                </a:lnTo>
                <a:lnTo>
                  <a:pt x="207091" y="4067"/>
                </a:lnTo>
                <a:lnTo>
                  <a:pt x="252475" y="0"/>
                </a:lnTo>
                <a:lnTo>
                  <a:pt x="1338199" y="0"/>
                </a:lnTo>
                <a:lnTo>
                  <a:pt x="1383583" y="4067"/>
                </a:lnTo>
                <a:lnTo>
                  <a:pt x="1426299" y="15794"/>
                </a:lnTo>
                <a:lnTo>
                  <a:pt x="1465631" y="34468"/>
                </a:lnTo>
                <a:lnTo>
                  <a:pt x="1500869" y="59376"/>
                </a:lnTo>
                <a:lnTo>
                  <a:pt x="1531298" y="89805"/>
                </a:lnTo>
                <a:lnTo>
                  <a:pt x="1556206" y="125043"/>
                </a:lnTo>
                <a:lnTo>
                  <a:pt x="1574880" y="164375"/>
                </a:lnTo>
                <a:lnTo>
                  <a:pt x="1586607" y="207091"/>
                </a:lnTo>
                <a:lnTo>
                  <a:pt x="1590675" y="252475"/>
                </a:lnTo>
                <a:lnTo>
                  <a:pt x="1590675" y="1261999"/>
                </a:lnTo>
                <a:lnTo>
                  <a:pt x="1586607" y="1307383"/>
                </a:lnTo>
                <a:lnTo>
                  <a:pt x="1574880" y="1350099"/>
                </a:lnTo>
                <a:lnTo>
                  <a:pt x="1556206" y="1389431"/>
                </a:lnTo>
                <a:lnTo>
                  <a:pt x="1531298" y="1424669"/>
                </a:lnTo>
                <a:lnTo>
                  <a:pt x="1500869" y="1455098"/>
                </a:lnTo>
                <a:lnTo>
                  <a:pt x="1465631" y="1480006"/>
                </a:lnTo>
                <a:lnTo>
                  <a:pt x="1426299" y="1498680"/>
                </a:lnTo>
                <a:lnTo>
                  <a:pt x="1383583" y="1510407"/>
                </a:lnTo>
                <a:lnTo>
                  <a:pt x="1338199" y="1514475"/>
                </a:lnTo>
                <a:lnTo>
                  <a:pt x="252475" y="1514475"/>
                </a:lnTo>
                <a:lnTo>
                  <a:pt x="207091" y="1510407"/>
                </a:lnTo>
                <a:lnTo>
                  <a:pt x="164375" y="1498680"/>
                </a:lnTo>
                <a:lnTo>
                  <a:pt x="125043" y="1480006"/>
                </a:lnTo>
                <a:lnTo>
                  <a:pt x="89805" y="1455098"/>
                </a:lnTo>
                <a:lnTo>
                  <a:pt x="59376" y="1424669"/>
                </a:lnTo>
                <a:lnTo>
                  <a:pt x="34468" y="1389431"/>
                </a:lnTo>
                <a:lnTo>
                  <a:pt x="15794" y="1350099"/>
                </a:lnTo>
                <a:lnTo>
                  <a:pt x="4067" y="1307383"/>
                </a:lnTo>
                <a:lnTo>
                  <a:pt x="0" y="1261999"/>
                </a:lnTo>
                <a:lnTo>
                  <a:pt x="0" y="252475"/>
                </a:lnTo>
                <a:close/>
              </a:path>
            </a:pathLst>
          </a:custGeom>
          <a:ln w="19050">
            <a:solidFill>
              <a:srgbClr val="FFD0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74951" y="1493774"/>
            <a:ext cx="1736725" cy="3346450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2494">
              <a:lnSpc>
                <a:spcPts val="11370"/>
              </a:lnSpc>
            </a:pPr>
            <a:r>
              <a:rPr sz="9600" b="1" spc="-50" dirty="0">
                <a:solidFill>
                  <a:srgbClr val="393939"/>
                </a:solidFill>
                <a:latin typeface="Century Gothic"/>
                <a:cs typeface="Century Gothic"/>
              </a:rPr>
              <a:t>2</a:t>
            </a:r>
            <a:endParaRPr sz="9600">
              <a:latin typeface="Century Gothic"/>
              <a:cs typeface="Century Gothic"/>
            </a:endParaRPr>
          </a:p>
          <a:p>
            <a:pPr marL="509905" marR="179070" indent="-329565">
              <a:lnSpc>
                <a:spcPct val="100000"/>
              </a:lnSpc>
              <a:spcBef>
                <a:spcPts val="4295"/>
              </a:spcBef>
            </a:pPr>
            <a:r>
              <a:rPr sz="2000" b="1" spc="114" dirty="0">
                <a:solidFill>
                  <a:srgbClr val="393939"/>
                </a:solidFill>
                <a:latin typeface="Calibri"/>
                <a:cs typeface="Calibri"/>
              </a:rPr>
              <a:t>Submission phase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38800" y="3352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95D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063944" y="3741924"/>
            <a:ext cx="384810" cy="151130"/>
          </a:xfrm>
          <a:prstGeom prst="rect">
            <a:avLst/>
          </a:prstGeom>
        </p:spPr>
        <p:txBody>
          <a:bodyPr vert="vert270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000" b="1" spc="-50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76725" y="1380997"/>
            <a:ext cx="2367280" cy="5253355"/>
            <a:chOff x="4276725" y="1380997"/>
            <a:chExt cx="2367280" cy="5253355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725" y="1380997"/>
              <a:ext cx="1928876" cy="35671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76801" y="1500123"/>
              <a:ext cx="1733550" cy="3333750"/>
            </a:xfrm>
            <a:custGeom>
              <a:avLst/>
              <a:gdLst/>
              <a:ahLst/>
              <a:cxnLst/>
              <a:rect l="l" t="t" r="r" b="b"/>
              <a:pathLst>
                <a:path w="1733550" h="3333750">
                  <a:moveTo>
                    <a:pt x="1733550" y="0"/>
                  </a:moveTo>
                  <a:lnTo>
                    <a:pt x="0" y="0"/>
                  </a:lnTo>
                  <a:lnTo>
                    <a:pt x="0" y="3333750"/>
                  </a:lnTo>
                  <a:lnTo>
                    <a:pt x="1733550" y="3333750"/>
                  </a:lnTo>
                  <a:lnTo>
                    <a:pt x="1733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76801" y="4834001"/>
              <a:ext cx="2171700" cy="228600"/>
            </a:xfrm>
            <a:custGeom>
              <a:avLst/>
              <a:gdLst/>
              <a:ahLst/>
              <a:cxnLst/>
              <a:rect l="l" t="t" r="r" b="b"/>
              <a:pathLst>
                <a:path w="2171700" h="228600">
                  <a:moveTo>
                    <a:pt x="1737360" y="0"/>
                  </a:moveTo>
                  <a:lnTo>
                    <a:pt x="0" y="0"/>
                  </a:lnTo>
                  <a:lnTo>
                    <a:pt x="434339" y="228600"/>
                  </a:lnTo>
                  <a:lnTo>
                    <a:pt x="2171700" y="228600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76801" y="4834001"/>
              <a:ext cx="2171700" cy="228600"/>
            </a:xfrm>
            <a:custGeom>
              <a:avLst/>
              <a:gdLst/>
              <a:ahLst/>
              <a:cxnLst/>
              <a:rect l="l" t="t" r="r" b="b"/>
              <a:pathLst>
                <a:path w="2171700" h="228600">
                  <a:moveTo>
                    <a:pt x="0" y="0"/>
                  </a:moveTo>
                  <a:lnTo>
                    <a:pt x="434339" y="228600"/>
                  </a:lnTo>
                  <a:lnTo>
                    <a:pt x="2171700" y="228600"/>
                  </a:lnTo>
                  <a:lnTo>
                    <a:pt x="173736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4962461"/>
              <a:ext cx="1919351" cy="167170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818126" y="5056187"/>
            <a:ext cx="1736725" cy="1489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25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10"/>
              </a:spcBef>
            </a:pPr>
            <a:endParaRPr sz="180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</a:pPr>
            <a:r>
              <a:rPr sz="1800" b="1" spc="-10" dirty="0">
                <a:solidFill>
                  <a:srgbClr val="95D175"/>
                </a:solidFill>
                <a:latin typeface="Calibri"/>
                <a:cs typeface="Calibri"/>
              </a:rPr>
              <a:t>16/06/2026</a:t>
            </a:r>
            <a:endParaRPr sz="1800">
              <a:latin typeface="Calibri"/>
              <a:cs typeface="Calibri"/>
            </a:endParaRPr>
          </a:p>
          <a:p>
            <a:pPr marL="10795" algn="ctr">
              <a:lnSpc>
                <a:spcPct val="100000"/>
              </a:lnSpc>
              <a:spcBef>
                <a:spcPts val="40"/>
              </a:spcBef>
            </a:pPr>
            <a:r>
              <a:rPr sz="1100" b="1" dirty="0">
                <a:solidFill>
                  <a:srgbClr val="95D175"/>
                </a:solidFill>
                <a:latin typeface="Calibri"/>
                <a:cs typeface="Calibri"/>
              </a:rPr>
              <a:t>17:00:00</a:t>
            </a:r>
            <a:r>
              <a:rPr sz="1100" b="1" spc="80" dirty="0">
                <a:solidFill>
                  <a:srgbClr val="95D175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95D175"/>
                </a:solidFill>
                <a:latin typeface="Calibri"/>
                <a:cs typeface="Calibri"/>
              </a:rPr>
              <a:t>Brussels</a:t>
            </a:r>
            <a:r>
              <a:rPr sz="1100" b="1" spc="110" dirty="0">
                <a:solidFill>
                  <a:srgbClr val="95D175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95D175"/>
                </a:solidFill>
                <a:latin typeface="Calibri"/>
                <a:cs typeface="Calibri"/>
              </a:rPr>
              <a:t>time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48175" y="3048000"/>
            <a:ext cx="1581150" cy="1504950"/>
          </a:xfrm>
          <a:custGeom>
            <a:avLst/>
            <a:gdLst/>
            <a:ahLst/>
            <a:cxnLst/>
            <a:rect l="l" t="t" r="r" b="b"/>
            <a:pathLst>
              <a:path w="1581150" h="1504950">
                <a:moveTo>
                  <a:pt x="0" y="250825"/>
                </a:moveTo>
                <a:lnTo>
                  <a:pt x="4040" y="205730"/>
                </a:lnTo>
                <a:lnTo>
                  <a:pt x="15688" y="163291"/>
                </a:lnTo>
                <a:lnTo>
                  <a:pt x="34238" y="124215"/>
                </a:lnTo>
                <a:lnTo>
                  <a:pt x="58980" y="89209"/>
                </a:lnTo>
                <a:lnTo>
                  <a:pt x="89209" y="58980"/>
                </a:lnTo>
                <a:lnTo>
                  <a:pt x="124215" y="34238"/>
                </a:lnTo>
                <a:lnTo>
                  <a:pt x="163291" y="15688"/>
                </a:lnTo>
                <a:lnTo>
                  <a:pt x="205730" y="4040"/>
                </a:lnTo>
                <a:lnTo>
                  <a:pt x="250825" y="0"/>
                </a:lnTo>
                <a:lnTo>
                  <a:pt x="1330325" y="0"/>
                </a:lnTo>
                <a:lnTo>
                  <a:pt x="1375419" y="4040"/>
                </a:lnTo>
                <a:lnTo>
                  <a:pt x="1417858" y="15688"/>
                </a:lnTo>
                <a:lnTo>
                  <a:pt x="1456934" y="34238"/>
                </a:lnTo>
                <a:lnTo>
                  <a:pt x="1491940" y="58980"/>
                </a:lnTo>
                <a:lnTo>
                  <a:pt x="1522169" y="89209"/>
                </a:lnTo>
                <a:lnTo>
                  <a:pt x="1546911" y="124215"/>
                </a:lnTo>
                <a:lnTo>
                  <a:pt x="1565461" y="163291"/>
                </a:lnTo>
                <a:lnTo>
                  <a:pt x="1577109" y="205730"/>
                </a:lnTo>
                <a:lnTo>
                  <a:pt x="1581150" y="250825"/>
                </a:lnTo>
                <a:lnTo>
                  <a:pt x="1581150" y="1254125"/>
                </a:lnTo>
                <a:lnTo>
                  <a:pt x="1577109" y="1299219"/>
                </a:lnTo>
                <a:lnTo>
                  <a:pt x="1565461" y="1341658"/>
                </a:lnTo>
                <a:lnTo>
                  <a:pt x="1546911" y="1380734"/>
                </a:lnTo>
                <a:lnTo>
                  <a:pt x="1522169" y="1415740"/>
                </a:lnTo>
                <a:lnTo>
                  <a:pt x="1491940" y="1445969"/>
                </a:lnTo>
                <a:lnTo>
                  <a:pt x="1456934" y="1470711"/>
                </a:lnTo>
                <a:lnTo>
                  <a:pt x="1417858" y="1489261"/>
                </a:lnTo>
                <a:lnTo>
                  <a:pt x="1375419" y="1500909"/>
                </a:lnTo>
                <a:lnTo>
                  <a:pt x="1330325" y="1504950"/>
                </a:lnTo>
                <a:lnTo>
                  <a:pt x="250825" y="1504950"/>
                </a:lnTo>
                <a:lnTo>
                  <a:pt x="205730" y="1500909"/>
                </a:lnTo>
                <a:lnTo>
                  <a:pt x="163291" y="1489261"/>
                </a:lnTo>
                <a:lnTo>
                  <a:pt x="124215" y="1470711"/>
                </a:lnTo>
                <a:lnTo>
                  <a:pt x="89209" y="1445969"/>
                </a:lnTo>
                <a:lnTo>
                  <a:pt x="58980" y="1415740"/>
                </a:lnTo>
                <a:lnTo>
                  <a:pt x="34238" y="1380734"/>
                </a:lnTo>
                <a:lnTo>
                  <a:pt x="15688" y="1341658"/>
                </a:lnTo>
                <a:lnTo>
                  <a:pt x="4040" y="1299219"/>
                </a:lnTo>
                <a:lnTo>
                  <a:pt x="0" y="1254125"/>
                </a:lnTo>
                <a:lnTo>
                  <a:pt x="0" y="250825"/>
                </a:lnTo>
                <a:close/>
              </a:path>
            </a:pathLst>
          </a:custGeom>
          <a:ln w="19050">
            <a:solidFill>
              <a:srgbClr val="95D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70451" y="1493774"/>
            <a:ext cx="1746250" cy="3346450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8210">
              <a:lnSpc>
                <a:spcPts val="11370"/>
              </a:lnSpc>
            </a:pPr>
            <a:r>
              <a:rPr sz="9600" b="1" spc="-50" dirty="0">
                <a:solidFill>
                  <a:srgbClr val="393939"/>
                </a:solidFill>
                <a:latin typeface="Century Gothic"/>
                <a:cs typeface="Century Gothic"/>
              </a:rPr>
              <a:t>3</a:t>
            </a:r>
            <a:endParaRPr sz="9600">
              <a:latin typeface="Century Gothic"/>
              <a:cs typeface="Century Gothic"/>
            </a:endParaRPr>
          </a:p>
          <a:p>
            <a:pPr marL="174625">
              <a:lnSpc>
                <a:spcPct val="100000"/>
              </a:lnSpc>
              <a:spcBef>
                <a:spcPts val="5515"/>
              </a:spcBef>
            </a:pPr>
            <a:r>
              <a:rPr sz="2000" b="1" spc="155" dirty="0">
                <a:solidFill>
                  <a:srgbClr val="393939"/>
                </a:solidFill>
                <a:latin typeface="Calibri"/>
                <a:cs typeface="Calibri"/>
              </a:rPr>
              <a:t>Call</a:t>
            </a:r>
            <a:r>
              <a:rPr sz="2000" b="1" spc="-2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2000" b="1" spc="105" dirty="0">
                <a:solidFill>
                  <a:srgbClr val="393939"/>
                </a:solidFill>
                <a:latin typeface="Calibri"/>
                <a:cs typeface="Calibri"/>
              </a:rPr>
              <a:t>closure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43825" y="3352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C1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165286" y="3741924"/>
            <a:ext cx="384810" cy="151130"/>
          </a:xfrm>
          <a:prstGeom prst="rect">
            <a:avLst/>
          </a:prstGeom>
        </p:spPr>
        <p:txBody>
          <a:bodyPr vert="vert270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000" b="1" spc="-50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391275" y="1390522"/>
            <a:ext cx="2357755" cy="5243830"/>
            <a:chOff x="6391275" y="1390522"/>
            <a:chExt cx="2357755" cy="524383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1275" y="1390522"/>
              <a:ext cx="1919351" cy="357670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91351" y="1509648"/>
              <a:ext cx="1724025" cy="3343275"/>
            </a:xfrm>
            <a:custGeom>
              <a:avLst/>
              <a:gdLst/>
              <a:ahLst/>
              <a:cxnLst/>
              <a:rect l="l" t="t" r="r" b="b"/>
              <a:pathLst>
                <a:path w="1724025" h="3343275">
                  <a:moveTo>
                    <a:pt x="1724025" y="0"/>
                  </a:moveTo>
                  <a:lnTo>
                    <a:pt x="0" y="0"/>
                  </a:lnTo>
                  <a:lnTo>
                    <a:pt x="0" y="3343275"/>
                  </a:lnTo>
                  <a:lnTo>
                    <a:pt x="1724025" y="3343275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81826" y="4834001"/>
              <a:ext cx="2171700" cy="228600"/>
            </a:xfrm>
            <a:custGeom>
              <a:avLst/>
              <a:gdLst/>
              <a:ahLst/>
              <a:cxnLst/>
              <a:rect l="l" t="t" r="r" b="b"/>
              <a:pathLst>
                <a:path w="2171700" h="228600">
                  <a:moveTo>
                    <a:pt x="1737359" y="0"/>
                  </a:moveTo>
                  <a:lnTo>
                    <a:pt x="0" y="0"/>
                  </a:lnTo>
                  <a:lnTo>
                    <a:pt x="434340" y="228600"/>
                  </a:lnTo>
                  <a:lnTo>
                    <a:pt x="2171700" y="228600"/>
                  </a:lnTo>
                  <a:lnTo>
                    <a:pt x="17373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81826" y="4834001"/>
              <a:ext cx="2171700" cy="228600"/>
            </a:xfrm>
            <a:custGeom>
              <a:avLst/>
              <a:gdLst/>
              <a:ahLst/>
              <a:cxnLst/>
              <a:rect l="l" t="t" r="r" b="b"/>
              <a:pathLst>
                <a:path w="2171700" h="228600">
                  <a:moveTo>
                    <a:pt x="0" y="0"/>
                  </a:moveTo>
                  <a:lnTo>
                    <a:pt x="434340" y="228600"/>
                  </a:lnTo>
                  <a:lnTo>
                    <a:pt x="2171700" y="228600"/>
                  </a:lnTo>
                  <a:lnTo>
                    <a:pt x="173735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9425" y="4962461"/>
              <a:ext cx="1919351" cy="1671701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923151" y="5056187"/>
            <a:ext cx="1736725" cy="1489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endParaRPr sz="180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</a:pPr>
            <a:r>
              <a:rPr sz="1800" b="1" spc="65" dirty="0">
                <a:solidFill>
                  <a:srgbClr val="00C1D5"/>
                </a:solidFill>
                <a:latin typeface="Calibri"/>
                <a:cs typeface="Calibri"/>
              </a:rPr>
              <a:t>July</a:t>
            </a:r>
            <a:r>
              <a:rPr sz="1800" b="1" spc="-20" dirty="0">
                <a:solidFill>
                  <a:srgbClr val="00C1D5"/>
                </a:solidFill>
                <a:latin typeface="Calibri"/>
                <a:cs typeface="Calibri"/>
              </a:rPr>
              <a:t> 2026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b="1" spc="10" dirty="0">
                <a:solidFill>
                  <a:srgbClr val="00C1D5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800" b="1" spc="90" dirty="0">
                <a:solidFill>
                  <a:srgbClr val="00C1D5"/>
                </a:solidFill>
                <a:latin typeface="Calibri"/>
                <a:cs typeface="Calibri"/>
              </a:rPr>
              <a:t>October</a:t>
            </a:r>
            <a:r>
              <a:rPr sz="1800" b="1" spc="-70" dirty="0">
                <a:solidFill>
                  <a:srgbClr val="00C1D5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C1D5"/>
                </a:solidFill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553200" y="3048000"/>
            <a:ext cx="1581150" cy="1514475"/>
          </a:xfrm>
          <a:custGeom>
            <a:avLst/>
            <a:gdLst/>
            <a:ahLst/>
            <a:cxnLst/>
            <a:rect l="l" t="t" r="r" b="b"/>
            <a:pathLst>
              <a:path w="1581150" h="1514475">
                <a:moveTo>
                  <a:pt x="0" y="252475"/>
                </a:moveTo>
                <a:lnTo>
                  <a:pt x="4067" y="207091"/>
                </a:lnTo>
                <a:lnTo>
                  <a:pt x="15794" y="164375"/>
                </a:lnTo>
                <a:lnTo>
                  <a:pt x="34468" y="125043"/>
                </a:lnTo>
                <a:lnTo>
                  <a:pt x="59376" y="89805"/>
                </a:lnTo>
                <a:lnTo>
                  <a:pt x="89805" y="59376"/>
                </a:lnTo>
                <a:lnTo>
                  <a:pt x="125043" y="34468"/>
                </a:lnTo>
                <a:lnTo>
                  <a:pt x="164375" y="15794"/>
                </a:lnTo>
                <a:lnTo>
                  <a:pt x="207091" y="4067"/>
                </a:lnTo>
                <a:lnTo>
                  <a:pt x="252475" y="0"/>
                </a:lnTo>
                <a:lnTo>
                  <a:pt x="1328674" y="0"/>
                </a:lnTo>
                <a:lnTo>
                  <a:pt x="1374058" y="4067"/>
                </a:lnTo>
                <a:lnTo>
                  <a:pt x="1416774" y="15794"/>
                </a:lnTo>
                <a:lnTo>
                  <a:pt x="1456106" y="34468"/>
                </a:lnTo>
                <a:lnTo>
                  <a:pt x="1491344" y="59376"/>
                </a:lnTo>
                <a:lnTo>
                  <a:pt x="1521773" y="89805"/>
                </a:lnTo>
                <a:lnTo>
                  <a:pt x="1546681" y="125043"/>
                </a:lnTo>
                <a:lnTo>
                  <a:pt x="1565355" y="164375"/>
                </a:lnTo>
                <a:lnTo>
                  <a:pt x="1577082" y="207091"/>
                </a:lnTo>
                <a:lnTo>
                  <a:pt x="1581150" y="252475"/>
                </a:lnTo>
                <a:lnTo>
                  <a:pt x="1581150" y="1261999"/>
                </a:lnTo>
                <a:lnTo>
                  <a:pt x="1577082" y="1307383"/>
                </a:lnTo>
                <a:lnTo>
                  <a:pt x="1565355" y="1350099"/>
                </a:lnTo>
                <a:lnTo>
                  <a:pt x="1546681" y="1389431"/>
                </a:lnTo>
                <a:lnTo>
                  <a:pt x="1521773" y="1424669"/>
                </a:lnTo>
                <a:lnTo>
                  <a:pt x="1491344" y="1455098"/>
                </a:lnTo>
                <a:lnTo>
                  <a:pt x="1456106" y="1480006"/>
                </a:lnTo>
                <a:lnTo>
                  <a:pt x="1416774" y="1498680"/>
                </a:lnTo>
                <a:lnTo>
                  <a:pt x="1374058" y="1510407"/>
                </a:lnTo>
                <a:lnTo>
                  <a:pt x="1328674" y="1514475"/>
                </a:lnTo>
                <a:lnTo>
                  <a:pt x="252475" y="1514475"/>
                </a:lnTo>
                <a:lnTo>
                  <a:pt x="207091" y="1510407"/>
                </a:lnTo>
                <a:lnTo>
                  <a:pt x="164375" y="1498680"/>
                </a:lnTo>
                <a:lnTo>
                  <a:pt x="125043" y="1480006"/>
                </a:lnTo>
                <a:lnTo>
                  <a:pt x="89805" y="1455098"/>
                </a:lnTo>
                <a:lnTo>
                  <a:pt x="59376" y="1424669"/>
                </a:lnTo>
                <a:lnTo>
                  <a:pt x="34468" y="1389431"/>
                </a:lnTo>
                <a:lnTo>
                  <a:pt x="15794" y="1350099"/>
                </a:lnTo>
                <a:lnTo>
                  <a:pt x="4067" y="1307383"/>
                </a:lnTo>
                <a:lnTo>
                  <a:pt x="0" y="1261999"/>
                </a:lnTo>
                <a:lnTo>
                  <a:pt x="0" y="252475"/>
                </a:lnTo>
                <a:close/>
              </a:path>
            </a:pathLst>
          </a:custGeom>
          <a:ln w="19050">
            <a:solidFill>
              <a:srgbClr val="00C1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485001" y="1503299"/>
            <a:ext cx="1736725" cy="3349625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4875">
              <a:lnSpc>
                <a:spcPts val="11295"/>
              </a:lnSpc>
            </a:pPr>
            <a:r>
              <a:rPr sz="9600" b="1" spc="-50" dirty="0">
                <a:solidFill>
                  <a:srgbClr val="393939"/>
                </a:solidFill>
                <a:latin typeface="Century Gothic"/>
                <a:cs typeface="Century Gothic"/>
              </a:rPr>
              <a:t>4</a:t>
            </a:r>
            <a:endParaRPr sz="9600">
              <a:latin typeface="Century Gothic"/>
              <a:cs typeface="Century Gothic"/>
            </a:endParaRPr>
          </a:p>
          <a:p>
            <a:pPr marL="506095" marR="255270" indent="-258445">
              <a:lnSpc>
                <a:spcPct val="100000"/>
              </a:lnSpc>
              <a:spcBef>
                <a:spcPts val="4355"/>
              </a:spcBef>
            </a:pPr>
            <a:r>
              <a:rPr sz="2000" b="1" spc="70" dirty="0">
                <a:solidFill>
                  <a:srgbClr val="393939"/>
                </a:solidFill>
                <a:latin typeface="Calibri"/>
                <a:cs typeface="Calibri"/>
              </a:rPr>
              <a:t>Evaluation </a:t>
            </a:r>
            <a:r>
              <a:rPr sz="2000" b="1" spc="110" dirty="0">
                <a:solidFill>
                  <a:srgbClr val="393939"/>
                </a:solidFill>
                <a:latin typeface="Calibri"/>
                <a:cs typeface="Calibri"/>
              </a:rPr>
              <a:t>phase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477250" y="1380997"/>
            <a:ext cx="2367280" cy="5253355"/>
            <a:chOff x="8477250" y="1380997"/>
            <a:chExt cx="2367280" cy="5253355"/>
          </a:xfrm>
        </p:grpSpPr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7250" y="1380997"/>
              <a:ext cx="1928876" cy="35671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577326" y="1500123"/>
              <a:ext cx="1733550" cy="3333750"/>
            </a:xfrm>
            <a:custGeom>
              <a:avLst/>
              <a:gdLst/>
              <a:ahLst/>
              <a:cxnLst/>
              <a:rect l="l" t="t" r="r" b="b"/>
              <a:pathLst>
                <a:path w="1733550" h="3333750">
                  <a:moveTo>
                    <a:pt x="1733550" y="0"/>
                  </a:moveTo>
                  <a:lnTo>
                    <a:pt x="0" y="0"/>
                  </a:lnTo>
                  <a:lnTo>
                    <a:pt x="0" y="3333750"/>
                  </a:lnTo>
                  <a:lnTo>
                    <a:pt x="1733550" y="3333750"/>
                  </a:lnTo>
                  <a:lnTo>
                    <a:pt x="1733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577326" y="4834001"/>
              <a:ext cx="2171700" cy="228600"/>
            </a:xfrm>
            <a:custGeom>
              <a:avLst/>
              <a:gdLst/>
              <a:ahLst/>
              <a:cxnLst/>
              <a:rect l="l" t="t" r="r" b="b"/>
              <a:pathLst>
                <a:path w="2171700" h="228600">
                  <a:moveTo>
                    <a:pt x="1737232" y="0"/>
                  </a:moveTo>
                  <a:lnTo>
                    <a:pt x="0" y="0"/>
                  </a:lnTo>
                  <a:lnTo>
                    <a:pt x="434340" y="228600"/>
                  </a:lnTo>
                  <a:lnTo>
                    <a:pt x="2171700" y="228600"/>
                  </a:lnTo>
                  <a:lnTo>
                    <a:pt x="17372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77326" y="4834001"/>
              <a:ext cx="2171700" cy="228600"/>
            </a:xfrm>
            <a:custGeom>
              <a:avLst/>
              <a:gdLst/>
              <a:ahLst/>
              <a:cxnLst/>
              <a:rect l="l" t="t" r="r" b="b"/>
              <a:pathLst>
                <a:path w="2171700" h="228600">
                  <a:moveTo>
                    <a:pt x="0" y="0"/>
                  </a:moveTo>
                  <a:lnTo>
                    <a:pt x="434340" y="228600"/>
                  </a:lnTo>
                  <a:lnTo>
                    <a:pt x="2171700" y="228600"/>
                  </a:lnTo>
                  <a:lnTo>
                    <a:pt x="1737232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4925" y="4962461"/>
              <a:ext cx="1919351" cy="1671701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9018651" y="5056187"/>
            <a:ext cx="1736725" cy="1489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>
              <a:latin typeface="Times New Roman"/>
              <a:cs typeface="Times New Roman"/>
            </a:endParaRPr>
          </a:p>
          <a:p>
            <a:pPr marL="292100">
              <a:lnSpc>
                <a:spcPct val="100000"/>
              </a:lnSpc>
            </a:pPr>
            <a:r>
              <a:rPr sz="1800" b="1" spc="-10" dirty="0">
                <a:solidFill>
                  <a:srgbClr val="465799"/>
                </a:solidFill>
                <a:latin typeface="Calibri"/>
                <a:cs typeface="Calibri"/>
              </a:rPr>
              <a:t>13/11/2026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639175" y="3038475"/>
            <a:ext cx="1581150" cy="1514475"/>
          </a:xfrm>
          <a:custGeom>
            <a:avLst/>
            <a:gdLst/>
            <a:ahLst/>
            <a:cxnLst/>
            <a:rect l="l" t="t" r="r" b="b"/>
            <a:pathLst>
              <a:path w="1581150" h="1514475">
                <a:moveTo>
                  <a:pt x="0" y="252475"/>
                </a:moveTo>
                <a:lnTo>
                  <a:pt x="4067" y="207091"/>
                </a:lnTo>
                <a:lnTo>
                  <a:pt x="15794" y="164375"/>
                </a:lnTo>
                <a:lnTo>
                  <a:pt x="34468" y="125043"/>
                </a:lnTo>
                <a:lnTo>
                  <a:pt x="59376" y="89805"/>
                </a:lnTo>
                <a:lnTo>
                  <a:pt x="89805" y="59376"/>
                </a:lnTo>
                <a:lnTo>
                  <a:pt x="125043" y="34468"/>
                </a:lnTo>
                <a:lnTo>
                  <a:pt x="164375" y="15794"/>
                </a:lnTo>
                <a:lnTo>
                  <a:pt x="207091" y="4067"/>
                </a:lnTo>
                <a:lnTo>
                  <a:pt x="252475" y="0"/>
                </a:lnTo>
                <a:lnTo>
                  <a:pt x="1328674" y="0"/>
                </a:lnTo>
                <a:lnTo>
                  <a:pt x="1374058" y="4067"/>
                </a:lnTo>
                <a:lnTo>
                  <a:pt x="1416774" y="15794"/>
                </a:lnTo>
                <a:lnTo>
                  <a:pt x="1456106" y="34468"/>
                </a:lnTo>
                <a:lnTo>
                  <a:pt x="1491344" y="59376"/>
                </a:lnTo>
                <a:lnTo>
                  <a:pt x="1521773" y="89805"/>
                </a:lnTo>
                <a:lnTo>
                  <a:pt x="1546681" y="125043"/>
                </a:lnTo>
                <a:lnTo>
                  <a:pt x="1565355" y="164375"/>
                </a:lnTo>
                <a:lnTo>
                  <a:pt x="1577082" y="207091"/>
                </a:lnTo>
                <a:lnTo>
                  <a:pt x="1581150" y="252475"/>
                </a:lnTo>
                <a:lnTo>
                  <a:pt x="1581150" y="1261999"/>
                </a:lnTo>
                <a:lnTo>
                  <a:pt x="1577082" y="1307383"/>
                </a:lnTo>
                <a:lnTo>
                  <a:pt x="1565355" y="1350099"/>
                </a:lnTo>
                <a:lnTo>
                  <a:pt x="1546681" y="1389431"/>
                </a:lnTo>
                <a:lnTo>
                  <a:pt x="1521773" y="1424669"/>
                </a:lnTo>
                <a:lnTo>
                  <a:pt x="1491344" y="1455098"/>
                </a:lnTo>
                <a:lnTo>
                  <a:pt x="1456106" y="1480006"/>
                </a:lnTo>
                <a:lnTo>
                  <a:pt x="1416774" y="1498680"/>
                </a:lnTo>
                <a:lnTo>
                  <a:pt x="1374058" y="1510407"/>
                </a:lnTo>
                <a:lnTo>
                  <a:pt x="1328674" y="1514475"/>
                </a:lnTo>
                <a:lnTo>
                  <a:pt x="252475" y="1514475"/>
                </a:lnTo>
                <a:lnTo>
                  <a:pt x="207091" y="1510407"/>
                </a:lnTo>
                <a:lnTo>
                  <a:pt x="164375" y="1498680"/>
                </a:lnTo>
                <a:lnTo>
                  <a:pt x="125043" y="1480006"/>
                </a:lnTo>
                <a:lnTo>
                  <a:pt x="89805" y="1455098"/>
                </a:lnTo>
                <a:lnTo>
                  <a:pt x="59376" y="1424669"/>
                </a:lnTo>
                <a:lnTo>
                  <a:pt x="34468" y="1389431"/>
                </a:lnTo>
                <a:lnTo>
                  <a:pt x="15794" y="1350099"/>
                </a:lnTo>
                <a:lnTo>
                  <a:pt x="4067" y="1307383"/>
                </a:lnTo>
                <a:lnTo>
                  <a:pt x="0" y="1261999"/>
                </a:lnTo>
                <a:lnTo>
                  <a:pt x="0" y="252475"/>
                </a:lnTo>
                <a:close/>
              </a:path>
            </a:pathLst>
          </a:custGeom>
          <a:ln w="19050">
            <a:solidFill>
              <a:srgbClr val="465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570976" y="1493774"/>
            <a:ext cx="1746250" cy="3346450"/>
          </a:xfrm>
          <a:prstGeom prst="rect">
            <a:avLst/>
          </a:prstGeom>
          <a:ln w="317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115">
              <a:lnSpc>
                <a:spcPts val="11370"/>
              </a:lnSpc>
            </a:pPr>
            <a:r>
              <a:rPr sz="9600" b="1" spc="-50" dirty="0">
                <a:solidFill>
                  <a:srgbClr val="393939"/>
                </a:solidFill>
                <a:latin typeface="Century Gothic"/>
                <a:cs typeface="Century Gothic"/>
              </a:rPr>
              <a:t>5</a:t>
            </a:r>
            <a:endParaRPr sz="9600">
              <a:latin typeface="Century Gothic"/>
              <a:cs typeface="Century Gothic"/>
            </a:endParaRPr>
          </a:p>
          <a:p>
            <a:pPr marL="320675" marR="202565" indent="-114935">
              <a:lnSpc>
                <a:spcPct val="100000"/>
              </a:lnSpc>
              <a:spcBef>
                <a:spcPts val="4295"/>
              </a:spcBef>
            </a:pPr>
            <a:r>
              <a:rPr sz="2000" b="1" spc="85" dirty="0">
                <a:solidFill>
                  <a:srgbClr val="393939"/>
                </a:solidFill>
                <a:latin typeface="Calibri"/>
                <a:cs typeface="Calibri"/>
              </a:rPr>
              <a:t>Publication </a:t>
            </a:r>
            <a:r>
              <a:rPr sz="2000" b="1" dirty="0">
                <a:solidFill>
                  <a:srgbClr val="393939"/>
                </a:solidFill>
                <a:latin typeface="Calibri"/>
                <a:cs typeface="Calibri"/>
              </a:rPr>
              <a:t>of</a:t>
            </a:r>
            <a:r>
              <a:rPr sz="2000" b="1" spc="6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2000" b="1" spc="95" dirty="0">
                <a:solidFill>
                  <a:srgbClr val="393939"/>
                </a:solidFill>
                <a:latin typeface="Calibri"/>
                <a:cs typeface="Calibri"/>
              </a:rPr>
              <a:t>results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38125" y="1533525"/>
            <a:ext cx="8886825" cy="733425"/>
            <a:chOff x="238125" y="1533525"/>
            <a:chExt cx="8886825" cy="733425"/>
          </a:xfrm>
        </p:grpSpPr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5525" y="1571625"/>
              <a:ext cx="676275" cy="6762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125" y="1581150"/>
              <a:ext cx="752475" cy="58102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9600" y="1543050"/>
              <a:ext cx="723900" cy="72390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3200" y="1533525"/>
              <a:ext cx="542925" cy="73342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48700" y="1628775"/>
              <a:ext cx="476250" cy="514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/>
              <a:t>Updated</a:t>
            </a:r>
            <a:r>
              <a:rPr spc="-55" dirty="0"/>
              <a:t> </a:t>
            </a:r>
            <a:r>
              <a:rPr dirty="0"/>
              <a:t>criterion</a:t>
            </a:r>
            <a:r>
              <a:rPr spc="-50" dirty="0"/>
              <a:t> </a:t>
            </a:r>
            <a:r>
              <a:rPr dirty="0"/>
              <a:t>RIA,</a:t>
            </a:r>
            <a:r>
              <a:rPr spc="-30" dirty="0"/>
              <a:t> </a:t>
            </a:r>
            <a:r>
              <a:rPr dirty="0"/>
              <a:t>IA,</a:t>
            </a:r>
            <a:r>
              <a:rPr spc="-35" dirty="0"/>
              <a:t> </a:t>
            </a:r>
            <a:r>
              <a:rPr dirty="0"/>
              <a:t>CSA</a:t>
            </a:r>
            <a:r>
              <a:rPr spc="-110" dirty="0"/>
              <a:t> </a:t>
            </a:r>
            <a:r>
              <a:rPr dirty="0"/>
              <a:t>–</a:t>
            </a:r>
            <a:r>
              <a:rPr spc="-60" dirty="0"/>
              <a:t> </a:t>
            </a:r>
            <a:r>
              <a:rPr dirty="0"/>
              <a:t>2026</a:t>
            </a:r>
            <a:r>
              <a:rPr spc="-20" dirty="0"/>
              <a:t> </a:t>
            </a:r>
            <a:r>
              <a:rPr spc="-10" dirty="0"/>
              <a:t>update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442" y="1473517"/>
            <a:ext cx="10749280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Criterion</a:t>
            </a:r>
            <a:r>
              <a:rPr sz="2000" b="1" spc="-7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2</a:t>
            </a:r>
            <a:r>
              <a:rPr sz="2000" b="1" spc="1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-</a:t>
            </a:r>
            <a:r>
              <a:rPr sz="2000" b="1" spc="-20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A79AC"/>
                </a:solidFill>
                <a:latin typeface="Arial"/>
                <a:cs typeface="Arial"/>
              </a:rPr>
              <a:t>Impact</a:t>
            </a:r>
            <a:r>
              <a:rPr sz="2000" b="1" spc="-25" dirty="0">
                <a:solidFill>
                  <a:srgbClr val="1A79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has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been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updated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RIA,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IA, CSA</a:t>
            </a:r>
            <a:r>
              <a:rPr sz="2000" spc="-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COFUND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type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actions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"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likely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scale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significance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contributions</a:t>
            </a:r>
            <a:r>
              <a:rPr sz="20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from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project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"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no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longer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part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evaluation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impact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442" y="2999422"/>
            <a:ext cx="409003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updated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impact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criterium</a:t>
            </a:r>
            <a:r>
              <a:rPr sz="20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reads: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6401" y="2728976"/>
            <a:ext cx="6477000" cy="571500"/>
          </a:xfrm>
          <a:prstGeom prst="rect">
            <a:avLst/>
          </a:prstGeom>
          <a:solidFill>
            <a:srgbClr val="1EC089"/>
          </a:solidFill>
          <a:ln w="12700">
            <a:solidFill>
              <a:srgbClr val="1EC089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(CSA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RIA)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6401" y="3300476"/>
            <a:ext cx="6477000" cy="2114550"/>
          </a:xfrm>
          <a:custGeom>
            <a:avLst/>
            <a:gdLst/>
            <a:ahLst/>
            <a:cxnLst/>
            <a:rect l="l" t="t" r="r" b="b"/>
            <a:pathLst>
              <a:path w="6477000" h="2114550">
                <a:moveTo>
                  <a:pt x="0" y="2114550"/>
                </a:moveTo>
                <a:lnTo>
                  <a:pt x="6477000" y="2114550"/>
                </a:lnTo>
                <a:lnTo>
                  <a:pt x="6477000" y="0"/>
                </a:lnTo>
                <a:lnTo>
                  <a:pt x="0" y="0"/>
                </a:lnTo>
                <a:lnTo>
                  <a:pt x="0" y="2114550"/>
                </a:lnTo>
                <a:close/>
              </a:path>
            </a:pathLst>
          </a:custGeom>
          <a:ln w="12700">
            <a:solidFill>
              <a:srgbClr val="1EC0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6442" y="3491801"/>
            <a:ext cx="10645775" cy="22840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612640" marR="8890" indent="-285750" algn="just">
              <a:lnSpc>
                <a:spcPct val="103000"/>
              </a:lnSpc>
              <a:spcBef>
                <a:spcPts val="70"/>
              </a:spcBef>
              <a:buFont typeface="Wingdings"/>
              <a:buChar char=""/>
              <a:tabLst>
                <a:tab pos="461264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Credibility</a:t>
            </a:r>
            <a:r>
              <a:rPr sz="1550" spc="43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pc="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550" spc="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1EC089"/>
                </a:solidFill>
                <a:latin typeface="Arial"/>
                <a:cs typeface="Arial"/>
              </a:rPr>
              <a:t>pathways</a:t>
            </a:r>
            <a:r>
              <a:rPr sz="1550" b="1" spc="495" dirty="0">
                <a:solidFill>
                  <a:srgbClr val="1EC08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550" spc="45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achieve</a:t>
            </a:r>
            <a:r>
              <a:rPr sz="1550" spc="43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550" spc="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1550" spc="4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EC089"/>
                </a:solidFill>
                <a:latin typeface="Arial"/>
                <a:cs typeface="Arial"/>
              </a:rPr>
              <a:t>outcomes </a:t>
            </a:r>
            <a:r>
              <a:rPr sz="1550" b="1" dirty="0">
                <a:solidFill>
                  <a:srgbClr val="1EC089"/>
                </a:solidFill>
                <a:latin typeface="Arial"/>
                <a:cs typeface="Arial"/>
              </a:rPr>
              <a:t>and</a:t>
            </a:r>
            <a:r>
              <a:rPr sz="1550" b="1" spc="105" dirty="0">
                <a:solidFill>
                  <a:srgbClr val="1EC08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1EC089"/>
                </a:solidFill>
                <a:latin typeface="Arial"/>
                <a:cs typeface="Arial"/>
              </a:rPr>
              <a:t>impacts</a:t>
            </a:r>
            <a:r>
              <a:rPr sz="1550" b="1" spc="110" dirty="0">
                <a:solidFill>
                  <a:srgbClr val="1EC089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specified</a:t>
            </a:r>
            <a:r>
              <a:rPr sz="1550" spc="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5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550" spc="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work</a:t>
            </a:r>
            <a:r>
              <a:rPr sz="1550" spc="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programme,</a:t>
            </a:r>
            <a:r>
              <a:rPr sz="15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550" strike="sngStrike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550" strike="sngStrike" spc="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likely</a:t>
            </a:r>
            <a:r>
              <a:rPr sz="1550" strike="sngStrike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spc="-10" dirty="0">
                <a:solidFill>
                  <a:srgbClr val="4D4D4D"/>
                </a:solidFill>
                <a:latin typeface="Arial"/>
                <a:cs typeface="Arial"/>
              </a:rPr>
              <a:t>scale</a:t>
            </a:r>
            <a:r>
              <a:rPr sz="1550" strike="noStrike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550" strike="sngStrike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significance</a:t>
            </a:r>
            <a:r>
              <a:rPr sz="1550" strike="sngStrike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trike="sngStrike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550" strike="sngStrike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contributions</a:t>
            </a:r>
            <a:r>
              <a:rPr sz="1550" strike="sngStrike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due</a:t>
            </a:r>
            <a:r>
              <a:rPr sz="1550" strike="sngStrike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550" strike="sngStrike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550" strike="sngStrike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trike="sngStrike" spc="-10" dirty="0">
                <a:solidFill>
                  <a:srgbClr val="4D4D4D"/>
                </a:solidFill>
                <a:latin typeface="Arial"/>
                <a:cs typeface="Arial"/>
              </a:rPr>
              <a:t>project</a:t>
            </a:r>
            <a:r>
              <a:rPr sz="1550" strike="noStrike" spc="-10" dirty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4D4D4D"/>
              </a:buClr>
              <a:buFont typeface="Wingdings"/>
              <a:buChar char=""/>
            </a:pPr>
            <a:endParaRPr sz="1550">
              <a:latin typeface="Arial"/>
              <a:cs typeface="Arial"/>
            </a:endParaRPr>
          </a:p>
          <a:p>
            <a:pPr marL="4612640" marR="5080" indent="-285750" algn="just">
              <a:lnSpc>
                <a:spcPct val="103000"/>
              </a:lnSpc>
              <a:buFont typeface="Wingdings"/>
              <a:buChar char=""/>
              <a:tabLst>
                <a:tab pos="4612640" algn="l"/>
              </a:tabLst>
            </a:pP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Suitability</a:t>
            </a:r>
            <a:r>
              <a:rPr sz="1550" spc="4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550" spc="4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quality</a:t>
            </a:r>
            <a:r>
              <a:rPr sz="1550" spc="4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550" spc="4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550" spc="459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1EC089"/>
                </a:solidFill>
                <a:latin typeface="Arial"/>
                <a:cs typeface="Arial"/>
              </a:rPr>
              <a:t>measures</a:t>
            </a:r>
            <a:r>
              <a:rPr sz="1550" b="1" spc="455" dirty="0">
                <a:solidFill>
                  <a:srgbClr val="1EC08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1EC089"/>
                </a:solidFill>
                <a:latin typeface="Arial"/>
                <a:cs typeface="Arial"/>
              </a:rPr>
              <a:t>to</a:t>
            </a:r>
            <a:r>
              <a:rPr sz="1550" b="1" spc="484" dirty="0">
                <a:solidFill>
                  <a:srgbClr val="1EC089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1EC089"/>
                </a:solidFill>
                <a:latin typeface="Arial"/>
                <a:cs typeface="Arial"/>
              </a:rPr>
              <a:t>maximise</a:t>
            </a:r>
            <a:r>
              <a:rPr sz="1550" b="1" spc="445" dirty="0">
                <a:solidFill>
                  <a:srgbClr val="1EC089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EC089"/>
                </a:solidFill>
                <a:latin typeface="Arial"/>
                <a:cs typeface="Arial"/>
              </a:rPr>
              <a:t>expected </a:t>
            </a:r>
            <a:r>
              <a:rPr sz="1550" b="1" dirty="0">
                <a:solidFill>
                  <a:srgbClr val="1EC089"/>
                </a:solidFill>
                <a:latin typeface="Arial"/>
                <a:cs typeface="Arial"/>
              </a:rPr>
              <a:t>outcomes</a:t>
            </a:r>
            <a:r>
              <a:rPr sz="1550" b="1" spc="85" dirty="0">
                <a:solidFill>
                  <a:srgbClr val="1EC089"/>
                </a:solidFill>
                <a:latin typeface="Arial"/>
                <a:cs typeface="Arial"/>
              </a:rPr>
              <a:t>  </a:t>
            </a:r>
            <a:r>
              <a:rPr sz="1550" b="1" dirty="0">
                <a:solidFill>
                  <a:srgbClr val="1EC089"/>
                </a:solidFill>
                <a:latin typeface="Arial"/>
                <a:cs typeface="Arial"/>
              </a:rPr>
              <a:t>and</a:t>
            </a:r>
            <a:r>
              <a:rPr sz="1550" b="1" spc="85" dirty="0">
                <a:solidFill>
                  <a:srgbClr val="1EC089"/>
                </a:solidFill>
                <a:latin typeface="Arial"/>
                <a:cs typeface="Arial"/>
              </a:rPr>
              <a:t>  </a:t>
            </a:r>
            <a:r>
              <a:rPr sz="1550" b="1" dirty="0">
                <a:solidFill>
                  <a:srgbClr val="1EC089"/>
                </a:solidFill>
                <a:latin typeface="Arial"/>
                <a:cs typeface="Arial"/>
              </a:rPr>
              <a:t>impacts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r>
              <a:rPr sz="1550" spc="95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as</a:t>
            </a:r>
            <a:r>
              <a:rPr sz="1550" spc="9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set</a:t>
            </a:r>
            <a:r>
              <a:rPr sz="1550" spc="7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out</a:t>
            </a:r>
            <a:r>
              <a:rPr sz="1550" spc="8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550" spc="8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550" spc="85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dissemination</a:t>
            </a:r>
            <a:r>
              <a:rPr sz="1550" spc="114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55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exploitation</a:t>
            </a:r>
            <a:r>
              <a:rPr sz="155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plan,</a:t>
            </a:r>
            <a:r>
              <a:rPr sz="1550" spc="1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including</a:t>
            </a:r>
            <a:r>
              <a:rPr sz="1550" spc="1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4D4D4D"/>
                </a:solidFill>
                <a:latin typeface="Arial"/>
                <a:cs typeface="Arial"/>
              </a:rPr>
              <a:t>communication</a:t>
            </a:r>
            <a:r>
              <a:rPr sz="155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4D4D4D"/>
                </a:solidFill>
                <a:latin typeface="Arial"/>
                <a:cs typeface="Arial"/>
              </a:rPr>
              <a:t>activities.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Excellence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implementation</a:t>
            </a:r>
            <a:r>
              <a:rPr sz="2000" b="1" spc="-1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criteria</a:t>
            </a:r>
            <a:r>
              <a:rPr sz="2000" b="1" spc="-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CAE"/>
                </a:solidFill>
                <a:latin typeface="Arial"/>
                <a:cs typeface="Arial"/>
              </a:rPr>
              <a:t>are</a:t>
            </a:r>
            <a:r>
              <a:rPr sz="2000" b="1" spc="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CAE"/>
                </a:solidFill>
                <a:latin typeface="Arial"/>
                <a:cs typeface="Arial"/>
              </a:rPr>
              <a:t>unchanged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41751" y="3427476"/>
            <a:ext cx="727075" cy="765175"/>
            <a:chOff x="3341751" y="3427476"/>
            <a:chExt cx="727075" cy="765175"/>
          </a:xfrm>
        </p:grpSpPr>
        <p:sp>
          <p:nvSpPr>
            <p:cNvPr id="9" name="object 9"/>
            <p:cNvSpPr/>
            <p:nvPr/>
          </p:nvSpPr>
          <p:spPr>
            <a:xfrm>
              <a:off x="3348101" y="3433826"/>
              <a:ext cx="714375" cy="752475"/>
            </a:xfrm>
            <a:custGeom>
              <a:avLst/>
              <a:gdLst/>
              <a:ahLst/>
              <a:cxnLst/>
              <a:rect l="l" t="t" r="r" b="b"/>
              <a:pathLst>
                <a:path w="714375" h="752475">
                  <a:moveTo>
                    <a:pt x="178562" y="0"/>
                  </a:moveTo>
                  <a:lnTo>
                    <a:pt x="0" y="0"/>
                  </a:lnTo>
                  <a:lnTo>
                    <a:pt x="0" y="350519"/>
                  </a:lnTo>
                  <a:lnTo>
                    <a:pt x="3386" y="396729"/>
                  </a:lnTo>
                  <a:lnTo>
                    <a:pt x="13223" y="440826"/>
                  </a:lnTo>
                  <a:lnTo>
                    <a:pt x="29029" y="482327"/>
                  </a:lnTo>
                  <a:lnTo>
                    <a:pt x="50320" y="520751"/>
                  </a:lnTo>
                  <a:lnTo>
                    <a:pt x="76615" y="555616"/>
                  </a:lnTo>
                  <a:lnTo>
                    <a:pt x="107429" y="586440"/>
                  </a:lnTo>
                  <a:lnTo>
                    <a:pt x="142282" y="612740"/>
                  </a:lnTo>
                  <a:lnTo>
                    <a:pt x="180690" y="634035"/>
                  </a:lnTo>
                  <a:lnTo>
                    <a:pt x="222171" y="649842"/>
                  </a:lnTo>
                  <a:lnTo>
                    <a:pt x="266241" y="659680"/>
                  </a:lnTo>
                  <a:lnTo>
                    <a:pt x="312420" y="663067"/>
                  </a:lnTo>
                  <a:lnTo>
                    <a:pt x="535686" y="663067"/>
                  </a:lnTo>
                  <a:lnTo>
                    <a:pt x="535686" y="752475"/>
                  </a:lnTo>
                  <a:lnTo>
                    <a:pt x="714375" y="573786"/>
                  </a:lnTo>
                  <a:lnTo>
                    <a:pt x="535686" y="395224"/>
                  </a:lnTo>
                  <a:lnTo>
                    <a:pt x="535686" y="484505"/>
                  </a:lnTo>
                  <a:lnTo>
                    <a:pt x="312420" y="484505"/>
                  </a:lnTo>
                  <a:lnTo>
                    <a:pt x="270115" y="477678"/>
                  </a:lnTo>
                  <a:lnTo>
                    <a:pt x="233371" y="458666"/>
                  </a:lnTo>
                  <a:lnTo>
                    <a:pt x="204392" y="429668"/>
                  </a:lnTo>
                  <a:lnTo>
                    <a:pt x="185387" y="392886"/>
                  </a:lnTo>
                  <a:lnTo>
                    <a:pt x="178562" y="350519"/>
                  </a:lnTo>
                  <a:lnTo>
                    <a:pt x="178562" y="0"/>
                  </a:lnTo>
                  <a:close/>
                </a:path>
              </a:pathLst>
            </a:custGeom>
            <a:solidFill>
              <a:srgbClr val="1EC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48101" y="3433826"/>
              <a:ext cx="714375" cy="752475"/>
            </a:xfrm>
            <a:custGeom>
              <a:avLst/>
              <a:gdLst/>
              <a:ahLst/>
              <a:cxnLst/>
              <a:rect l="l" t="t" r="r" b="b"/>
              <a:pathLst>
                <a:path w="714375" h="752475">
                  <a:moveTo>
                    <a:pt x="0" y="0"/>
                  </a:moveTo>
                  <a:lnTo>
                    <a:pt x="0" y="350519"/>
                  </a:lnTo>
                  <a:lnTo>
                    <a:pt x="3386" y="396729"/>
                  </a:lnTo>
                  <a:lnTo>
                    <a:pt x="13223" y="440826"/>
                  </a:lnTo>
                  <a:lnTo>
                    <a:pt x="29029" y="482327"/>
                  </a:lnTo>
                  <a:lnTo>
                    <a:pt x="50320" y="520751"/>
                  </a:lnTo>
                  <a:lnTo>
                    <a:pt x="76615" y="555616"/>
                  </a:lnTo>
                  <a:lnTo>
                    <a:pt x="107429" y="586440"/>
                  </a:lnTo>
                  <a:lnTo>
                    <a:pt x="142282" y="612740"/>
                  </a:lnTo>
                  <a:lnTo>
                    <a:pt x="180690" y="634035"/>
                  </a:lnTo>
                  <a:lnTo>
                    <a:pt x="222171" y="649842"/>
                  </a:lnTo>
                  <a:lnTo>
                    <a:pt x="266241" y="659680"/>
                  </a:lnTo>
                  <a:lnTo>
                    <a:pt x="312420" y="663067"/>
                  </a:lnTo>
                  <a:lnTo>
                    <a:pt x="535686" y="663067"/>
                  </a:lnTo>
                  <a:lnTo>
                    <a:pt x="535686" y="752475"/>
                  </a:lnTo>
                  <a:lnTo>
                    <a:pt x="714375" y="573786"/>
                  </a:lnTo>
                  <a:lnTo>
                    <a:pt x="535686" y="395224"/>
                  </a:lnTo>
                  <a:lnTo>
                    <a:pt x="535686" y="484505"/>
                  </a:lnTo>
                  <a:lnTo>
                    <a:pt x="312420" y="484505"/>
                  </a:lnTo>
                  <a:lnTo>
                    <a:pt x="270115" y="477678"/>
                  </a:lnTo>
                  <a:lnTo>
                    <a:pt x="233371" y="458666"/>
                  </a:lnTo>
                  <a:lnTo>
                    <a:pt x="204392" y="429668"/>
                  </a:lnTo>
                  <a:lnTo>
                    <a:pt x="185387" y="392886"/>
                  </a:lnTo>
                  <a:lnTo>
                    <a:pt x="178562" y="350519"/>
                  </a:lnTo>
                  <a:lnTo>
                    <a:pt x="178562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EC0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615" y="368680"/>
            <a:ext cx="62407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Updates</a:t>
            </a:r>
            <a:r>
              <a:rPr spc="-150" dirty="0"/>
              <a:t> </a:t>
            </a:r>
            <a:r>
              <a:rPr dirty="0"/>
              <a:t>Application</a:t>
            </a:r>
            <a:r>
              <a:rPr spc="-30" dirty="0"/>
              <a:t> </a:t>
            </a:r>
            <a:r>
              <a:rPr dirty="0"/>
              <a:t>form</a:t>
            </a:r>
            <a:r>
              <a:rPr spc="-25" dirty="0"/>
              <a:t> </a:t>
            </a:r>
            <a:r>
              <a:rPr dirty="0"/>
              <a:t>part</a:t>
            </a:r>
            <a:r>
              <a:rPr spc="-35" dirty="0"/>
              <a:t> </a:t>
            </a:r>
            <a:r>
              <a:rPr spc="-50" dirty="0"/>
              <a:t>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0600" y="368680"/>
            <a:ext cx="5956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25" dirty="0">
                <a:solidFill>
                  <a:srgbClr val="004493"/>
                </a:solidFill>
                <a:latin typeface="Arial"/>
                <a:cs typeface="Arial"/>
              </a:rPr>
              <a:t>1/2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585" y="1659953"/>
            <a:ext cx="9480550" cy="2652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Impact</a:t>
            </a:r>
            <a:r>
              <a:rPr sz="2150" b="1" spc="1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criterion</a:t>
            </a:r>
            <a:r>
              <a:rPr sz="2150" b="1" spc="1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Section</a:t>
            </a:r>
            <a:r>
              <a:rPr sz="2150" b="1" spc="1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006CAE"/>
                </a:solidFill>
                <a:latin typeface="Arial"/>
                <a:cs typeface="Arial"/>
              </a:rPr>
              <a:t>2.1</a:t>
            </a:r>
            <a:endParaRPr sz="2150">
              <a:latin typeface="Arial"/>
              <a:cs typeface="Arial"/>
            </a:endParaRPr>
          </a:p>
          <a:p>
            <a:pPr marL="373380" indent="-342900">
              <a:lnSpc>
                <a:spcPct val="100000"/>
              </a:lnSpc>
              <a:spcBef>
                <a:spcPts val="2450"/>
              </a:spcBef>
              <a:buClr>
                <a:srgbClr val="921680"/>
              </a:buClr>
              <a:buChar char="•"/>
              <a:tabLst>
                <a:tab pos="37338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No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longer need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explain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general</a:t>
            </a:r>
            <a:r>
              <a:rPr sz="20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scientific,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economic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societal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endParaRPr sz="2000">
              <a:latin typeface="Arial"/>
              <a:cs typeface="Arial"/>
            </a:endParaRPr>
          </a:p>
          <a:p>
            <a:pPr marL="3733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impacts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as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they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already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taken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into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account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topic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expected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impact.</a:t>
            </a:r>
            <a:endParaRPr sz="2000">
              <a:latin typeface="Arial"/>
              <a:cs typeface="Arial"/>
            </a:endParaRPr>
          </a:p>
          <a:p>
            <a:pPr marL="373380" marR="340360" indent="-34353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•"/>
              <a:tabLst>
                <a:tab pos="37338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“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Project’s</a:t>
            </a:r>
            <a:r>
              <a:rPr sz="20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pathways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towards</a:t>
            </a: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impact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”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subsection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was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simplified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subpoint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b)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asking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detailed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indication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scale</a:t>
            </a:r>
            <a:r>
              <a:rPr sz="20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significance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project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contributions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was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removed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from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template.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now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ask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only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“Provide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quantified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estimates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when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possible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relevant”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615" y="375919"/>
            <a:ext cx="893191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348345" algn="l"/>
              </a:tabLst>
            </a:pPr>
            <a:r>
              <a:rPr dirty="0"/>
              <a:t>Updates</a:t>
            </a:r>
            <a:r>
              <a:rPr spc="-150" dirty="0"/>
              <a:t> </a:t>
            </a:r>
            <a:r>
              <a:rPr dirty="0"/>
              <a:t>Application</a:t>
            </a:r>
            <a:r>
              <a:rPr spc="-30" dirty="0"/>
              <a:t> </a:t>
            </a:r>
            <a:r>
              <a:rPr dirty="0"/>
              <a:t>form</a:t>
            </a:r>
            <a:r>
              <a:rPr spc="-25" dirty="0"/>
              <a:t> </a:t>
            </a:r>
            <a:r>
              <a:rPr dirty="0"/>
              <a:t>part</a:t>
            </a:r>
            <a:r>
              <a:rPr spc="-35" dirty="0"/>
              <a:t> </a:t>
            </a:r>
            <a:r>
              <a:rPr spc="-50" dirty="0"/>
              <a:t>B</a:t>
            </a:r>
            <a:r>
              <a:rPr dirty="0"/>
              <a:t>	</a:t>
            </a:r>
            <a:r>
              <a:rPr spc="-25" dirty="0"/>
              <a:t>2/2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9615" y="1477743"/>
            <a:ext cx="10022205" cy="467296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Implementation</a:t>
            </a:r>
            <a:r>
              <a:rPr sz="2150" b="1" spc="30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criterion</a:t>
            </a:r>
            <a:endParaRPr sz="2150">
              <a:latin typeface="Arial"/>
              <a:cs typeface="Arial"/>
            </a:endParaRPr>
          </a:p>
          <a:p>
            <a:pPr marL="368300" marR="361315" indent="-356235">
              <a:lnSpc>
                <a:spcPct val="100000"/>
              </a:lnSpc>
              <a:spcBef>
                <a:spcPts val="650"/>
              </a:spcBef>
              <a:buClr>
                <a:srgbClr val="921680"/>
              </a:buClr>
              <a:buFont typeface="Wingdings"/>
              <a:buChar char=""/>
              <a:tabLst>
                <a:tab pos="368300" algn="l"/>
              </a:tabLst>
            </a:pP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Table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3.1h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“Purchase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costs”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has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been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CAE"/>
                </a:solidFill>
                <a:latin typeface="Arial"/>
                <a:cs typeface="Arial"/>
              </a:rPr>
              <a:t>simplified</a:t>
            </a:r>
            <a:r>
              <a:rPr sz="20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it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now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only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covers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equipment costs</a:t>
            </a:r>
            <a:endParaRPr sz="2000">
              <a:latin typeface="Arial"/>
              <a:cs typeface="Arial"/>
            </a:endParaRPr>
          </a:p>
          <a:p>
            <a:pPr marL="368300" marR="94615" indent="-356235">
              <a:lnSpc>
                <a:spcPct val="100000"/>
              </a:lnSpc>
              <a:spcBef>
                <a:spcPts val="610"/>
              </a:spcBef>
              <a:buClr>
                <a:srgbClr val="921680"/>
              </a:buClr>
              <a:buFont typeface="Wingdings"/>
              <a:buChar char=""/>
              <a:tabLst>
                <a:tab pos="368300" algn="l"/>
              </a:tabLst>
            </a:pP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Tables</a:t>
            </a:r>
            <a:r>
              <a:rPr sz="20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3.1i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“Other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costs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categories”,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table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3.1j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“In-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kind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contributions”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have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been </a:t>
            </a:r>
            <a:r>
              <a:rPr sz="2000" spc="-10" dirty="0">
                <a:solidFill>
                  <a:srgbClr val="006CAE"/>
                </a:solidFill>
                <a:latin typeface="Arial"/>
                <a:cs typeface="Arial"/>
              </a:rPr>
              <a:t>removed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  <a:buClr>
                <a:srgbClr val="921680"/>
              </a:buClr>
              <a:buFont typeface="Wingdings"/>
              <a:buChar char=""/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New</a:t>
            </a:r>
            <a:r>
              <a:rPr sz="2150" b="1" spc="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standard</a:t>
            </a:r>
            <a:r>
              <a:rPr sz="2150" b="1" spc="10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06CAE"/>
                </a:solidFill>
                <a:latin typeface="Arial"/>
                <a:cs typeface="Arial"/>
              </a:rPr>
              <a:t>page</a:t>
            </a:r>
            <a:r>
              <a:rPr sz="2150" b="1" spc="1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06CAE"/>
                </a:solidFill>
                <a:latin typeface="Arial"/>
                <a:cs typeface="Arial"/>
              </a:rPr>
              <a:t>limits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Following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simplification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sections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3,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page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limits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application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form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part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are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reduced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5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pages</a:t>
            </a:r>
            <a:endParaRPr sz="2000">
              <a:latin typeface="Arial"/>
              <a:cs typeface="Arial"/>
            </a:endParaRPr>
          </a:p>
          <a:p>
            <a:pPr marL="1987550" lvl="1" indent="-360680">
              <a:lnSpc>
                <a:spcPct val="100000"/>
              </a:lnSpc>
              <a:spcBef>
                <a:spcPts val="610"/>
              </a:spcBef>
              <a:buClr>
                <a:srgbClr val="921680"/>
              </a:buClr>
              <a:buFont typeface="Wingdings"/>
              <a:buChar char=""/>
              <a:tabLst>
                <a:tab pos="19875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40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pages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actual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costs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RIA</a:t>
            </a:r>
            <a:r>
              <a:rPr sz="2000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  <a:p>
            <a:pPr marL="1987550" lvl="1" indent="-360680">
              <a:lnSpc>
                <a:spcPct val="100000"/>
              </a:lnSpc>
              <a:spcBef>
                <a:spcPts val="605"/>
              </a:spcBef>
              <a:buClr>
                <a:srgbClr val="921680"/>
              </a:buClr>
              <a:buFont typeface="Wingdings"/>
              <a:buChar char=""/>
              <a:tabLst>
                <a:tab pos="19875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45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pages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r>
              <a:rPr sz="20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RIA</a:t>
            </a:r>
            <a:r>
              <a:rPr sz="2000" spc="-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  <a:p>
            <a:pPr marL="1987550" lvl="1" indent="-360680">
              <a:lnSpc>
                <a:spcPct val="100000"/>
              </a:lnSpc>
              <a:spcBef>
                <a:spcPts val="605"/>
              </a:spcBef>
              <a:buClr>
                <a:srgbClr val="921680"/>
              </a:buClr>
              <a:buFont typeface="Wingdings"/>
              <a:buChar char=""/>
              <a:tabLst>
                <a:tab pos="19875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25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pages for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actual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costs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CSA</a:t>
            </a:r>
            <a:endParaRPr sz="2000">
              <a:latin typeface="Arial"/>
              <a:cs typeface="Arial"/>
            </a:endParaRPr>
          </a:p>
          <a:p>
            <a:pPr marL="1987550" lvl="1" indent="-360680">
              <a:lnSpc>
                <a:spcPct val="100000"/>
              </a:lnSpc>
              <a:spcBef>
                <a:spcPts val="600"/>
              </a:spcBef>
              <a:buClr>
                <a:srgbClr val="921680"/>
              </a:buClr>
              <a:buFont typeface="Wingdings"/>
              <a:buChar char=""/>
              <a:tabLst>
                <a:tab pos="19875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28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pages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CSA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645" y="4839627"/>
            <a:ext cx="1026851" cy="903355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130"/>
              </a:spcBef>
            </a:pPr>
            <a:r>
              <a:rPr dirty="0"/>
              <a:t>Gender</a:t>
            </a:r>
            <a:r>
              <a:rPr spc="-55" dirty="0"/>
              <a:t> </a:t>
            </a:r>
            <a:r>
              <a:rPr dirty="0"/>
              <a:t>Dimension</a:t>
            </a:r>
            <a:r>
              <a:rPr spc="-20" dirty="0"/>
              <a:t> </a:t>
            </a:r>
            <a:r>
              <a:rPr dirty="0"/>
              <a:t>in</a:t>
            </a:r>
            <a:r>
              <a:rPr spc="-90" dirty="0"/>
              <a:t> </a:t>
            </a:r>
            <a:r>
              <a:rPr dirty="0"/>
              <a:t>submitted</a:t>
            </a:r>
            <a:r>
              <a:rPr spc="-20" dirty="0"/>
              <a:t> </a:t>
            </a:r>
            <a:r>
              <a:rPr dirty="0"/>
              <a:t>proposals</a:t>
            </a:r>
            <a:r>
              <a:rPr spc="-70" dirty="0"/>
              <a:t> </a:t>
            </a:r>
            <a:r>
              <a:rPr spc="-10" dirty="0"/>
              <a:t>(RIA)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182" y="1015493"/>
            <a:ext cx="10055860" cy="356171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150" b="1" dirty="0">
                <a:solidFill>
                  <a:srgbClr val="921680"/>
                </a:solidFill>
                <a:latin typeface="Arial"/>
                <a:cs typeface="Arial"/>
              </a:rPr>
              <a:t>Mandatory</a:t>
            </a:r>
            <a:r>
              <a:rPr sz="2150" b="1" spc="-9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921680"/>
                </a:solidFill>
                <a:latin typeface="Arial"/>
                <a:cs typeface="Arial"/>
              </a:rPr>
              <a:t>requirement</a:t>
            </a:r>
            <a:endParaRPr sz="215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  <a:spcBef>
                <a:spcPts val="117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Gender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Dimension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R&amp;I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content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must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addressed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unless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explicitly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excluded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topic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(e.g.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DEV-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01-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01,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DEV-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01-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05,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EOSC-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01,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TECH-01-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01)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000" b="1" spc="-10" dirty="0">
                <a:solidFill>
                  <a:srgbClr val="921680"/>
                </a:solidFill>
                <a:latin typeface="Arial"/>
                <a:cs typeface="Arial"/>
              </a:rPr>
              <a:t>Two</a:t>
            </a:r>
            <a:r>
              <a:rPr sz="2000" b="1" spc="-6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different</a:t>
            </a:r>
            <a:r>
              <a:rPr sz="2000" b="1" spc="-5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921680"/>
                </a:solidFill>
                <a:latin typeface="Arial"/>
                <a:cs typeface="Arial"/>
              </a:rPr>
              <a:t>concepts</a:t>
            </a:r>
            <a:r>
              <a:rPr sz="2000" b="1" spc="-11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do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not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confuse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them</a:t>
            </a:r>
            <a:endParaRPr sz="2000">
              <a:latin typeface="Arial"/>
              <a:cs typeface="Arial"/>
            </a:endParaRPr>
          </a:p>
          <a:p>
            <a:pPr marL="12700" marR="10795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Gender</a:t>
            </a:r>
            <a:r>
              <a:rPr sz="2000" b="1" spc="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Dimension</a:t>
            </a:r>
            <a:r>
              <a:rPr sz="2000" b="1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b="1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R&amp;I</a:t>
            </a:r>
            <a:r>
              <a:rPr sz="20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content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:</a:t>
            </a:r>
            <a:r>
              <a:rPr sz="200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Integrating</a:t>
            </a:r>
            <a:r>
              <a:rPr sz="20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sex,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gender,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intersectional</a:t>
            </a:r>
            <a:r>
              <a:rPr sz="200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analysis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into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design,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methodology,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outcomes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Gender</a:t>
            </a:r>
            <a:r>
              <a:rPr sz="2000" b="1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Balance</a:t>
            </a:r>
            <a:r>
              <a:rPr sz="2000" b="1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b="1" spc="1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Project</a:t>
            </a:r>
            <a:r>
              <a:rPr sz="2000" b="1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Teams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:</a:t>
            </a:r>
            <a:r>
              <a:rPr sz="200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Ensure</a:t>
            </a:r>
            <a:r>
              <a:rPr sz="200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fair</a:t>
            </a:r>
            <a:r>
              <a:rPr sz="2000" spc="1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representation</a:t>
            </a:r>
            <a:r>
              <a:rPr sz="200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all</a:t>
            </a:r>
            <a:r>
              <a:rPr sz="200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genders</a:t>
            </a:r>
            <a:r>
              <a:rPr sz="200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among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project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staff.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Important,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but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not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substitute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Gender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Dimension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R&amp;I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content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Why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Gender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Dimension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matters?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182" y="4547552"/>
            <a:ext cx="100501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Clr>
                <a:srgbClr val="921680"/>
              </a:buClr>
              <a:buChar char="•"/>
              <a:tabLst>
                <a:tab pos="355600" algn="l"/>
                <a:tab pos="1627505" algn="l"/>
                <a:tab pos="2830830" algn="l"/>
                <a:tab pos="4331335" algn="l"/>
                <a:tab pos="5123180" algn="l"/>
                <a:tab pos="5775960" algn="l"/>
                <a:tab pos="7624445" algn="l"/>
                <a:tab pos="8983980" algn="l"/>
              </a:tabLst>
            </a:pP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Improves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scientific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excellence,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rigor,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reproducibility.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Enhances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creativity,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2450" y="5553075"/>
            <a:ext cx="662305" cy="843280"/>
            <a:chOff x="552450" y="5553075"/>
            <a:chExt cx="662305" cy="843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450" y="5553075"/>
              <a:ext cx="661987" cy="5381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450" y="5857875"/>
              <a:ext cx="661987" cy="53816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98182" y="4703698"/>
            <a:ext cx="9532620" cy="1551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42900">
              <a:lnSpc>
                <a:spcPct val="150300"/>
              </a:lnSpc>
              <a:spcBef>
                <a:spcPts val="90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innovation,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market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opportunities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increases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societal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relevance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impact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proposal:</a:t>
            </a:r>
            <a:endParaRPr sz="2000">
              <a:latin typeface="Arial"/>
              <a:cs typeface="Arial"/>
            </a:endParaRPr>
          </a:p>
          <a:p>
            <a:pPr marL="431800" marR="162179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Risk: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Confusing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two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→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weak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non-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compliant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proposal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Opportunity: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Proper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integration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part</a:t>
            </a:r>
            <a:r>
              <a:rPr sz="20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Excellence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evaluation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5712" y="1541525"/>
            <a:ext cx="10727055" cy="5126355"/>
            <a:chOff x="1255712" y="1541525"/>
            <a:chExt cx="10727055" cy="5126355"/>
          </a:xfrm>
        </p:grpSpPr>
        <p:sp>
          <p:nvSpPr>
            <p:cNvPr id="3" name="object 3"/>
            <p:cNvSpPr/>
            <p:nvPr/>
          </p:nvSpPr>
          <p:spPr>
            <a:xfrm>
              <a:off x="1262062" y="1547875"/>
              <a:ext cx="9487535" cy="3819525"/>
            </a:xfrm>
            <a:custGeom>
              <a:avLst/>
              <a:gdLst/>
              <a:ahLst/>
              <a:cxnLst/>
              <a:rect l="l" t="t" r="r" b="b"/>
              <a:pathLst>
                <a:path w="9487535" h="3819525">
                  <a:moveTo>
                    <a:pt x="0" y="152400"/>
                  </a:moveTo>
                  <a:lnTo>
                    <a:pt x="7771" y="104217"/>
                  </a:lnTo>
                  <a:lnTo>
                    <a:pt x="29409" y="62380"/>
                  </a:lnTo>
                  <a:lnTo>
                    <a:pt x="62394" y="29394"/>
                  </a:lnTo>
                  <a:lnTo>
                    <a:pt x="104209" y="7766"/>
                  </a:lnTo>
                  <a:lnTo>
                    <a:pt x="152336" y="0"/>
                  </a:lnTo>
                  <a:lnTo>
                    <a:pt x="9334563" y="0"/>
                  </a:lnTo>
                  <a:lnTo>
                    <a:pt x="9382697" y="7766"/>
                  </a:lnTo>
                  <a:lnTo>
                    <a:pt x="9424528" y="29394"/>
                  </a:lnTo>
                  <a:lnTo>
                    <a:pt x="9457532" y="62380"/>
                  </a:lnTo>
                  <a:lnTo>
                    <a:pt x="9479185" y="104217"/>
                  </a:lnTo>
                  <a:lnTo>
                    <a:pt x="9486963" y="152400"/>
                  </a:lnTo>
                  <a:lnTo>
                    <a:pt x="9486963" y="762000"/>
                  </a:lnTo>
                  <a:lnTo>
                    <a:pt x="9479185" y="810134"/>
                  </a:lnTo>
                  <a:lnTo>
                    <a:pt x="9457532" y="851964"/>
                  </a:lnTo>
                  <a:lnTo>
                    <a:pt x="9424528" y="884968"/>
                  </a:lnTo>
                  <a:lnTo>
                    <a:pt x="9382697" y="906621"/>
                  </a:lnTo>
                  <a:lnTo>
                    <a:pt x="9334563" y="914400"/>
                  </a:lnTo>
                  <a:lnTo>
                    <a:pt x="152336" y="914400"/>
                  </a:lnTo>
                  <a:lnTo>
                    <a:pt x="104209" y="906621"/>
                  </a:lnTo>
                  <a:lnTo>
                    <a:pt x="62394" y="884968"/>
                  </a:lnTo>
                  <a:lnTo>
                    <a:pt x="29409" y="851964"/>
                  </a:lnTo>
                  <a:lnTo>
                    <a:pt x="7771" y="810134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  <a:path w="9487535" h="3819525">
                  <a:moveTo>
                    <a:pt x="0" y="1123950"/>
                  </a:moveTo>
                  <a:lnTo>
                    <a:pt x="7771" y="1075767"/>
                  </a:lnTo>
                  <a:lnTo>
                    <a:pt x="29409" y="1033930"/>
                  </a:lnTo>
                  <a:lnTo>
                    <a:pt x="62394" y="1000944"/>
                  </a:lnTo>
                  <a:lnTo>
                    <a:pt x="104209" y="979316"/>
                  </a:lnTo>
                  <a:lnTo>
                    <a:pt x="152336" y="971550"/>
                  </a:lnTo>
                  <a:lnTo>
                    <a:pt x="9334563" y="971550"/>
                  </a:lnTo>
                  <a:lnTo>
                    <a:pt x="9382697" y="979316"/>
                  </a:lnTo>
                  <a:lnTo>
                    <a:pt x="9424528" y="1000944"/>
                  </a:lnTo>
                  <a:lnTo>
                    <a:pt x="9457532" y="1033930"/>
                  </a:lnTo>
                  <a:lnTo>
                    <a:pt x="9479185" y="1075767"/>
                  </a:lnTo>
                  <a:lnTo>
                    <a:pt x="9486963" y="1123950"/>
                  </a:lnTo>
                  <a:lnTo>
                    <a:pt x="9486963" y="1733550"/>
                  </a:lnTo>
                  <a:lnTo>
                    <a:pt x="9479185" y="1781684"/>
                  </a:lnTo>
                  <a:lnTo>
                    <a:pt x="9457532" y="1823514"/>
                  </a:lnTo>
                  <a:lnTo>
                    <a:pt x="9424528" y="1856518"/>
                  </a:lnTo>
                  <a:lnTo>
                    <a:pt x="9382697" y="1878171"/>
                  </a:lnTo>
                  <a:lnTo>
                    <a:pt x="9334563" y="1885950"/>
                  </a:lnTo>
                  <a:lnTo>
                    <a:pt x="152336" y="1885950"/>
                  </a:lnTo>
                  <a:lnTo>
                    <a:pt x="104209" y="1878171"/>
                  </a:lnTo>
                  <a:lnTo>
                    <a:pt x="62394" y="1856518"/>
                  </a:lnTo>
                  <a:lnTo>
                    <a:pt x="29409" y="1823514"/>
                  </a:lnTo>
                  <a:lnTo>
                    <a:pt x="7771" y="1781684"/>
                  </a:lnTo>
                  <a:lnTo>
                    <a:pt x="0" y="1733550"/>
                  </a:lnTo>
                  <a:lnTo>
                    <a:pt x="0" y="1123950"/>
                  </a:lnTo>
                  <a:close/>
                </a:path>
                <a:path w="9487535" h="3819525">
                  <a:moveTo>
                    <a:pt x="0" y="2095500"/>
                  </a:moveTo>
                  <a:lnTo>
                    <a:pt x="7771" y="2047317"/>
                  </a:lnTo>
                  <a:lnTo>
                    <a:pt x="29409" y="2005480"/>
                  </a:lnTo>
                  <a:lnTo>
                    <a:pt x="62394" y="1972494"/>
                  </a:lnTo>
                  <a:lnTo>
                    <a:pt x="104209" y="1950866"/>
                  </a:lnTo>
                  <a:lnTo>
                    <a:pt x="152336" y="1943100"/>
                  </a:lnTo>
                  <a:lnTo>
                    <a:pt x="9334563" y="1943100"/>
                  </a:lnTo>
                  <a:lnTo>
                    <a:pt x="9382697" y="1950866"/>
                  </a:lnTo>
                  <a:lnTo>
                    <a:pt x="9424528" y="1972494"/>
                  </a:lnTo>
                  <a:lnTo>
                    <a:pt x="9457532" y="2005480"/>
                  </a:lnTo>
                  <a:lnTo>
                    <a:pt x="9479185" y="2047317"/>
                  </a:lnTo>
                  <a:lnTo>
                    <a:pt x="9486963" y="2095500"/>
                  </a:lnTo>
                  <a:lnTo>
                    <a:pt x="9486963" y="2705100"/>
                  </a:lnTo>
                  <a:lnTo>
                    <a:pt x="9479185" y="2753234"/>
                  </a:lnTo>
                  <a:lnTo>
                    <a:pt x="9457532" y="2795064"/>
                  </a:lnTo>
                  <a:lnTo>
                    <a:pt x="9424528" y="2828068"/>
                  </a:lnTo>
                  <a:lnTo>
                    <a:pt x="9382697" y="2849721"/>
                  </a:lnTo>
                  <a:lnTo>
                    <a:pt x="9334563" y="2857500"/>
                  </a:lnTo>
                  <a:lnTo>
                    <a:pt x="152336" y="2857500"/>
                  </a:lnTo>
                  <a:lnTo>
                    <a:pt x="104209" y="2849721"/>
                  </a:lnTo>
                  <a:lnTo>
                    <a:pt x="62394" y="2828068"/>
                  </a:lnTo>
                  <a:lnTo>
                    <a:pt x="29409" y="2795064"/>
                  </a:lnTo>
                  <a:lnTo>
                    <a:pt x="7771" y="2753234"/>
                  </a:lnTo>
                  <a:lnTo>
                    <a:pt x="0" y="2705100"/>
                  </a:lnTo>
                  <a:lnTo>
                    <a:pt x="0" y="2095500"/>
                  </a:lnTo>
                  <a:close/>
                </a:path>
                <a:path w="9487535" h="3819525">
                  <a:moveTo>
                    <a:pt x="0" y="3065399"/>
                  </a:moveTo>
                  <a:lnTo>
                    <a:pt x="7686" y="3017729"/>
                  </a:lnTo>
                  <a:lnTo>
                    <a:pt x="29092" y="2976344"/>
                  </a:lnTo>
                  <a:lnTo>
                    <a:pt x="61735" y="2943719"/>
                  </a:lnTo>
                  <a:lnTo>
                    <a:pt x="103136" y="2922329"/>
                  </a:lnTo>
                  <a:lnTo>
                    <a:pt x="150812" y="2914650"/>
                  </a:lnTo>
                  <a:lnTo>
                    <a:pt x="9336087" y="2914650"/>
                  </a:lnTo>
                  <a:lnTo>
                    <a:pt x="9383770" y="2922329"/>
                  </a:lnTo>
                  <a:lnTo>
                    <a:pt x="9425186" y="2943719"/>
                  </a:lnTo>
                  <a:lnTo>
                    <a:pt x="9457849" y="2976344"/>
                  </a:lnTo>
                  <a:lnTo>
                    <a:pt x="9479270" y="3017729"/>
                  </a:lnTo>
                  <a:lnTo>
                    <a:pt x="9486963" y="3065399"/>
                  </a:lnTo>
                  <a:lnTo>
                    <a:pt x="9486963" y="3668649"/>
                  </a:lnTo>
                  <a:lnTo>
                    <a:pt x="9479270" y="3716331"/>
                  </a:lnTo>
                  <a:lnTo>
                    <a:pt x="9457849" y="3757748"/>
                  </a:lnTo>
                  <a:lnTo>
                    <a:pt x="9425186" y="3790410"/>
                  </a:lnTo>
                  <a:lnTo>
                    <a:pt x="9383770" y="3811831"/>
                  </a:lnTo>
                  <a:lnTo>
                    <a:pt x="9336087" y="3819525"/>
                  </a:lnTo>
                  <a:lnTo>
                    <a:pt x="150812" y="3819525"/>
                  </a:lnTo>
                  <a:lnTo>
                    <a:pt x="103136" y="3811831"/>
                  </a:lnTo>
                  <a:lnTo>
                    <a:pt x="61735" y="3790410"/>
                  </a:lnTo>
                  <a:lnTo>
                    <a:pt x="29092" y="3757748"/>
                  </a:lnTo>
                  <a:lnTo>
                    <a:pt x="7686" y="3716331"/>
                  </a:lnTo>
                  <a:lnTo>
                    <a:pt x="0" y="3668649"/>
                  </a:lnTo>
                  <a:lnTo>
                    <a:pt x="0" y="3065399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2062" y="5424550"/>
              <a:ext cx="9487535" cy="914400"/>
            </a:xfrm>
            <a:custGeom>
              <a:avLst/>
              <a:gdLst/>
              <a:ahLst/>
              <a:cxnLst/>
              <a:rect l="l" t="t" r="r" b="b"/>
              <a:pathLst>
                <a:path w="9487535" h="914400">
                  <a:moveTo>
                    <a:pt x="9334563" y="0"/>
                  </a:moveTo>
                  <a:lnTo>
                    <a:pt x="152336" y="0"/>
                  </a:lnTo>
                  <a:lnTo>
                    <a:pt x="104209" y="7766"/>
                  </a:lnTo>
                  <a:lnTo>
                    <a:pt x="62394" y="29394"/>
                  </a:lnTo>
                  <a:lnTo>
                    <a:pt x="29409" y="62380"/>
                  </a:lnTo>
                  <a:lnTo>
                    <a:pt x="7771" y="104217"/>
                  </a:lnTo>
                  <a:lnTo>
                    <a:pt x="0" y="152400"/>
                  </a:lnTo>
                  <a:lnTo>
                    <a:pt x="0" y="761936"/>
                  </a:lnTo>
                  <a:lnTo>
                    <a:pt x="7771" y="810104"/>
                  </a:lnTo>
                  <a:lnTo>
                    <a:pt x="29409" y="851939"/>
                  </a:lnTo>
                  <a:lnTo>
                    <a:pt x="62394" y="884930"/>
                  </a:lnTo>
                  <a:lnTo>
                    <a:pt x="104209" y="906566"/>
                  </a:lnTo>
                  <a:lnTo>
                    <a:pt x="152336" y="914336"/>
                  </a:lnTo>
                  <a:lnTo>
                    <a:pt x="9334563" y="914336"/>
                  </a:lnTo>
                  <a:lnTo>
                    <a:pt x="9382697" y="906566"/>
                  </a:lnTo>
                  <a:lnTo>
                    <a:pt x="9424528" y="884930"/>
                  </a:lnTo>
                  <a:lnTo>
                    <a:pt x="9457532" y="851939"/>
                  </a:lnTo>
                  <a:lnTo>
                    <a:pt x="9479185" y="810104"/>
                  </a:lnTo>
                  <a:lnTo>
                    <a:pt x="9486963" y="761936"/>
                  </a:lnTo>
                  <a:lnTo>
                    <a:pt x="9486963" y="152400"/>
                  </a:lnTo>
                  <a:lnTo>
                    <a:pt x="9479185" y="104217"/>
                  </a:lnTo>
                  <a:lnTo>
                    <a:pt x="9457532" y="62380"/>
                  </a:lnTo>
                  <a:lnTo>
                    <a:pt x="9424528" y="29394"/>
                  </a:lnTo>
                  <a:lnTo>
                    <a:pt x="9382697" y="7766"/>
                  </a:lnTo>
                  <a:lnTo>
                    <a:pt x="9334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2062" y="5424550"/>
              <a:ext cx="9487535" cy="914400"/>
            </a:xfrm>
            <a:custGeom>
              <a:avLst/>
              <a:gdLst/>
              <a:ahLst/>
              <a:cxnLst/>
              <a:rect l="l" t="t" r="r" b="b"/>
              <a:pathLst>
                <a:path w="9487535" h="914400">
                  <a:moveTo>
                    <a:pt x="0" y="152400"/>
                  </a:moveTo>
                  <a:lnTo>
                    <a:pt x="7771" y="104217"/>
                  </a:lnTo>
                  <a:lnTo>
                    <a:pt x="29409" y="62380"/>
                  </a:lnTo>
                  <a:lnTo>
                    <a:pt x="62394" y="29394"/>
                  </a:lnTo>
                  <a:lnTo>
                    <a:pt x="104209" y="7766"/>
                  </a:lnTo>
                  <a:lnTo>
                    <a:pt x="152336" y="0"/>
                  </a:lnTo>
                  <a:lnTo>
                    <a:pt x="9334563" y="0"/>
                  </a:lnTo>
                  <a:lnTo>
                    <a:pt x="9382697" y="7766"/>
                  </a:lnTo>
                  <a:lnTo>
                    <a:pt x="9424528" y="29394"/>
                  </a:lnTo>
                  <a:lnTo>
                    <a:pt x="9457532" y="62380"/>
                  </a:lnTo>
                  <a:lnTo>
                    <a:pt x="9479185" y="104217"/>
                  </a:lnTo>
                  <a:lnTo>
                    <a:pt x="9486963" y="152400"/>
                  </a:lnTo>
                  <a:lnTo>
                    <a:pt x="9486963" y="761936"/>
                  </a:lnTo>
                  <a:lnTo>
                    <a:pt x="9479185" y="810104"/>
                  </a:lnTo>
                  <a:lnTo>
                    <a:pt x="9457532" y="851939"/>
                  </a:lnTo>
                  <a:lnTo>
                    <a:pt x="9424528" y="884930"/>
                  </a:lnTo>
                  <a:lnTo>
                    <a:pt x="9382697" y="906566"/>
                  </a:lnTo>
                  <a:lnTo>
                    <a:pt x="9334563" y="914336"/>
                  </a:lnTo>
                  <a:lnTo>
                    <a:pt x="152336" y="914336"/>
                  </a:lnTo>
                  <a:lnTo>
                    <a:pt x="104209" y="906566"/>
                  </a:lnTo>
                  <a:lnTo>
                    <a:pt x="62394" y="884930"/>
                  </a:lnTo>
                  <a:lnTo>
                    <a:pt x="29409" y="851939"/>
                  </a:lnTo>
                  <a:lnTo>
                    <a:pt x="7771" y="810104"/>
                  </a:lnTo>
                  <a:lnTo>
                    <a:pt x="0" y="761936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60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78909" y="286385"/>
            <a:ext cx="4238625" cy="964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" algn="ctr">
              <a:lnSpc>
                <a:spcPts val="4200"/>
              </a:lnSpc>
              <a:spcBef>
                <a:spcPts val="105"/>
              </a:spcBef>
            </a:pPr>
            <a:r>
              <a:rPr sz="3600" spc="-35" dirty="0">
                <a:solidFill>
                  <a:srgbClr val="F39E0C"/>
                </a:solidFill>
              </a:rPr>
              <a:t>INFRADEV-</a:t>
            </a:r>
            <a:r>
              <a:rPr sz="3600" spc="-25" dirty="0">
                <a:solidFill>
                  <a:srgbClr val="F39E0C"/>
                </a:solidFill>
              </a:rPr>
              <a:t>01</a:t>
            </a:r>
            <a:endParaRPr sz="3600"/>
          </a:p>
          <a:p>
            <a:pPr algn="ctr">
              <a:lnSpc>
                <a:spcPts val="3180"/>
              </a:lnSpc>
            </a:pPr>
            <a:r>
              <a:rPr sz="2750" dirty="0"/>
              <a:t>Expected</a:t>
            </a:r>
            <a:r>
              <a:rPr sz="2750" spc="215" dirty="0"/>
              <a:t> </a:t>
            </a:r>
            <a:r>
              <a:rPr sz="2750" dirty="0"/>
              <a:t>Outcomes</a:t>
            </a:r>
            <a:r>
              <a:rPr sz="2750" spc="229" dirty="0"/>
              <a:t> </a:t>
            </a:r>
            <a:r>
              <a:rPr sz="2750" spc="-10" dirty="0"/>
              <a:t>(All)</a:t>
            </a:r>
            <a:endParaRPr sz="2750"/>
          </a:p>
        </p:txBody>
      </p:sp>
      <p:sp>
        <p:nvSpPr>
          <p:cNvPr id="7" name="object 7"/>
          <p:cNvSpPr txBox="1"/>
          <p:nvPr/>
        </p:nvSpPr>
        <p:spPr>
          <a:xfrm>
            <a:off x="1379855" y="1774761"/>
            <a:ext cx="9073515" cy="427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PLANNING</a:t>
            </a:r>
            <a:r>
              <a:rPr sz="24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DECISION</a:t>
            </a:r>
            <a:r>
              <a:rPr sz="24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MAKING</a:t>
            </a:r>
            <a:r>
              <a:rPr sz="2400" b="1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24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RIs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Alignment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with</a:t>
            </a:r>
            <a:r>
              <a:rPr sz="24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EXCELLENT</a:t>
            </a:r>
            <a:r>
              <a:rPr sz="2400" b="1" spc="-7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SCIENCE</a:t>
            </a: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,</a:t>
            </a:r>
            <a:r>
              <a:rPr sz="2400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FRONTIER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</a:pPr>
            <a:r>
              <a:rPr sz="2400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spc="-8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TECHNOLOGY</a:t>
            </a:r>
            <a:r>
              <a:rPr sz="2400" b="1" spc="-6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6CAE"/>
                </a:solidFill>
                <a:latin typeface="Arial"/>
                <a:cs typeface="Arial"/>
              </a:rPr>
              <a:t>INNOVATION’s</a:t>
            </a:r>
            <a:r>
              <a:rPr sz="2400" b="1" spc="-13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ADVANCEMENTS</a:t>
            </a:r>
            <a:endParaRPr sz="2400">
              <a:latin typeface="Arial"/>
              <a:cs typeface="Arial"/>
            </a:endParaRPr>
          </a:p>
          <a:p>
            <a:pPr marL="12700" marR="895350">
              <a:lnSpc>
                <a:spcPts val="2480"/>
              </a:lnSpc>
              <a:spcBef>
                <a:spcPts val="2710"/>
              </a:spcBef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INCREASE</a:t>
            </a:r>
            <a:r>
              <a:rPr sz="2400" b="1" spc="-114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PERFORMANCE,</a:t>
            </a:r>
            <a:r>
              <a:rPr sz="2400" b="1" spc="-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SCIENTIFIC</a:t>
            </a:r>
            <a:r>
              <a:rPr sz="2400" b="1" spc="-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CAPACITY</a:t>
            </a:r>
            <a:r>
              <a:rPr sz="2400" b="1" spc="-1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CAE"/>
                </a:solidFill>
                <a:latin typeface="Arial"/>
                <a:cs typeface="Arial"/>
              </a:rPr>
              <a:t>and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EXCELLENCE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NEW</a:t>
            </a:r>
            <a:r>
              <a:rPr sz="2400" b="1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SERVICES</a:t>
            </a:r>
            <a:r>
              <a:rPr sz="24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and</a:t>
            </a:r>
            <a:r>
              <a:rPr sz="2400" b="1" spc="-1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ACCESS</a:t>
            </a:r>
            <a:r>
              <a:rPr sz="2400" b="1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opportunities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1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REDUCTION</a:t>
            </a:r>
            <a:r>
              <a:rPr sz="2400" b="1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2400" b="1" spc="-9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CAE"/>
                </a:solidFill>
                <a:latin typeface="Arial"/>
                <a:cs typeface="Arial"/>
              </a:rPr>
              <a:t>ENVIRONMENTAL</a:t>
            </a:r>
            <a:r>
              <a:rPr sz="2400" b="1" spc="-9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CAE"/>
                </a:solidFill>
                <a:latin typeface="Arial"/>
                <a:cs typeface="Arial"/>
              </a:rPr>
              <a:t>IMPACTS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1312" y="1608200"/>
            <a:ext cx="793750" cy="717550"/>
            <a:chOff x="341312" y="1608200"/>
            <a:chExt cx="793750" cy="717550"/>
          </a:xfrm>
        </p:grpSpPr>
        <p:sp>
          <p:nvSpPr>
            <p:cNvPr id="9" name="object 9"/>
            <p:cNvSpPr/>
            <p:nvPr/>
          </p:nvSpPr>
          <p:spPr>
            <a:xfrm>
              <a:off x="464629" y="1660308"/>
              <a:ext cx="547370" cy="585470"/>
            </a:xfrm>
            <a:custGeom>
              <a:avLst/>
              <a:gdLst/>
              <a:ahLst/>
              <a:cxnLst/>
              <a:rect l="l" t="t" r="r" b="b"/>
              <a:pathLst>
                <a:path w="547369" h="585469">
                  <a:moveTo>
                    <a:pt x="198856" y="279209"/>
                  </a:moveTo>
                  <a:lnTo>
                    <a:pt x="196202" y="267335"/>
                  </a:lnTo>
                  <a:lnTo>
                    <a:pt x="188950" y="257632"/>
                  </a:lnTo>
                  <a:lnTo>
                    <a:pt x="178206" y="251091"/>
                  </a:lnTo>
                  <a:lnTo>
                    <a:pt x="165049" y="248704"/>
                  </a:lnTo>
                  <a:lnTo>
                    <a:pt x="151879" y="251091"/>
                  </a:lnTo>
                  <a:lnTo>
                    <a:pt x="141135" y="257632"/>
                  </a:lnTo>
                  <a:lnTo>
                    <a:pt x="133883" y="267335"/>
                  </a:lnTo>
                  <a:lnTo>
                    <a:pt x="131229" y="279209"/>
                  </a:lnTo>
                  <a:lnTo>
                    <a:pt x="133883" y="291096"/>
                  </a:lnTo>
                  <a:lnTo>
                    <a:pt x="141135" y="300786"/>
                  </a:lnTo>
                  <a:lnTo>
                    <a:pt x="151879" y="307327"/>
                  </a:lnTo>
                  <a:lnTo>
                    <a:pt x="165049" y="309727"/>
                  </a:lnTo>
                  <a:lnTo>
                    <a:pt x="178206" y="307327"/>
                  </a:lnTo>
                  <a:lnTo>
                    <a:pt x="188950" y="300786"/>
                  </a:lnTo>
                  <a:lnTo>
                    <a:pt x="196202" y="291096"/>
                  </a:lnTo>
                  <a:lnTo>
                    <a:pt x="198856" y="279209"/>
                  </a:lnTo>
                  <a:close/>
                </a:path>
                <a:path w="547369" h="585469">
                  <a:moveTo>
                    <a:pt x="300304" y="131737"/>
                  </a:moveTo>
                  <a:lnTo>
                    <a:pt x="297624" y="119913"/>
                  </a:lnTo>
                  <a:lnTo>
                    <a:pt x="290334" y="110210"/>
                  </a:lnTo>
                  <a:lnTo>
                    <a:pt x="279577" y="103632"/>
                  </a:lnTo>
                  <a:lnTo>
                    <a:pt x="266484" y="101219"/>
                  </a:lnTo>
                  <a:lnTo>
                    <a:pt x="253390" y="103632"/>
                  </a:lnTo>
                  <a:lnTo>
                    <a:pt x="242633" y="110210"/>
                  </a:lnTo>
                  <a:lnTo>
                    <a:pt x="235356" y="119913"/>
                  </a:lnTo>
                  <a:lnTo>
                    <a:pt x="232676" y="131737"/>
                  </a:lnTo>
                  <a:lnTo>
                    <a:pt x="235356" y="143548"/>
                  </a:lnTo>
                  <a:lnTo>
                    <a:pt x="242633" y="153250"/>
                  </a:lnTo>
                  <a:lnTo>
                    <a:pt x="253390" y="159829"/>
                  </a:lnTo>
                  <a:lnTo>
                    <a:pt x="266484" y="162242"/>
                  </a:lnTo>
                  <a:lnTo>
                    <a:pt x="279577" y="159829"/>
                  </a:lnTo>
                  <a:lnTo>
                    <a:pt x="290334" y="153250"/>
                  </a:lnTo>
                  <a:lnTo>
                    <a:pt x="297624" y="143548"/>
                  </a:lnTo>
                  <a:lnTo>
                    <a:pt x="300304" y="131737"/>
                  </a:lnTo>
                  <a:close/>
                </a:path>
                <a:path w="547369" h="585469">
                  <a:moveTo>
                    <a:pt x="547370" y="335241"/>
                  </a:moveTo>
                  <a:lnTo>
                    <a:pt x="539419" y="316268"/>
                  </a:lnTo>
                  <a:lnTo>
                    <a:pt x="483857" y="229082"/>
                  </a:lnTo>
                  <a:lnTo>
                    <a:pt x="483743" y="224002"/>
                  </a:lnTo>
                  <a:lnTo>
                    <a:pt x="483235" y="217462"/>
                  </a:lnTo>
                  <a:lnTo>
                    <a:pt x="481850" y="200025"/>
                  </a:lnTo>
                  <a:lnTo>
                    <a:pt x="480136" y="178333"/>
                  </a:lnTo>
                  <a:lnTo>
                    <a:pt x="465620" y="133807"/>
                  </a:lnTo>
                  <a:lnTo>
                    <a:pt x="441147" y="93218"/>
                  </a:lnTo>
                  <a:lnTo>
                    <a:pt x="411378" y="61988"/>
                  </a:lnTo>
                  <a:lnTo>
                    <a:pt x="407504" y="57924"/>
                  </a:lnTo>
                  <a:lnTo>
                    <a:pt x="387883" y="44551"/>
                  </a:lnTo>
                  <a:lnTo>
                    <a:pt x="365518" y="29298"/>
                  </a:lnTo>
                  <a:lnTo>
                    <a:pt x="362292" y="27990"/>
                  </a:lnTo>
                  <a:lnTo>
                    <a:pt x="362292" y="120103"/>
                  </a:lnTo>
                  <a:lnTo>
                    <a:pt x="362292" y="141897"/>
                  </a:lnTo>
                  <a:lnTo>
                    <a:pt x="342163" y="150622"/>
                  </a:lnTo>
                  <a:lnTo>
                    <a:pt x="340550" y="156438"/>
                  </a:lnTo>
                  <a:lnTo>
                    <a:pt x="334111" y="166598"/>
                  </a:lnTo>
                  <a:lnTo>
                    <a:pt x="341363" y="185496"/>
                  </a:lnTo>
                  <a:lnTo>
                    <a:pt x="325259" y="200025"/>
                  </a:lnTo>
                  <a:lnTo>
                    <a:pt x="304330" y="193484"/>
                  </a:lnTo>
                  <a:lnTo>
                    <a:pt x="298691" y="196392"/>
                  </a:lnTo>
                  <a:lnTo>
                    <a:pt x="293052" y="198564"/>
                  </a:lnTo>
                  <a:lnTo>
                    <a:pt x="286613" y="200025"/>
                  </a:lnTo>
                  <a:lnTo>
                    <a:pt x="276948" y="217462"/>
                  </a:lnTo>
                  <a:lnTo>
                    <a:pt x="261658" y="217462"/>
                  </a:lnTo>
                  <a:lnTo>
                    <a:pt x="261658" y="267589"/>
                  </a:lnTo>
                  <a:lnTo>
                    <a:pt x="260908" y="287934"/>
                  </a:lnTo>
                  <a:lnTo>
                    <a:pt x="260858" y="289382"/>
                  </a:lnTo>
                  <a:lnTo>
                    <a:pt x="240728" y="298107"/>
                  </a:lnTo>
                  <a:lnTo>
                    <a:pt x="239115" y="303911"/>
                  </a:lnTo>
                  <a:lnTo>
                    <a:pt x="236702" y="309003"/>
                  </a:lnTo>
                  <a:lnTo>
                    <a:pt x="233476" y="314083"/>
                  </a:lnTo>
                  <a:lnTo>
                    <a:pt x="239915" y="332968"/>
                  </a:lnTo>
                  <a:lnTo>
                    <a:pt x="223812" y="347510"/>
                  </a:lnTo>
                  <a:lnTo>
                    <a:pt x="202882" y="340969"/>
                  </a:lnTo>
                  <a:lnTo>
                    <a:pt x="197243" y="343877"/>
                  </a:lnTo>
                  <a:lnTo>
                    <a:pt x="191617" y="346049"/>
                  </a:lnTo>
                  <a:lnTo>
                    <a:pt x="185178" y="347510"/>
                  </a:lnTo>
                  <a:lnTo>
                    <a:pt x="176314" y="364934"/>
                  </a:lnTo>
                  <a:lnTo>
                    <a:pt x="153771" y="364934"/>
                  </a:lnTo>
                  <a:lnTo>
                    <a:pt x="144119" y="346773"/>
                  </a:lnTo>
                  <a:lnTo>
                    <a:pt x="140893" y="346049"/>
                  </a:lnTo>
                  <a:lnTo>
                    <a:pt x="137668" y="345325"/>
                  </a:lnTo>
                  <a:lnTo>
                    <a:pt x="132041" y="343141"/>
                  </a:lnTo>
                  <a:lnTo>
                    <a:pt x="126403" y="340245"/>
                  </a:lnTo>
                  <a:lnTo>
                    <a:pt x="105473" y="346049"/>
                  </a:lnTo>
                  <a:lnTo>
                    <a:pt x="89369" y="331520"/>
                  </a:lnTo>
                  <a:lnTo>
                    <a:pt x="96608" y="312635"/>
                  </a:lnTo>
                  <a:lnTo>
                    <a:pt x="93395" y="307543"/>
                  </a:lnTo>
                  <a:lnTo>
                    <a:pt x="90982" y="302463"/>
                  </a:lnTo>
                  <a:lnTo>
                    <a:pt x="89369" y="296646"/>
                  </a:lnTo>
                  <a:lnTo>
                    <a:pt x="69240" y="287934"/>
                  </a:lnTo>
                  <a:lnTo>
                    <a:pt x="69240" y="267589"/>
                  </a:lnTo>
                  <a:lnTo>
                    <a:pt x="89369" y="258876"/>
                  </a:lnTo>
                  <a:lnTo>
                    <a:pt x="90982" y="253060"/>
                  </a:lnTo>
                  <a:lnTo>
                    <a:pt x="93395" y="247967"/>
                  </a:lnTo>
                  <a:lnTo>
                    <a:pt x="96608" y="242887"/>
                  </a:lnTo>
                  <a:lnTo>
                    <a:pt x="89369" y="224002"/>
                  </a:lnTo>
                  <a:lnTo>
                    <a:pt x="105473" y="209473"/>
                  </a:lnTo>
                  <a:lnTo>
                    <a:pt x="126403" y="216001"/>
                  </a:lnTo>
                  <a:lnTo>
                    <a:pt x="132041" y="213106"/>
                  </a:lnTo>
                  <a:lnTo>
                    <a:pt x="137668" y="210921"/>
                  </a:lnTo>
                  <a:lnTo>
                    <a:pt x="144119" y="209473"/>
                  </a:lnTo>
                  <a:lnTo>
                    <a:pt x="153771" y="191300"/>
                  </a:lnTo>
                  <a:lnTo>
                    <a:pt x="177126" y="191300"/>
                  </a:lnTo>
                  <a:lnTo>
                    <a:pt x="186778" y="209473"/>
                  </a:lnTo>
                  <a:lnTo>
                    <a:pt x="193230" y="210921"/>
                  </a:lnTo>
                  <a:lnTo>
                    <a:pt x="198856" y="213106"/>
                  </a:lnTo>
                  <a:lnTo>
                    <a:pt x="204495" y="216001"/>
                  </a:lnTo>
                  <a:lnTo>
                    <a:pt x="225425" y="209473"/>
                  </a:lnTo>
                  <a:lnTo>
                    <a:pt x="241528" y="224002"/>
                  </a:lnTo>
                  <a:lnTo>
                    <a:pt x="234289" y="242887"/>
                  </a:lnTo>
                  <a:lnTo>
                    <a:pt x="237502" y="247967"/>
                  </a:lnTo>
                  <a:lnTo>
                    <a:pt x="239915" y="253060"/>
                  </a:lnTo>
                  <a:lnTo>
                    <a:pt x="241528" y="258876"/>
                  </a:lnTo>
                  <a:lnTo>
                    <a:pt x="261658" y="267589"/>
                  </a:lnTo>
                  <a:lnTo>
                    <a:pt x="261658" y="217462"/>
                  </a:lnTo>
                  <a:lnTo>
                    <a:pt x="254406" y="217462"/>
                  </a:lnTo>
                  <a:lnTo>
                    <a:pt x="250164" y="209473"/>
                  </a:lnTo>
                  <a:lnTo>
                    <a:pt x="244754" y="199301"/>
                  </a:lnTo>
                  <a:lnTo>
                    <a:pt x="238315" y="197840"/>
                  </a:lnTo>
                  <a:lnTo>
                    <a:pt x="232676" y="195668"/>
                  </a:lnTo>
                  <a:lnTo>
                    <a:pt x="227037" y="192760"/>
                  </a:lnTo>
                  <a:lnTo>
                    <a:pt x="206108" y="199301"/>
                  </a:lnTo>
                  <a:lnTo>
                    <a:pt x="197243" y="191300"/>
                  </a:lnTo>
                  <a:lnTo>
                    <a:pt x="190004" y="184772"/>
                  </a:lnTo>
                  <a:lnTo>
                    <a:pt x="197243" y="165874"/>
                  </a:lnTo>
                  <a:lnTo>
                    <a:pt x="194030" y="160794"/>
                  </a:lnTo>
                  <a:lnTo>
                    <a:pt x="191617" y="155702"/>
                  </a:lnTo>
                  <a:lnTo>
                    <a:pt x="190004" y="149898"/>
                  </a:lnTo>
                  <a:lnTo>
                    <a:pt x="169875" y="141173"/>
                  </a:lnTo>
                  <a:lnTo>
                    <a:pt x="169875" y="120840"/>
                  </a:lnTo>
                  <a:lnTo>
                    <a:pt x="190004" y="112115"/>
                  </a:lnTo>
                  <a:lnTo>
                    <a:pt x="191617" y="106299"/>
                  </a:lnTo>
                  <a:lnTo>
                    <a:pt x="194030" y="101219"/>
                  </a:lnTo>
                  <a:lnTo>
                    <a:pt x="197243" y="96139"/>
                  </a:lnTo>
                  <a:lnTo>
                    <a:pt x="190804" y="77241"/>
                  </a:lnTo>
                  <a:lnTo>
                    <a:pt x="206908" y="62712"/>
                  </a:lnTo>
                  <a:lnTo>
                    <a:pt x="227838" y="69253"/>
                  </a:lnTo>
                  <a:lnTo>
                    <a:pt x="233476" y="66344"/>
                  </a:lnTo>
                  <a:lnTo>
                    <a:pt x="239115" y="64173"/>
                  </a:lnTo>
                  <a:lnTo>
                    <a:pt x="245554" y="62712"/>
                  </a:lnTo>
                  <a:lnTo>
                    <a:pt x="255219" y="44551"/>
                  </a:lnTo>
                  <a:lnTo>
                    <a:pt x="277761" y="44551"/>
                  </a:lnTo>
                  <a:lnTo>
                    <a:pt x="287426" y="61988"/>
                  </a:lnTo>
                  <a:lnTo>
                    <a:pt x="293865" y="63436"/>
                  </a:lnTo>
                  <a:lnTo>
                    <a:pt x="299491" y="65620"/>
                  </a:lnTo>
                  <a:lnTo>
                    <a:pt x="305130" y="68529"/>
                  </a:lnTo>
                  <a:lnTo>
                    <a:pt x="326059" y="61988"/>
                  </a:lnTo>
                  <a:lnTo>
                    <a:pt x="342163" y="76517"/>
                  </a:lnTo>
                  <a:lnTo>
                    <a:pt x="334924" y="95402"/>
                  </a:lnTo>
                  <a:lnTo>
                    <a:pt x="338137" y="100495"/>
                  </a:lnTo>
                  <a:lnTo>
                    <a:pt x="340550" y="105575"/>
                  </a:lnTo>
                  <a:lnTo>
                    <a:pt x="342163" y="111391"/>
                  </a:lnTo>
                  <a:lnTo>
                    <a:pt x="362292" y="120103"/>
                  </a:lnTo>
                  <a:lnTo>
                    <a:pt x="362292" y="27990"/>
                  </a:lnTo>
                  <a:lnTo>
                    <a:pt x="317779" y="9766"/>
                  </a:lnTo>
                  <a:lnTo>
                    <a:pt x="267500" y="0"/>
                  </a:lnTo>
                  <a:lnTo>
                    <a:pt x="216369" y="0"/>
                  </a:lnTo>
                  <a:lnTo>
                    <a:pt x="166077" y="9766"/>
                  </a:lnTo>
                  <a:lnTo>
                    <a:pt x="118351" y="29298"/>
                  </a:lnTo>
                  <a:lnTo>
                    <a:pt x="76365" y="57645"/>
                  </a:lnTo>
                  <a:lnTo>
                    <a:pt x="42722" y="92900"/>
                  </a:lnTo>
                  <a:lnTo>
                    <a:pt x="18237" y="133604"/>
                  </a:lnTo>
                  <a:lnTo>
                    <a:pt x="3721" y="178333"/>
                  </a:lnTo>
                  <a:lnTo>
                    <a:pt x="114" y="224002"/>
                  </a:lnTo>
                  <a:lnTo>
                    <a:pt x="0" y="225450"/>
                  </a:lnTo>
                  <a:lnTo>
                    <a:pt x="6350" y="276110"/>
                  </a:lnTo>
                  <a:lnTo>
                    <a:pt x="24853" y="323443"/>
                  </a:lnTo>
                  <a:lnTo>
                    <a:pt x="54686" y="365721"/>
                  </a:lnTo>
                  <a:lnTo>
                    <a:pt x="95008" y="401269"/>
                  </a:lnTo>
                  <a:lnTo>
                    <a:pt x="95008" y="585076"/>
                  </a:lnTo>
                  <a:lnTo>
                    <a:pt x="349415" y="585076"/>
                  </a:lnTo>
                  <a:lnTo>
                    <a:pt x="349415" y="497890"/>
                  </a:lnTo>
                  <a:lnTo>
                    <a:pt x="388861" y="497890"/>
                  </a:lnTo>
                  <a:lnTo>
                    <a:pt x="442074" y="483184"/>
                  </a:lnTo>
                  <a:lnTo>
                    <a:pt x="476821" y="444042"/>
                  </a:lnTo>
                  <a:lnTo>
                    <a:pt x="483857" y="410705"/>
                  </a:lnTo>
                  <a:lnTo>
                    <a:pt x="483857" y="367118"/>
                  </a:lnTo>
                  <a:lnTo>
                    <a:pt x="519290" y="367118"/>
                  </a:lnTo>
                  <a:lnTo>
                    <a:pt x="525589" y="364934"/>
                  </a:lnTo>
                  <a:lnTo>
                    <a:pt x="533984" y="362038"/>
                  </a:lnTo>
                  <a:lnTo>
                    <a:pt x="544449" y="350951"/>
                  </a:lnTo>
                  <a:lnTo>
                    <a:pt x="545084" y="347510"/>
                  </a:lnTo>
                  <a:lnTo>
                    <a:pt x="547370" y="335241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7662" y="1614550"/>
              <a:ext cx="781050" cy="704850"/>
            </a:xfrm>
            <a:custGeom>
              <a:avLst/>
              <a:gdLst/>
              <a:ahLst/>
              <a:cxnLst/>
              <a:rect l="l" t="t" r="r" b="b"/>
              <a:pathLst>
                <a:path w="781050" h="704850">
                  <a:moveTo>
                    <a:pt x="0" y="117475"/>
                  </a:moveTo>
                  <a:lnTo>
                    <a:pt x="9231" y="71741"/>
                  </a:lnTo>
                  <a:lnTo>
                    <a:pt x="34405" y="34401"/>
                  </a:lnTo>
                  <a:lnTo>
                    <a:pt x="71746" y="9229"/>
                  </a:lnTo>
                  <a:lnTo>
                    <a:pt x="117475" y="0"/>
                  </a:lnTo>
                  <a:lnTo>
                    <a:pt x="663575" y="0"/>
                  </a:lnTo>
                  <a:lnTo>
                    <a:pt x="709303" y="9229"/>
                  </a:lnTo>
                  <a:lnTo>
                    <a:pt x="746644" y="34401"/>
                  </a:lnTo>
                  <a:lnTo>
                    <a:pt x="771818" y="71741"/>
                  </a:lnTo>
                  <a:lnTo>
                    <a:pt x="781050" y="117475"/>
                  </a:lnTo>
                  <a:lnTo>
                    <a:pt x="781050" y="587248"/>
                  </a:lnTo>
                  <a:lnTo>
                    <a:pt x="771818" y="633001"/>
                  </a:lnTo>
                  <a:lnTo>
                    <a:pt x="746644" y="670385"/>
                  </a:lnTo>
                  <a:lnTo>
                    <a:pt x="709303" y="695600"/>
                  </a:lnTo>
                  <a:lnTo>
                    <a:pt x="663575" y="704850"/>
                  </a:lnTo>
                  <a:lnTo>
                    <a:pt x="117475" y="704850"/>
                  </a:lnTo>
                  <a:lnTo>
                    <a:pt x="71746" y="695600"/>
                  </a:lnTo>
                  <a:lnTo>
                    <a:pt x="34405" y="670385"/>
                  </a:lnTo>
                  <a:lnTo>
                    <a:pt x="9231" y="633001"/>
                  </a:lnTo>
                  <a:lnTo>
                    <a:pt x="0" y="587248"/>
                  </a:lnTo>
                  <a:lnTo>
                    <a:pt x="0" y="117475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41312" y="2608326"/>
            <a:ext cx="793750" cy="708025"/>
            <a:chOff x="341312" y="2608326"/>
            <a:chExt cx="793750" cy="7080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48" y="2919478"/>
              <a:ext cx="96611" cy="860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9981" y="2676389"/>
              <a:ext cx="577215" cy="572770"/>
            </a:xfrm>
            <a:custGeom>
              <a:avLst/>
              <a:gdLst/>
              <a:ahLst/>
              <a:cxnLst/>
              <a:rect l="l" t="t" r="r" b="b"/>
              <a:pathLst>
                <a:path w="577215" h="572769">
                  <a:moveTo>
                    <a:pt x="213568" y="449579"/>
                  </a:moveTo>
                  <a:lnTo>
                    <a:pt x="180505" y="449579"/>
                  </a:lnTo>
                  <a:lnTo>
                    <a:pt x="200721" y="500379"/>
                  </a:lnTo>
                  <a:lnTo>
                    <a:pt x="225691" y="539749"/>
                  </a:lnTo>
                  <a:lnTo>
                    <a:pt x="254436" y="565149"/>
                  </a:lnTo>
                  <a:lnTo>
                    <a:pt x="285973" y="572769"/>
                  </a:lnTo>
                  <a:lnTo>
                    <a:pt x="317623" y="565149"/>
                  </a:lnTo>
                  <a:lnTo>
                    <a:pt x="340769" y="544829"/>
                  </a:lnTo>
                  <a:lnTo>
                    <a:pt x="285973" y="544829"/>
                  </a:lnTo>
                  <a:lnTo>
                    <a:pt x="266915" y="538479"/>
                  </a:lnTo>
                  <a:lnTo>
                    <a:pt x="247026" y="518159"/>
                  </a:lnTo>
                  <a:lnTo>
                    <a:pt x="227893" y="486409"/>
                  </a:lnTo>
                  <a:lnTo>
                    <a:pt x="213568" y="449579"/>
                  </a:lnTo>
                  <a:close/>
                </a:path>
                <a:path w="577215" h="572769">
                  <a:moveTo>
                    <a:pt x="401449" y="416559"/>
                  </a:moveTo>
                  <a:lnTo>
                    <a:pt x="288388" y="416559"/>
                  </a:lnTo>
                  <a:lnTo>
                    <a:pt x="306955" y="424179"/>
                  </a:lnTo>
                  <a:lnTo>
                    <a:pt x="343185" y="436879"/>
                  </a:lnTo>
                  <a:lnTo>
                    <a:pt x="360846" y="441959"/>
                  </a:lnTo>
                  <a:lnTo>
                    <a:pt x="344053" y="485139"/>
                  </a:lnTo>
                  <a:lnTo>
                    <a:pt x="324919" y="518159"/>
                  </a:lnTo>
                  <a:lnTo>
                    <a:pt x="305031" y="538479"/>
                  </a:lnTo>
                  <a:lnTo>
                    <a:pt x="285973" y="544829"/>
                  </a:lnTo>
                  <a:lnTo>
                    <a:pt x="340769" y="544829"/>
                  </a:lnTo>
                  <a:lnTo>
                    <a:pt x="346556" y="539749"/>
                  </a:lnTo>
                  <a:lnTo>
                    <a:pt x="371564" y="500379"/>
                  </a:lnTo>
                  <a:lnTo>
                    <a:pt x="391440" y="449579"/>
                  </a:lnTo>
                  <a:lnTo>
                    <a:pt x="540241" y="449579"/>
                  </a:lnTo>
                  <a:lnTo>
                    <a:pt x="551188" y="444499"/>
                  </a:lnTo>
                  <a:lnTo>
                    <a:pt x="563322" y="431799"/>
                  </a:lnTo>
                  <a:lnTo>
                    <a:pt x="460980" y="431799"/>
                  </a:lnTo>
                  <a:lnTo>
                    <a:pt x="421229" y="426719"/>
                  </a:lnTo>
                  <a:lnTo>
                    <a:pt x="400296" y="421639"/>
                  </a:lnTo>
                  <a:lnTo>
                    <a:pt x="401449" y="416559"/>
                  </a:lnTo>
                  <a:close/>
                </a:path>
                <a:path w="577215" h="572769">
                  <a:moveTo>
                    <a:pt x="540241" y="449579"/>
                  </a:moveTo>
                  <a:lnTo>
                    <a:pt x="391440" y="449579"/>
                  </a:lnTo>
                  <a:lnTo>
                    <a:pt x="414989" y="454659"/>
                  </a:lnTo>
                  <a:lnTo>
                    <a:pt x="437330" y="458469"/>
                  </a:lnTo>
                  <a:lnTo>
                    <a:pt x="458464" y="461009"/>
                  </a:lnTo>
                  <a:lnTo>
                    <a:pt x="478390" y="461009"/>
                  </a:lnTo>
                  <a:lnTo>
                    <a:pt x="507588" y="459739"/>
                  </a:lnTo>
                  <a:lnTo>
                    <a:pt x="532030" y="453389"/>
                  </a:lnTo>
                  <a:lnTo>
                    <a:pt x="540241" y="449579"/>
                  </a:lnTo>
                  <a:close/>
                </a:path>
                <a:path w="577215" h="572769">
                  <a:moveTo>
                    <a:pt x="93555" y="111759"/>
                  </a:moveTo>
                  <a:lnTo>
                    <a:pt x="39915" y="119379"/>
                  </a:lnTo>
                  <a:lnTo>
                    <a:pt x="7410" y="142239"/>
                  </a:lnTo>
                  <a:lnTo>
                    <a:pt x="0" y="171449"/>
                  </a:lnTo>
                  <a:lnTo>
                    <a:pt x="10327" y="207009"/>
                  </a:lnTo>
                  <a:lnTo>
                    <a:pt x="36506" y="246379"/>
                  </a:lnTo>
                  <a:lnTo>
                    <a:pt x="76648" y="288289"/>
                  </a:lnTo>
                  <a:lnTo>
                    <a:pt x="38267" y="328929"/>
                  </a:lnTo>
                  <a:lnTo>
                    <a:pt x="13548" y="367029"/>
                  </a:lnTo>
                  <a:lnTo>
                    <a:pt x="4075" y="401319"/>
                  </a:lnTo>
                  <a:lnTo>
                    <a:pt x="11435" y="429259"/>
                  </a:lnTo>
                  <a:lnTo>
                    <a:pt x="24782" y="443229"/>
                  </a:lnTo>
                  <a:lnTo>
                    <a:pt x="43941" y="452119"/>
                  </a:lnTo>
                  <a:lnTo>
                    <a:pt x="68383" y="458469"/>
                  </a:lnTo>
                  <a:lnTo>
                    <a:pt x="97580" y="459739"/>
                  </a:lnTo>
                  <a:lnTo>
                    <a:pt x="116425" y="459739"/>
                  </a:lnTo>
                  <a:lnTo>
                    <a:pt x="158038" y="454659"/>
                  </a:lnTo>
                  <a:lnTo>
                    <a:pt x="180505" y="449579"/>
                  </a:lnTo>
                  <a:lnTo>
                    <a:pt x="213568" y="449579"/>
                  </a:lnTo>
                  <a:lnTo>
                    <a:pt x="211099" y="443229"/>
                  </a:lnTo>
                  <a:lnTo>
                    <a:pt x="245305" y="431799"/>
                  </a:lnTo>
                  <a:lnTo>
                    <a:pt x="97580" y="431799"/>
                  </a:lnTo>
                  <a:lnTo>
                    <a:pt x="47199" y="422909"/>
                  </a:lnTo>
                  <a:lnTo>
                    <a:pt x="36708" y="397509"/>
                  </a:lnTo>
                  <a:lnTo>
                    <a:pt x="45954" y="372109"/>
                  </a:lnTo>
                  <a:lnTo>
                    <a:pt x="67125" y="342899"/>
                  </a:lnTo>
                  <a:lnTo>
                    <a:pt x="99996" y="308609"/>
                  </a:lnTo>
                  <a:lnTo>
                    <a:pt x="150465" y="308609"/>
                  </a:lnTo>
                  <a:lnTo>
                    <a:pt x="148591" y="307339"/>
                  </a:lnTo>
                  <a:lnTo>
                    <a:pt x="139747" y="300989"/>
                  </a:lnTo>
                  <a:lnTo>
                    <a:pt x="131357" y="294639"/>
                  </a:lnTo>
                  <a:lnTo>
                    <a:pt x="123343" y="288289"/>
                  </a:lnTo>
                  <a:lnTo>
                    <a:pt x="131470" y="281939"/>
                  </a:lnTo>
                  <a:lnTo>
                    <a:pt x="140049" y="275589"/>
                  </a:lnTo>
                  <a:lnTo>
                    <a:pt x="148930" y="269239"/>
                  </a:lnTo>
                  <a:lnTo>
                    <a:pt x="99191" y="269239"/>
                  </a:lnTo>
                  <a:lnTo>
                    <a:pt x="64672" y="233679"/>
                  </a:lnTo>
                  <a:lnTo>
                    <a:pt x="42230" y="201929"/>
                  </a:lnTo>
                  <a:lnTo>
                    <a:pt x="32166" y="176529"/>
                  </a:lnTo>
                  <a:lnTo>
                    <a:pt x="34783" y="157479"/>
                  </a:lnTo>
                  <a:lnTo>
                    <a:pt x="42708" y="151129"/>
                  </a:lnTo>
                  <a:lnTo>
                    <a:pt x="55313" y="146049"/>
                  </a:lnTo>
                  <a:lnTo>
                    <a:pt x="72144" y="142239"/>
                  </a:lnTo>
                  <a:lnTo>
                    <a:pt x="92750" y="140969"/>
                  </a:lnTo>
                  <a:lnTo>
                    <a:pt x="241471" y="140969"/>
                  </a:lnTo>
                  <a:lnTo>
                    <a:pt x="211099" y="130809"/>
                  </a:lnTo>
                  <a:lnTo>
                    <a:pt x="214062" y="123189"/>
                  </a:lnTo>
                  <a:lnTo>
                    <a:pt x="180505" y="123189"/>
                  </a:lnTo>
                  <a:lnTo>
                    <a:pt x="156956" y="118109"/>
                  </a:lnTo>
                  <a:lnTo>
                    <a:pt x="134615" y="114299"/>
                  </a:lnTo>
                  <a:lnTo>
                    <a:pt x="93555" y="111759"/>
                  </a:lnTo>
                  <a:close/>
                </a:path>
                <a:path w="577215" h="572769">
                  <a:moveTo>
                    <a:pt x="150465" y="308609"/>
                  </a:moveTo>
                  <a:lnTo>
                    <a:pt x="99996" y="308609"/>
                  </a:lnTo>
                  <a:lnTo>
                    <a:pt x="114186" y="318769"/>
                  </a:lnTo>
                  <a:lnTo>
                    <a:pt x="128979" y="330199"/>
                  </a:lnTo>
                  <a:lnTo>
                    <a:pt x="144377" y="340359"/>
                  </a:lnTo>
                  <a:lnTo>
                    <a:pt x="160378" y="351789"/>
                  </a:lnTo>
                  <a:lnTo>
                    <a:pt x="162491" y="369569"/>
                  </a:lnTo>
                  <a:lnTo>
                    <a:pt x="165208" y="388619"/>
                  </a:lnTo>
                  <a:lnTo>
                    <a:pt x="168529" y="406399"/>
                  </a:lnTo>
                  <a:lnTo>
                    <a:pt x="172454" y="422909"/>
                  </a:lnTo>
                  <a:lnTo>
                    <a:pt x="133508" y="430529"/>
                  </a:lnTo>
                  <a:lnTo>
                    <a:pt x="115054" y="431799"/>
                  </a:lnTo>
                  <a:lnTo>
                    <a:pt x="245305" y="431799"/>
                  </a:lnTo>
                  <a:lnTo>
                    <a:pt x="268613" y="424179"/>
                  </a:lnTo>
                  <a:lnTo>
                    <a:pt x="288388" y="416559"/>
                  </a:lnTo>
                  <a:lnTo>
                    <a:pt x="401449" y="416559"/>
                  </a:lnTo>
                  <a:lnTo>
                    <a:pt x="401738" y="415289"/>
                  </a:lnTo>
                  <a:lnTo>
                    <a:pt x="203853" y="415289"/>
                  </a:lnTo>
                  <a:lnTo>
                    <a:pt x="201576" y="405129"/>
                  </a:lnTo>
                  <a:lnTo>
                    <a:pt x="199526" y="393699"/>
                  </a:lnTo>
                  <a:lnTo>
                    <a:pt x="197626" y="383539"/>
                  </a:lnTo>
                  <a:lnTo>
                    <a:pt x="195802" y="372109"/>
                  </a:lnTo>
                  <a:lnTo>
                    <a:pt x="260491" y="372109"/>
                  </a:lnTo>
                  <a:lnTo>
                    <a:pt x="237667" y="360679"/>
                  </a:lnTo>
                  <a:lnTo>
                    <a:pt x="213715" y="347979"/>
                  </a:lnTo>
                  <a:lnTo>
                    <a:pt x="202117" y="341629"/>
                  </a:lnTo>
                  <a:lnTo>
                    <a:pt x="190971" y="335279"/>
                  </a:lnTo>
                  <a:lnTo>
                    <a:pt x="190041" y="323849"/>
                  </a:lnTo>
                  <a:lnTo>
                    <a:pt x="189658" y="313689"/>
                  </a:lnTo>
                  <a:lnTo>
                    <a:pt x="157963" y="313689"/>
                  </a:lnTo>
                  <a:lnTo>
                    <a:pt x="150465" y="308609"/>
                  </a:lnTo>
                  <a:close/>
                </a:path>
                <a:path w="577215" h="572769">
                  <a:moveTo>
                    <a:pt x="517314" y="308609"/>
                  </a:moveTo>
                  <a:lnTo>
                    <a:pt x="476780" y="308609"/>
                  </a:lnTo>
                  <a:lnTo>
                    <a:pt x="509651" y="342899"/>
                  </a:lnTo>
                  <a:lnTo>
                    <a:pt x="530822" y="372109"/>
                  </a:lnTo>
                  <a:lnTo>
                    <a:pt x="540068" y="397509"/>
                  </a:lnTo>
                  <a:lnTo>
                    <a:pt x="537162" y="415289"/>
                  </a:lnTo>
                  <a:lnTo>
                    <a:pt x="529237" y="422909"/>
                  </a:lnTo>
                  <a:lnTo>
                    <a:pt x="516632" y="427989"/>
                  </a:lnTo>
                  <a:lnTo>
                    <a:pt x="499801" y="430529"/>
                  </a:lnTo>
                  <a:lnTo>
                    <a:pt x="479195" y="431799"/>
                  </a:lnTo>
                  <a:lnTo>
                    <a:pt x="563322" y="431799"/>
                  </a:lnTo>
                  <a:lnTo>
                    <a:pt x="564535" y="430529"/>
                  </a:lnTo>
                  <a:lnTo>
                    <a:pt x="571895" y="402589"/>
                  </a:lnTo>
                  <a:lnTo>
                    <a:pt x="562422" y="368299"/>
                  </a:lnTo>
                  <a:lnTo>
                    <a:pt x="537703" y="330199"/>
                  </a:lnTo>
                  <a:lnTo>
                    <a:pt x="517314" y="308609"/>
                  </a:lnTo>
                  <a:close/>
                </a:path>
                <a:path w="577215" h="572769">
                  <a:moveTo>
                    <a:pt x="260491" y="372109"/>
                  </a:moveTo>
                  <a:lnTo>
                    <a:pt x="195802" y="372109"/>
                  </a:lnTo>
                  <a:lnTo>
                    <a:pt x="208784" y="379729"/>
                  </a:lnTo>
                  <a:lnTo>
                    <a:pt x="215388" y="382269"/>
                  </a:lnTo>
                  <a:lnTo>
                    <a:pt x="236157" y="393699"/>
                  </a:lnTo>
                  <a:lnTo>
                    <a:pt x="243315" y="396239"/>
                  </a:lnTo>
                  <a:lnTo>
                    <a:pt x="250548" y="400049"/>
                  </a:lnTo>
                  <a:lnTo>
                    <a:pt x="203853" y="415289"/>
                  </a:lnTo>
                  <a:lnTo>
                    <a:pt x="401738" y="415289"/>
                  </a:lnTo>
                  <a:lnTo>
                    <a:pt x="402026" y="414019"/>
                  </a:lnTo>
                  <a:lnTo>
                    <a:pt x="368897" y="414019"/>
                  </a:lnTo>
                  <a:lnTo>
                    <a:pt x="358494" y="411479"/>
                  </a:lnTo>
                  <a:lnTo>
                    <a:pt x="326227" y="400049"/>
                  </a:lnTo>
                  <a:lnTo>
                    <a:pt x="333473" y="396239"/>
                  </a:lnTo>
                  <a:lnTo>
                    <a:pt x="340719" y="393699"/>
                  </a:lnTo>
                  <a:lnTo>
                    <a:pt x="357626" y="384809"/>
                  </a:lnTo>
                  <a:lnTo>
                    <a:pt x="288388" y="384809"/>
                  </a:lnTo>
                  <a:lnTo>
                    <a:pt x="275708" y="379729"/>
                  </a:lnTo>
                  <a:lnTo>
                    <a:pt x="260491" y="372109"/>
                  </a:lnTo>
                  <a:close/>
                </a:path>
                <a:path w="577215" h="572769">
                  <a:moveTo>
                    <a:pt x="409062" y="374649"/>
                  </a:moveTo>
                  <a:lnTo>
                    <a:pt x="376143" y="374649"/>
                  </a:lnTo>
                  <a:lnTo>
                    <a:pt x="370709" y="405129"/>
                  </a:lnTo>
                  <a:lnTo>
                    <a:pt x="368897" y="414019"/>
                  </a:lnTo>
                  <a:lnTo>
                    <a:pt x="402026" y="414019"/>
                  </a:lnTo>
                  <a:lnTo>
                    <a:pt x="403755" y="406399"/>
                  </a:lnTo>
                  <a:lnTo>
                    <a:pt x="406837" y="388619"/>
                  </a:lnTo>
                  <a:lnTo>
                    <a:pt x="409062" y="374649"/>
                  </a:lnTo>
                  <a:close/>
                </a:path>
                <a:path w="577215" h="572769">
                  <a:moveTo>
                    <a:pt x="357362" y="190499"/>
                  </a:moveTo>
                  <a:lnTo>
                    <a:pt x="288388" y="190499"/>
                  </a:lnTo>
                  <a:lnTo>
                    <a:pt x="311333" y="200659"/>
                  </a:lnTo>
                  <a:lnTo>
                    <a:pt x="322806" y="207009"/>
                  </a:lnTo>
                  <a:lnTo>
                    <a:pt x="358230" y="224789"/>
                  </a:lnTo>
                  <a:lnTo>
                    <a:pt x="382170" y="256539"/>
                  </a:lnTo>
                  <a:lnTo>
                    <a:pt x="382104" y="309879"/>
                  </a:lnTo>
                  <a:lnTo>
                    <a:pt x="360243" y="349249"/>
                  </a:lnTo>
                  <a:lnTo>
                    <a:pt x="349827" y="355599"/>
                  </a:lnTo>
                  <a:lnTo>
                    <a:pt x="339109" y="360679"/>
                  </a:lnTo>
                  <a:lnTo>
                    <a:pt x="301068" y="379729"/>
                  </a:lnTo>
                  <a:lnTo>
                    <a:pt x="288388" y="384809"/>
                  </a:lnTo>
                  <a:lnTo>
                    <a:pt x="357626" y="384809"/>
                  </a:lnTo>
                  <a:lnTo>
                    <a:pt x="369702" y="378459"/>
                  </a:lnTo>
                  <a:lnTo>
                    <a:pt x="376143" y="374649"/>
                  </a:lnTo>
                  <a:lnTo>
                    <a:pt x="409062" y="374649"/>
                  </a:lnTo>
                  <a:lnTo>
                    <a:pt x="409467" y="372109"/>
                  </a:lnTo>
                  <a:lnTo>
                    <a:pt x="411567" y="354329"/>
                  </a:lnTo>
                  <a:lnTo>
                    <a:pt x="429229" y="342899"/>
                  </a:lnTo>
                  <a:lnTo>
                    <a:pt x="445985" y="331469"/>
                  </a:lnTo>
                  <a:lnTo>
                    <a:pt x="461836" y="320039"/>
                  </a:lnTo>
                  <a:lnTo>
                    <a:pt x="465157" y="317499"/>
                  </a:lnTo>
                  <a:lnTo>
                    <a:pt x="413983" y="317499"/>
                  </a:lnTo>
                  <a:lnTo>
                    <a:pt x="414371" y="311149"/>
                  </a:lnTo>
                  <a:lnTo>
                    <a:pt x="414448" y="266699"/>
                  </a:lnTo>
                  <a:lnTo>
                    <a:pt x="413983" y="259079"/>
                  </a:lnTo>
                  <a:lnTo>
                    <a:pt x="464824" y="259079"/>
                  </a:lnTo>
                  <a:lnTo>
                    <a:pt x="461836" y="256539"/>
                  </a:lnTo>
                  <a:lnTo>
                    <a:pt x="445985" y="245109"/>
                  </a:lnTo>
                  <a:lnTo>
                    <a:pt x="429229" y="233679"/>
                  </a:lnTo>
                  <a:lnTo>
                    <a:pt x="411567" y="222249"/>
                  </a:lnTo>
                  <a:lnTo>
                    <a:pt x="409454" y="204469"/>
                  </a:lnTo>
                  <a:lnTo>
                    <a:pt x="409066" y="201929"/>
                  </a:lnTo>
                  <a:lnTo>
                    <a:pt x="376948" y="201929"/>
                  </a:lnTo>
                  <a:lnTo>
                    <a:pt x="363966" y="194309"/>
                  </a:lnTo>
                  <a:lnTo>
                    <a:pt x="357362" y="190499"/>
                  </a:lnTo>
                  <a:close/>
                </a:path>
                <a:path w="577215" h="572769">
                  <a:moveTo>
                    <a:pt x="464824" y="259079"/>
                  </a:moveTo>
                  <a:lnTo>
                    <a:pt x="413983" y="259079"/>
                  </a:lnTo>
                  <a:lnTo>
                    <a:pt x="424562" y="266699"/>
                  </a:lnTo>
                  <a:lnTo>
                    <a:pt x="434613" y="274319"/>
                  </a:lnTo>
                  <a:lnTo>
                    <a:pt x="444212" y="281939"/>
                  </a:lnTo>
                  <a:lnTo>
                    <a:pt x="453432" y="288289"/>
                  </a:lnTo>
                  <a:lnTo>
                    <a:pt x="444212" y="295909"/>
                  </a:lnTo>
                  <a:lnTo>
                    <a:pt x="434613" y="303529"/>
                  </a:lnTo>
                  <a:lnTo>
                    <a:pt x="424562" y="309879"/>
                  </a:lnTo>
                  <a:lnTo>
                    <a:pt x="413983" y="317499"/>
                  </a:lnTo>
                  <a:lnTo>
                    <a:pt x="465157" y="317499"/>
                  </a:lnTo>
                  <a:lnTo>
                    <a:pt x="476780" y="308609"/>
                  </a:lnTo>
                  <a:lnTo>
                    <a:pt x="517314" y="308609"/>
                  </a:lnTo>
                  <a:lnTo>
                    <a:pt x="499323" y="289559"/>
                  </a:lnTo>
                  <a:lnTo>
                    <a:pt x="519176" y="269239"/>
                  </a:lnTo>
                  <a:lnTo>
                    <a:pt x="476780" y="269239"/>
                  </a:lnTo>
                  <a:lnTo>
                    <a:pt x="464824" y="259079"/>
                  </a:lnTo>
                  <a:close/>
                </a:path>
                <a:path w="577215" h="572769">
                  <a:moveTo>
                    <a:pt x="189864" y="262889"/>
                  </a:moveTo>
                  <a:lnTo>
                    <a:pt x="157963" y="262889"/>
                  </a:lnTo>
                  <a:lnTo>
                    <a:pt x="157963" y="270509"/>
                  </a:lnTo>
                  <a:lnTo>
                    <a:pt x="157157" y="278129"/>
                  </a:lnTo>
                  <a:lnTo>
                    <a:pt x="157230" y="294639"/>
                  </a:lnTo>
                  <a:lnTo>
                    <a:pt x="157354" y="303529"/>
                  </a:lnTo>
                  <a:lnTo>
                    <a:pt x="157497" y="307339"/>
                  </a:lnTo>
                  <a:lnTo>
                    <a:pt x="157963" y="313689"/>
                  </a:lnTo>
                  <a:lnTo>
                    <a:pt x="189658" y="313689"/>
                  </a:lnTo>
                  <a:lnTo>
                    <a:pt x="189755" y="266699"/>
                  </a:lnTo>
                  <a:lnTo>
                    <a:pt x="189864" y="262889"/>
                  </a:lnTo>
                  <a:close/>
                </a:path>
                <a:path w="577215" h="572769">
                  <a:moveTo>
                    <a:pt x="241471" y="140969"/>
                  </a:moveTo>
                  <a:lnTo>
                    <a:pt x="92750" y="140969"/>
                  </a:lnTo>
                  <a:lnTo>
                    <a:pt x="130086" y="143509"/>
                  </a:lnTo>
                  <a:lnTo>
                    <a:pt x="171649" y="151129"/>
                  </a:lnTo>
                  <a:lnTo>
                    <a:pt x="167724" y="168909"/>
                  </a:lnTo>
                  <a:lnTo>
                    <a:pt x="164403" y="186689"/>
                  </a:lnTo>
                  <a:lnTo>
                    <a:pt x="161686" y="205739"/>
                  </a:lnTo>
                  <a:lnTo>
                    <a:pt x="159573" y="224789"/>
                  </a:lnTo>
                  <a:lnTo>
                    <a:pt x="143119" y="236219"/>
                  </a:lnTo>
                  <a:lnTo>
                    <a:pt x="127570" y="246379"/>
                  </a:lnTo>
                  <a:lnTo>
                    <a:pt x="112928" y="257809"/>
                  </a:lnTo>
                  <a:lnTo>
                    <a:pt x="99191" y="269239"/>
                  </a:lnTo>
                  <a:lnTo>
                    <a:pt x="148930" y="269239"/>
                  </a:lnTo>
                  <a:lnTo>
                    <a:pt x="157963" y="262889"/>
                  </a:lnTo>
                  <a:lnTo>
                    <a:pt x="189864" y="262889"/>
                  </a:lnTo>
                  <a:lnTo>
                    <a:pt x="190971" y="241299"/>
                  </a:lnTo>
                  <a:lnTo>
                    <a:pt x="203211" y="233679"/>
                  </a:lnTo>
                  <a:lnTo>
                    <a:pt x="215829" y="226059"/>
                  </a:lnTo>
                  <a:lnTo>
                    <a:pt x="228899" y="219709"/>
                  </a:lnTo>
                  <a:lnTo>
                    <a:pt x="242498" y="212089"/>
                  </a:lnTo>
                  <a:lnTo>
                    <a:pt x="253970" y="207009"/>
                  </a:lnTo>
                  <a:lnTo>
                    <a:pt x="258559" y="204469"/>
                  </a:lnTo>
                  <a:lnTo>
                    <a:pt x="194997" y="204469"/>
                  </a:lnTo>
                  <a:lnTo>
                    <a:pt x="196821" y="193039"/>
                  </a:lnTo>
                  <a:lnTo>
                    <a:pt x="198720" y="181609"/>
                  </a:lnTo>
                  <a:lnTo>
                    <a:pt x="200771" y="170179"/>
                  </a:lnTo>
                  <a:lnTo>
                    <a:pt x="203048" y="158749"/>
                  </a:lnTo>
                  <a:lnTo>
                    <a:pt x="288388" y="158749"/>
                  </a:lnTo>
                  <a:lnTo>
                    <a:pt x="249140" y="143509"/>
                  </a:lnTo>
                  <a:lnTo>
                    <a:pt x="241471" y="140969"/>
                  </a:lnTo>
                  <a:close/>
                </a:path>
                <a:path w="577215" h="572769">
                  <a:moveTo>
                    <a:pt x="566939" y="140969"/>
                  </a:moveTo>
                  <a:lnTo>
                    <a:pt x="483221" y="140969"/>
                  </a:lnTo>
                  <a:lnTo>
                    <a:pt x="503939" y="142239"/>
                  </a:lnTo>
                  <a:lnTo>
                    <a:pt x="520960" y="146049"/>
                  </a:lnTo>
                  <a:lnTo>
                    <a:pt x="533602" y="151129"/>
                  </a:lnTo>
                  <a:lnTo>
                    <a:pt x="541188" y="157479"/>
                  </a:lnTo>
                  <a:lnTo>
                    <a:pt x="543917" y="176529"/>
                  </a:lnTo>
                  <a:lnTo>
                    <a:pt x="534042" y="201929"/>
                  </a:lnTo>
                  <a:lnTo>
                    <a:pt x="511638" y="233679"/>
                  </a:lnTo>
                  <a:lnTo>
                    <a:pt x="476780" y="269239"/>
                  </a:lnTo>
                  <a:lnTo>
                    <a:pt x="519176" y="269239"/>
                  </a:lnTo>
                  <a:lnTo>
                    <a:pt x="540269" y="247649"/>
                  </a:lnTo>
                  <a:lnTo>
                    <a:pt x="566649" y="208279"/>
                  </a:lnTo>
                  <a:lnTo>
                    <a:pt x="576876" y="172719"/>
                  </a:lnTo>
                  <a:lnTo>
                    <a:pt x="569366" y="143509"/>
                  </a:lnTo>
                  <a:lnTo>
                    <a:pt x="566939" y="140969"/>
                  </a:lnTo>
                  <a:close/>
                </a:path>
                <a:path w="577215" h="572769">
                  <a:moveTo>
                    <a:pt x="341162" y="29209"/>
                  </a:moveTo>
                  <a:lnTo>
                    <a:pt x="285973" y="29209"/>
                  </a:lnTo>
                  <a:lnTo>
                    <a:pt x="305157" y="35559"/>
                  </a:lnTo>
                  <a:lnTo>
                    <a:pt x="325322" y="55879"/>
                  </a:lnTo>
                  <a:lnTo>
                    <a:pt x="344732" y="88899"/>
                  </a:lnTo>
                  <a:lnTo>
                    <a:pt x="361652" y="132079"/>
                  </a:lnTo>
                  <a:lnTo>
                    <a:pt x="343864" y="138429"/>
                  </a:lnTo>
                  <a:lnTo>
                    <a:pt x="307081" y="151129"/>
                  </a:lnTo>
                  <a:lnTo>
                    <a:pt x="288388" y="158749"/>
                  </a:lnTo>
                  <a:lnTo>
                    <a:pt x="203048" y="158749"/>
                  </a:lnTo>
                  <a:lnTo>
                    <a:pt x="238485" y="170179"/>
                  </a:lnTo>
                  <a:lnTo>
                    <a:pt x="250548" y="175259"/>
                  </a:lnTo>
                  <a:lnTo>
                    <a:pt x="238069" y="180339"/>
                  </a:lnTo>
                  <a:lnTo>
                    <a:pt x="231755" y="184149"/>
                  </a:lnTo>
                  <a:lnTo>
                    <a:pt x="225591" y="186689"/>
                  </a:lnTo>
                  <a:lnTo>
                    <a:pt x="218206" y="191769"/>
                  </a:lnTo>
                  <a:lnTo>
                    <a:pt x="202834" y="199389"/>
                  </a:lnTo>
                  <a:lnTo>
                    <a:pt x="194997" y="204469"/>
                  </a:lnTo>
                  <a:lnTo>
                    <a:pt x="258559" y="204469"/>
                  </a:lnTo>
                  <a:lnTo>
                    <a:pt x="265443" y="200659"/>
                  </a:lnTo>
                  <a:lnTo>
                    <a:pt x="288388" y="190499"/>
                  </a:lnTo>
                  <a:lnTo>
                    <a:pt x="357362" y="190499"/>
                  </a:lnTo>
                  <a:lnTo>
                    <a:pt x="350380" y="186689"/>
                  </a:lnTo>
                  <a:lnTo>
                    <a:pt x="338203" y="181609"/>
                  </a:lnTo>
                  <a:lnTo>
                    <a:pt x="331926" y="177799"/>
                  </a:lnTo>
                  <a:lnTo>
                    <a:pt x="325422" y="175259"/>
                  </a:lnTo>
                  <a:lnTo>
                    <a:pt x="368897" y="160019"/>
                  </a:lnTo>
                  <a:lnTo>
                    <a:pt x="401302" y="160019"/>
                  </a:lnTo>
                  <a:lnTo>
                    <a:pt x="399491" y="152399"/>
                  </a:lnTo>
                  <a:lnTo>
                    <a:pt x="422084" y="147319"/>
                  </a:lnTo>
                  <a:lnTo>
                    <a:pt x="443771" y="143509"/>
                  </a:lnTo>
                  <a:lnTo>
                    <a:pt x="483221" y="140969"/>
                  </a:lnTo>
                  <a:lnTo>
                    <a:pt x="566939" y="140969"/>
                  </a:lnTo>
                  <a:lnTo>
                    <a:pt x="556019" y="129539"/>
                  </a:lnTo>
                  <a:lnTo>
                    <a:pt x="545071" y="124459"/>
                  </a:lnTo>
                  <a:lnTo>
                    <a:pt x="392245" y="124459"/>
                  </a:lnTo>
                  <a:lnTo>
                    <a:pt x="372017" y="73659"/>
                  </a:lnTo>
                  <a:lnTo>
                    <a:pt x="346959" y="34289"/>
                  </a:lnTo>
                  <a:lnTo>
                    <a:pt x="341162" y="29209"/>
                  </a:lnTo>
                  <a:close/>
                </a:path>
                <a:path w="577215" h="572769">
                  <a:moveTo>
                    <a:pt x="401302" y="160019"/>
                  </a:moveTo>
                  <a:lnTo>
                    <a:pt x="368897" y="160019"/>
                  </a:lnTo>
                  <a:lnTo>
                    <a:pt x="371174" y="170179"/>
                  </a:lnTo>
                  <a:lnTo>
                    <a:pt x="373225" y="180339"/>
                  </a:lnTo>
                  <a:lnTo>
                    <a:pt x="375124" y="190499"/>
                  </a:lnTo>
                  <a:lnTo>
                    <a:pt x="376948" y="201929"/>
                  </a:lnTo>
                  <a:lnTo>
                    <a:pt x="409066" y="201929"/>
                  </a:lnTo>
                  <a:lnTo>
                    <a:pt x="406737" y="186689"/>
                  </a:lnTo>
                  <a:lnTo>
                    <a:pt x="403416" y="168909"/>
                  </a:lnTo>
                  <a:lnTo>
                    <a:pt x="401302" y="160019"/>
                  </a:lnTo>
                  <a:close/>
                </a:path>
                <a:path w="577215" h="572769">
                  <a:moveTo>
                    <a:pt x="483221" y="113029"/>
                  </a:moveTo>
                  <a:lnTo>
                    <a:pt x="462553" y="113029"/>
                  </a:lnTo>
                  <a:lnTo>
                    <a:pt x="440450" y="115569"/>
                  </a:lnTo>
                  <a:lnTo>
                    <a:pt x="416989" y="119379"/>
                  </a:lnTo>
                  <a:lnTo>
                    <a:pt x="392245" y="124459"/>
                  </a:lnTo>
                  <a:lnTo>
                    <a:pt x="545071" y="124459"/>
                  </a:lnTo>
                  <a:lnTo>
                    <a:pt x="536860" y="120649"/>
                  </a:lnTo>
                  <a:lnTo>
                    <a:pt x="512418" y="114299"/>
                  </a:lnTo>
                  <a:lnTo>
                    <a:pt x="483221" y="113029"/>
                  </a:lnTo>
                  <a:close/>
                </a:path>
                <a:path w="577215" h="572769">
                  <a:moveTo>
                    <a:pt x="285973" y="0"/>
                  </a:moveTo>
                  <a:lnTo>
                    <a:pt x="254322" y="8889"/>
                  </a:lnTo>
                  <a:lnTo>
                    <a:pt x="225389" y="34289"/>
                  </a:lnTo>
                  <a:lnTo>
                    <a:pt x="200381" y="72389"/>
                  </a:lnTo>
                  <a:lnTo>
                    <a:pt x="180505" y="123189"/>
                  </a:lnTo>
                  <a:lnTo>
                    <a:pt x="214062" y="123189"/>
                  </a:lnTo>
                  <a:lnTo>
                    <a:pt x="227893" y="87629"/>
                  </a:lnTo>
                  <a:lnTo>
                    <a:pt x="247026" y="55879"/>
                  </a:lnTo>
                  <a:lnTo>
                    <a:pt x="266915" y="35559"/>
                  </a:lnTo>
                  <a:lnTo>
                    <a:pt x="285973" y="29209"/>
                  </a:lnTo>
                  <a:lnTo>
                    <a:pt x="341162" y="29209"/>
                  </a:lnTo>
                  <a:lnTo>
                    <a:pt x="317975" y="8889"/>
                  </a:lnTo>
                  <a:lnTo>
                    <a:pt x="28597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7662" y="2614676"/>
              <a:ext cx="781050" cy="695325"/>
            </a:xfrm>
            <a:custGeom>
              <a:avLst/>
              <a:gdLst/>
              <a:ahLst/>
              <a:cxnLst/>
              <a:rect l="l" t="t" r="r" b="b"/>
              <a:pathLst>
                <a:path w="781050" h="695325">
                  <a:moveTo>
                    <a:pt x="0" y="115824"/>
                  </a:moveTo>
                  <a:lnTo>
                    <a:pt x="9106" y="70723"/>
                  </a:lnTo>
                  <a:lnTo>
                    <a:pt x="33940" y="33909"/>
                  </a:lnTo>
                  <a:lnTo>
                    <a:pt x="70776" y="9096"/>
                  </a:lnTo>
                  <a:lnTo>
                    <a:pt x="115887" y="0"/>
                  </a:lnTo>
                  <a:lnTo>
                    <a:pt x="665162" y="0"/>
                  </a:lnTo>
                  <a:lnTo>
                    <a:pt x="710273" y="9096"/>
                  </a:lnTo>
                  <a:lnTo>
                    <a:pt x="747109" y="33909"/>
                  </a:lnTo>
                  <a:lnTo>
                    <a:pt x="771943" y="70723"/>
                  </a:lnTo>
                  <a:lnTo>
                    <a:pt x="781050" y="115824"/>
                  </a:lnTo>
                  <a:lnTo>
                    <a:pt x="781050" y="579374"/>
                  </a:lnTo>
                  <a:lnTo>
                    <a:pt x="771943" y="624494"/>
                  </a:lnTo>
                  <a:lnTo>
                    <a:pt x="747109" y="661352"/>
                  </a:lnTo>
                  <a:lnTo>
                    <a:pt x="710273" y="686208"/>
                  </a:lnTo>
                  <a:lnTo>
                    <a:pt x="665162" y="695325"/>
                  </a:lnTo>
                  <a:lnTo>
                    <a:pt x="115887" y="695325"/>
                  </a:lnTo>
                  <a:lnTo>
                    <a:pt x="70776" y="686208"/>
                  </a:lnTo>
                  <a:lnTo>
                    <a:pt x="33940" y="661352"/>
                  </a:lnTo>
                  <a:lnTo>
                    <a:pt x="9106" y="624494"/>
                  </a:lnTo>
                  <a:lnTo>
                    <a:pt x="0" y="579374"/>
                  </a:lnTo>
                  <a:lnTo>
                    <a:pt x="0" y="115824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1312" y="3598926"/>
            <a:ext cx="793750" cy="698500"/>
            <a:chOff x="341312" y="3598926"/>
            <a:chExt cx="793750" cy="698500"/>
          </a:xfrm>
        </p:grpSpPr>
        <p:sp>
          <p:nvSpPr>
            <p:cNvPr id="16" name="object 16"/>
            <p:cNvSpPr/>
            <p:nvPr/>
          </p:nvSpPr>
          <p:spPr>
            <a:xfrm>
              <a:off x="464629" y="3708018"/>
              <a:ext cx="548005" cy="481330"/>
            </a:xfrm>
            <a:custGeom>
              <a:avLst/>
              <a:gdLst/>
              <a:ahLst/>
              <a:cxnLst/>
              <a:rect l="l" t="t" r="r" b="b"/>
              <a:pathLst>
                <a:path w="548005" h="481329">
                  <a:moveTo>
                    <a:pt x="547471" y="438188"/>
                  </a:moveTo>
                  <a:lnTo>
                    <a:pt x="48310" y="438188"/>
                  </a:lnTo>
                  <a:lnTo>
                    <a:pt x="48310" y="0"/>
                  </a:lnTo>
                  <a:lnTo>
                    <a:pt x="0" y="0"/>
                  </a:lnTo>
                  <a:lnTo>
                    <a:pt x="0" y="438188"/>
                  </a:lnTo>
                  <a:lnTo>
                    <a:pt x="0" y="480936"/>
                  </a:lnTo>
                  <a:lnTo>
                    <a:pt x="547471" y="480936"/>
                  </a:lnTo>
                  <a:lnTo>
                    <a:pt x="547471" y="438188"/>
                  </a:lnTo>
                  <a:close/>
                </a:path>
                <a:path w="548005" h="481329">
                  <a:moveTo>
                    <a:pt x="547471" y="120142"/>
                  </a:moveTo>
                  <a:lnTo>
                    <a:pt x="418655" y="120142"/>
                  </a:lnTo>
                  <a:lnTo>
                    <a:pt x="466153" y="161836"/>
                  </a:lnTo>
                  <a:lnTo>
                    <a:pt x="402551" y="217690"/>
                  </a:lnTo>
                  <a:lnTo>
                    <a:pt x="354241" y="175272"/>
                  </a:lnTo>
                  <a:lnTo>
                    <a:pt x="273735" y="245960"/>
                  </a:lnTo>
                  <a:lnTo>
                    <a:pt x="225425" y="203542"/>
                  </a:lnTo>
                  <a:lnTo>
                    <a:pt x="79705" y="331495"/>
                  </a:lnTo>
                  <a:lnTo>
                    <a:pt x="113525" y="361175"/>
                  </a:lnTo>
                  <a:lnTo>
                    <a:pt x="225425" y="262928"/>
                  </a:lnTo>
                  <a:lnTo>
                    <a:pt x="273735" y="305333"/>
                  </a:lnTo>
                  <a:lnTo>
                    <a:pt x="354241" y="234645"/>
                  </a:lnTo>
                  <a:lnTo>
                    <a:pt x="402551" y="277063"/>
                  </a:lnTo>
                  <a:lnTo>
                    <a:pt x="499960" y="191528"/>
                  </a:lnTo>
                  <a:lnTo>
                    <a:pt x="547471" y="233235"/>
                  </a:lnTo>
                  <a:lnTo>
                    <a:pt x="547471" y="120142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662" y="3605276"/>
              <a:ext cx="781050" cy="685800"/>
            </a:xfrm>
            <a:custGeom>
              <a:avLst/>
              <a:gdLst/>
              <a:ahLst/>
              <a:cxnLst/>
              <a:rect l="l" t="t" r="r" b="b"/>
              <a:pathLst>
                <a:path w="781050" h="685800">
                  <a:moveTo>
                    <a:pt x="0" y="114300"/>
                  </a:moveTo>
                  <a:lnTo>
                    <a:pt x="8981" y="69758"/>
                  </a:lnTo>
                  <a:lnTo>
                    <a:pt x="33475" y="33432"/>
                  </a:lnTo>
                  <a:lnTo>
                    <a:pt x="69806" y="8965"/>
                  </a:lnTo>
                  <a:lnTo>
                    <a:pt x="114300" y="0"/>
                  </a:lnTo>
                  <a:lnTo>
                    <a:pt x="666750" y="0"/>
                  </a:lnTo>
                  <a:lnTo>
                    <a:pt x="711243" y="8965"/>
                  </a:lnTo>
                  <a:lnTo>
                    <a:pt x="747574" y="33432"/>
                  </a:lnTo>
                  <a:lnTo>
                    <a:pt x="772068" y="69758"/>
                  </a:lnTo>
                  <a:lnTo>
                    <a:pt x="781050" y="114300"/>
                  </a:lnTo>
                  <a:lnTo>
                    <a:pt x="781050" y="571500"/>
                  </a:lnTo>
                  <a:lnTo>
                    <a:pt x="772068" y="615987"/>
                  </a:lnTo>
                  <a:lnTo>
                    <a:pt x="747574" y="652319"/>
                  </a:lnTo>
                  <a:lnTo>
                    <a:pt x="711243" y="676816"/>
                  </a:lnTo>
                  <a:lnTo>
                    <a:pt x="666750" y="685800"/>
                  </a:lnTo>
                  <a:lnTo>
                    <a:pt x="114300" y="685800"/>
                  </a:lnTo>
                  <a:lnTo>
                    <a:pt x="69806" y="676814"/>
                  </a:lnTo>
                  <a:lnTo>
                    <a:pt x="33475" y="652303"/>
                  </a:lnTo>
                  <a:lnTo>
                    <a:pt x="8981" y="615934"/>
                  </a:lnTo>
                  <a:lnTo>
                    <a:pt x="0" y="57137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41312" y="4570476"/>
            <a:ext cx="793750" cy="698500"/>
            <a:chOff x="341312" y="4570476"/>
            <a:chExt cx="793750" cy="6985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944" y="4939571"/>
              <a:ext cx="231967" cy="1527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956" y="4735373"/>
              <a:ext cx="163436" cy="1681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87985" y="4798992"/>
              <a:ext cx="432434" cy="304800"/>
            </a:xfrm>
            <a:custGeom>
              <a:avLst/>
              <a:gdLst/>
              <a:ahLst/>
              <a:cxnLst/>
              <a:rect l="l" t="t" r="r" b="b"/>
              <a:pathLst>
                <a:path w="432434" h="304800">
                  <a:moveTo>
                    <a:pt x="70043" y="0"/>
                  </a:moveTo>
                  <a:lnTo>
                    <a:pt x="0" y="101789"/>
                  </a:lnTo>
                  <a:lnTo>
                    <a:pt x="54746" y="157632"/>
                  </a:lnTo>
                  <a:lnTo>
                    <a:pt x="75678" y="136426"/>
                  </a:lnTo>
                  <a:lnTo>
                    <a:pt x="81817" y="131268"/>
                  </a:lnTo>
                  <a:lnTo>
                    <a:pt x="89164" y="127502"/>
                  </a:lnTo>
                  <a:lnTo>
                    <a:pt x="97416" y="125194"/>
                  </a:lnTo>
                  <a:lnTo>
                    <a:pt x="106272" y="124409"/>
                  </a:lnTo>
                  <a:lnTo>
                    <a:pt x="113480" y="124939"/>
                  </a:lnTo>
                  <a:lnTo>
                    <a:pt x="145294" y="151083"/>
                  </a:lnTo>
                  <a:lnTo>
                    <a:pt x="146527" y="158339"/>
                  </a:lnTo>
                  <a:lnTo>
                    <a:pt x="150552" y="156926"/>
                  </a:lnTo>
                  <a:lnTo>
                    <a:pt x="155383" y="156219"/>
                  </a:lnTo>
                  <a:lnTo>
                    <a:pt x="160213" y="156219"/>
                  </a:lnTo>
                  <a:lnTo>
                    <a:pt x="167421" y="156749"/>
                  </a:lnTo>
                  <a:lnTo>
                    <a:pt x="199575" y="183588"/>
                  </a:lnTo>
                  <a:lnTo>
                    <a:pt x="200468" y="190856"/>
                  </a:lnTo>
                  <a:lnTo>
                    <a:pt x="207714" y="189442"/>
                  </a:lnTo>
                  <a:lnTo>
                    <a:pt x="246359" y="210648"/>
                  </a:lnTo>
                  <a:lnTo>
                    <a:pt x="247164" y="219130"/>
                  </a:lnTo>
                  <a:lnTo>
                    <a:pt x="249579" y="218424"/>
                  </a:lnTo>
                  <a:lnTo>
                    <a:pt x="252799" y="217717"/>
                  </a:lnTo>
                  <a:lnTo>
                    <a:pt x="264071" y="217717"/>
                  </a:lnTo>
                  <a:lnTo>
                    <a:pt x="271316" y="219837"/>
                  </a:lnTo>
                  <a:lnTo>
                    <a:pt x="276952" y="224785"/>
                  </a:lnTo>
                  <a:lnTo>
                    <a:pt x="283393" y="229734"/>
                  </a:lnTo>
                  <a:lnTo>
                    <a:pt x="287418" y="236802"/>
                  </a:lnTo>
                  <a:lnTo>
                    <a:pt x="289029" y="251647"/>
                  </a:lnTo>
                  <a:lnTo>
                    <a:pt x="285808" y="258715"/>
                  </a:lnTo>
                  <a:lnTo>
                    <a:pt x="252799" y="291938"/>
                  </a:lnTo>
                  <a:lnTo>
                    <a:pt x="264071" y="299714"/>
                  </a:lnTo>
                  <a:lnTo>
                    <a:pt x="269706" y="302542"/>
                  </a:lnTo>
                  <a:lnTo>
                    <a:pt x="276147" y="304662"/>
                  </a:lnTo>
                  <a:lnTo>
                    <a:pt x="283393" y="303955"/>
                  </a:lnTo>
                  <a:lnTo>
                    <a:pt x="295620" y="300797"/>
                  </a:lnTo>
                  <a:lnTo>
                    <a:pt x="305130" y="294059"/>
                  </a:lnTo>
                  <a:lnTo>
                    <a:pt x="311018" y="284671"/>
                  </a:lnTo>
                  <a:lnTo>
                    <a:pt x="312376" y="272853"/>
                  </a:lnTo>
                  <a:lnTo>
                    <a:pt x="314792" y="273560"/>
                  </a:lnTo>
                  <a:lnTo>
                    <a:pt x="348052" y="254275"/>
                  </a:lnTo>
                  <a:lnTo>
                    <a:pt x="349411" y="242457"/>
                  </a:lnTo>
                  <a:lnTo>
                    <a:pt x="351826" y="243164"/>
                  </a:lnTo>
                  <a:lnTo>
                    <a:pt x="385086" y="223880"/>
                  </a:lnTo>
                  <a:lnTo>
                    <a:pt x="386445" y="212769"/>
                  </a:lnTo>
                  <a:lnTo>
                    <a:pt x="386445" y="211355"/>
                  </a:lnTo>
                  <a:lnTo>
                    <a:pt x="385640" y="209941"/>
                  </a:lnTo>
                  <a:lnTo>
                    <a:pt x="385640" y="208527"/>
                  </a:lnTo>
                  <a:lnTo>
                    <a:pt x="390470" y="210648"/>
                  </a:lnTo>
                  <a:lnTo>
                    <a:pt x="396106" y="212062"/>
                  </a:lnTo>
                  <a:lnTo>
                    <a:pt x="402547" y="211355"/>
                  </a:lnTo>
                  <a:lnTo>
                    <a:pt x="414774" y="208196"/>
                  </a:lnTo>
                  <a:lnTo>
                    <a:pt x="424284" y="201459"/>
                  </a:lnTo>
                  <a:lnTo>
                    <a:pt x="430172" y="192070"/>
                  </a:lnTo>
                  <a:lnTo>
                    <a:pt x="432335" y="173184"/>
                  </a:lnTo>
                  <a:lnTo>
                    <a:pt x="428310" y="166822"/>
                  </a:lnTo>
                  <a:lnTo>
                    <a:pt x="422674" y="161874"/>
                  </a:lnTo>
                  <a:lnTo>
                    <a:pt x="293054" y="64325"/>
                  </a:lnTo>
                  <a:lnTo>
                    <a:pt x="284198" y="57256"/>
                  </a:lnTo>
                  <a:lnTo>
                    <a:pt x="228646" y="113099"/>
                  </a:lnTo>
                  <a:lnTo>
                    <a:pt x="196443" y="127237"/>
                  </a:lnTo>
                  <a:lnTo>
                    <a:pt x="192417" y="127237"/>
                  </a:lnTo>
                  <a:lnTo>
                    <a:pt x="149395" y="103170"/>
                  </a:lnTo>
                  <a:lnTo>
                    <a:pt x="144715" y="87387"/>
                  </a:lnTo>
                  <a:lnTo>
                    <a:pt x="146980" y="71206"/>
                  </a:lnTo>
                  <a:lnTo>
                    <a:pt x="156188" y="56549"/>
                  </a:lnTo>
                  <a:lnTo>
                    <a:pt x="203688" y="8482"/>
                  </a:lnTo>
                  <a:lnTo>
                    <a:pt x="174089" y="8349"/>
                  </a:lnTo>
                  <a:lnTo>
                    <a:pt x="141394" y="10603"/>
                  </a:lnTo>
                  <a:lnTo>
                    <a:pt x="106436" y="9675"/>
                  </a:lnTo>
                  <a:lnTo>
                    <a:pt x="70043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346" y="4735373"/>
              <a:ext cx="163434" cy="16812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7393" y="4792630"/>
              <a:ext cx="340995" cy="166370"/>
            </a:xfrm>
            <a:custGeom>
              <a:avLst/>
              <a:gdLst/>
              <a:ahLst/>
              <a:cxnLst/>
              <a:rect l="l" t="t" r="r" b="b"/>
              <a:pathLst>
                <a:path w="340994" h="166370">
                  <a:moveTo>
                    <a:pt x="99026" y="0"/>
                  </a:moveTo>
                  <a:lnTo>
                    <a:pt x="8050" y="72808"/>
                  </a:lnTo>
                  <a:lnTo>
                    <a:pt x="0" y="93395"/>
                  </a:lnTo>
                  <a:lnTo>
                    <a:pt x="3295" y="103722"/>
                  </a:lnTo>
                  <a:lnTo>
                    <a:pt x="35424" y="119461"/>
                  </a:lnTo>
                  <a:lnTo>
                    <a:pt x="43475" y="118754"/>
                  </a:lnTo>
                  <a:lnTo>
                    <a:pt x="51526" y="115927"/>
                  </a:lnTo>
                  <a:lnTo>
                    <a:pt x="57161" y="109565"/>
                  </a:lnTo>
                  <a:lnTo>
                    <a:pt x="123179" y="43119"/>
                  </a:lnTo>
                  <a:lnTo>
                    <a:pt x="273732" y="156926"/>
                  </a:lnTo>
                  <a:lnTo>
                    <a:pt x="279367" y="161874"/>
                  </a:lnTo>
                  <a:lnTo>
                    <a:pt x="282588" y="166115"/>
                  </a:lnTo>
                  <a:lnTo>
                    <a:pt x="340555" y="107444"/>
                  </a:lnTo>
                  <a:lnTo>
                    <a:pt x="272122" y="9189"/>
                  </a:lnTo>
                  <a:lnTo>
                    <a:pt x="225099" y="18102"/>
                  </a:lnTo>
                  <a:lnTo>
                    <a:pt x="182756" y="16346"/>
                  </a:lnTo>
                  <a:lnTo>
                    <a:pt x="142828" y="8891"/>
                  </a:lnTo>
                  <a:lnTo>
                    <a:pt x="103052" y="706"/>
                  </a:lnTo>
                  <a:lnTo>
                    <a:pt x="102247" y="706"/>
                  </a:lnTo>
                  <a:lnTo>
                    <a:pt x="99026" y="0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7662" y="4576826"/>
              <a:ext cx="781050" cy="685800"/>
            </a:xfrm>
            <a:custGeom>
              <a:avLst/>
              <a:gdLst/>
              <a:ahLst/>
              <a:cxnLst/>
              <a:rect l="l" t="t" r="r" b="b"/>
              <a:pathLst>
                <a:path w="781050" h="685800">
                  <a:moveTo>
                    <a:pt x="0" y="114300"/>
                  </a:moveTo>
                  <a:lnTo>
                    <a:pt x="8981" y="69758"/>
                  </a:lnTo>
                  <a:lnTo>
                    <a:pt x="33475" y="33432"/>
                  </a:lnTo>
                  <a:lnTo>
                    <a:pt x="69806" y="8965"/>
                  </a:lnTo>
                  <a:lnTo>
                    <a:pt x="114300" y="0"/>
                  </a:lnTo>
                  <a:lnTo>
                    <a:pt x="666750" y="0"/>
                  </a:lnTo>
                  <a:lnTo>
                    <a:pt x="711243" y="8965"/>
                  </a:lnTo>
                  <a:lnTo>
                    <a:pt x="747574" y="33432"/>
                  </a:lnTo>
                  <a:lnTo>
                    <a:pt x="772068" y="69758"/>
                  </a:lnTo>
                  <a:lnTo>
                    <a:pt x="781050" y="114300"/>
                  </a:lnTo>
                  <a:lnTo>
                    <a:pt x="781050" y="571500"/>
                  </a:lnTo>
                  <a:lnTo>
                    <a:pt x="772068" y="615987"/>
                  </a:lnTo>
                  <a:lnTo>
                    <a:pt x="747574" y="652319"/>
                  </a:lnTo>
                  <a:lnTo>
                    <a:pt x="711243" y="676816"/>
                  </a:lnTo>
                  <a:lnTo>
                    <a:pt x="666750" y="685800"/>
                  </a:lnTo>
                  <a:lnTo>
                    <a:pt x="114300" y="685800"/>
                  </a:lnTo>
                  <a:lnTo>
                    <a:pt x="69806" y="676814"/>
                  </a:lnTo>
                  <a:lnTo>
                    <a:pt x="33475" y="652303"/>
                  </a:lnTo>
                  <a:lnTo>
                    <a:pt x="8981" y="615934"/>
                  </a:lnTo>
                  <a:lnTo>
                    <a:pt x="0" y="57137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41312" y="5542026"/>
            <a:ext cx="793750" cy="698500"/>
            <a:chOff x="341312" y="5542026"/>
            <a:chExt cx="793750" cy="698500"/>
          </a:xfrm>
        </p:grpSpPr>
        <p:sp>
          <p:nvSpPr>
            <p:cNvPr id="26" name="object 26"/>
            <p:cNvSpPr/>
            <p:nvPr/>
          </p:nvSpPr>
          <p:spPr>
            <a:xfrm>
              <a:off x="404253" y="5594467"/>
              <a:ext cx="669290" cy="601345"/>
            </a:xfrm>
            <a:custGeom>
              <a:avLst/>
              <a:gdLst/>
              <a:ahLst/>
              <a:cxnLst/>
              <a:rect l="l" t="t" r="r" b="b"/>
              <a:pathLst>
                <a:path w="669290" h="601345">
                  <a:moveTo>
                    <a:pt x="229296" y="393021"/>
                  </a:moveTo>
                  <a:lnTo>
                    <a:pt x="149749" y="393021"/>
                  </a:lnTo>
                  <a:lnTo>
                    <a:pt x="185488" y="409887"/>
                  </a:lnTo>
                  <a:lnTo>
                    <a:pt x="226736" y="435699"/>
                  </a:lnTo>
                  <a:lnTo>
                    <a:pt x="261494" y="468270"/>
                  </a:lnTo>
                  <a:lnTo>
                    <a:pt x="277759" y="505414"/>
                  </a:lnTo>
                  <a:lnTo>
                    <a:pt x="274607" y="571155"/>
                  </a:lnTo>
                  <a:lnTo>
                    <a:pt x="274539" y="576103"/>
                  </a:lnTo>
                  <a:lnTo>
                    <a:pt x="272929" y="579637"/>
                  </a:lnTo>
                  <a:lnTo>
                    <a:pt x="262463" y="588826"/>
                  </a:lnTo>
                  <a:lnTo>
                    <a:pt x="257632" y="593775"/>
                  </a:lnTo>
                  <a:lnTo>
                    <a:pt x="260852" y="600843"/>
                  </a:lnTo>
                  <a:lnTo>
                    <a:pt x="363099" y="600843"/>
                  </a:lnTo>
                  <a:lnTo>
                    <a:pt x="366320" y="595188"/>
                  </a:lnTo>
                  <a:lnTo>
                    <a:pt x="363905" y="590240"/>
                  </a:lnTo>
                  <a:lnTo>
                    <a:pt x="359879" y="583171"/>
                  </a:lnTo>
                  <a:lnTo>
                    <a:pt x="357464" y="581051"/>
                  </a:lnTo>
                  <a:lnTo>
                    <a:pt x="352633" y="575396"/>
                  </a:lnTo>
                  <a:lnTo>
                    <a:pt x="352633" y="571155"/>
                  </a:lnTo>
                  <a:lnTo>
                    <a:pt x="349413" y="485622"/>
                  </a:lnTo>
                  <a:lnTo>
                    <a:pt x="349413" y="484915"/>
                  </a:lnTo>
                  <a:lnTo>
                    <a:pt x="350218" y="484208"/>
                  </a:lnTo>
                  <a:lnTo>
                    <a:pt x="360621" y="466569"/>
                  </a:lnTo>
                  <a:lnTo>
                    <a:pt x="380308" y="451250"/>
                  </a:lnTo>
                  <a:lnTo>
                    <a:pt x="406486" y="437389"/>
                  </a:lnTo>
                  <a:lnTo>
                    <a:pt x="425218" y="429072"/>
                  </a:lnTo>
                  <a:lnTo>
                    <a:pt x="277759" y="429072"/>
                  </a:lnTo>
                  <a:lnTo>
                    <a:pt x="257330" y="411997"/>
                  </a:lnTo>
                  <a:lnTo>
                    <a:pt x="235693" y="396909"/>
                  </a:lnTo>
                  <a:lnTo>
                    <a:pt x="229296" y="393021"/>
                  </a:lnTo>
                  <a:close/>
                </a:path>
                <a:path w="669290" h="601345">
                  <a:moveTo>
                    <a:pt x="342083" y="335058"/>
                  </a:moveTo>
                  <a:lnTo>
                    <a:pt x="230259" y="335058"/>
                  </a:lnTo>
                  <a:lnTo>
                    <a:pt x="244750" y="340713"/>
                  </a:lnTo>
                  <a:lnTo>
                    <a:pt x="252801" y="342127"/>
                  </a:lnTo>
                  <a:lnTo>
                    <a:pt x="265532" y="365453"/>
                  </a:lnTo>
                  <a:lnTo>
                    <a:pt x="273130" y="388780"/>
                  </a:lnTo>
                  <a:lnTo>
                    <a:pt x="276697" y="409887"/>
                  </a:lnTo>
                  <a:lnTo>
                    <a:pt x="276803" y="410517"/>
                  </a:lnTo>
                  <a:lnTo>
                    <a:pt x="277759" y="429072"/>
                  </a:lnTo>
                  <a:lnTo>
                    <a:pt x="425218" y="429072"/>
                  </a:lnTo>
                  <a:lnTo>
                    <a:pt x="433179" y="425538"/>
                  </a:lnTo>
                  <a:lnTo>
                    <a:pt x="351023" y="425538"/>
                  </a:lnTo>
                  <a:lnTo>
                    <a:pt x="359016" y="405038"/>
                  </a:lnTo>
                  <a:lnTo>
                    <a:pt x="316404" y="405038"/>
                  </a:lnTo>
                  <a:lnTo>
                    <a:pt x="314102" y="391188"/>
                  </a:lnTo>
                  <a:lnTo>
                    <a:pt x="310668" y="376410"/>
                  </a:lnTo>
                  <a:lnTo>
                    <a:pt x="305875" y="361102"/>
                  </a:lnTo>
                  <a:lnTo>
                    <a:pt x="299593" y="345893"/>
                  </a:lnTo>
                  <a:lnTo>
                    <a:pt x="299497" y="345661"/>
                  </a:lnTo>
                  <a:lnTo>
                    <a:pt x="314278" y="343419"/>
                  </a:lnTo>
                  <a:lnTo>
                    <a:pt x="328380" y="339918"/>
                  </a:lnTo>
                  <a:lnTo>
                    <a:pt x="341727" y="335223"/>
                  </a:lnTo>
                  <a:lnTo>
                    <a:pt x="342083" y="335058"/>
                  </a:lnTo>
                  <a:close/>
                </a:path>
                <a:path w="669290" h="601345">
                  <a:moveTo>
                    <a:pt x="627251" y="336472"/>
                  </a:moveTo>
                  <a:lnTo>
                    <a:pt x="501576" y="336472"/>
                  </a:lnTo>
                  <a:lnTo>
                    <a:pt x="490870" y="351758"/>
                  </a:lnTo>
                  <a:lnTo>
                    <a:pt x="472693" y="365453"/>
                  </a:lnTo>
                  <a:lnTo>
                    <a:pt x="448024" y="378619"/>
                  </a:lnTo>
                  <a:lnTo>
                    <a:pt x="417846" y="392315"/>
                  </a:lnTo>
                  <a:lnTo>
                    <a:pt x="400272" y="399891"/>
                  </a:lnTo>
                  <a:lnTo>
                    <a:pt x="382925" y="407866"/>
                  </a:lnTo>
                  <a:lnTo>
                    <a:pt x="366332" y="416370"/>
                  </a:lnTo>
                  <a:lnTo>
                    <a:pt x="351023" y="425538"/>
                  </a:lnTo>
                  <a:lnTo>
                    <a:pt x="433179" y="425538"/>
                  </a:lnTo>
                  <a:lnTo>
                    <a:pt x="467888" y="410020"/>
                  </a:lnTo>
                  <a:lnTo>
                    <a:pt x="498355" y="393463"/>
                  </a:lnTo>
                  <a:lnTo>
                    <a:pt x="523993" y="373328"/>
                  </a:lnTo>
                  <a:lnTo>
                    <a:pt x="541025" y="348488"/>
                  </a:lnTo>
                  <a:lnTo>
                    <a:pt x="600156" y="348488"/>
                  </a:lnTo>
                  <a:lnTo>
                    <a:pt x="609936" y="346743"/>
                  </a:lnTo>
                  <a:lnTo>
                    <a:pt x="627251" y="336472"/>
                  </a:lnTo>
                  <a:close/>
                </a:path>
                <a:path w="669290" h="601345">
                  <a:moveTo>
                    <a:pt x="402448" y="329403"/>
                  </a:moveTo>
                  <a:lnTo>
                    <a:pt x="354243" y="329403"/>
                  </a:lnTo>
                  <a:lnTo>
                    <a:pt x="342330" y="348776"/>
                  </a:lnTo>
                  <a:lnTo>
                    <a:pt x="332003" y="368281"/>
                  </a:lnTo>
                  <a:lnTo>
                    <a:pt x="323335" y="387256"/>
                  </a:lnTo>
                  <a:lnTo>
                    <a:pt x="316404" y="405038"/>
                  </a:lnTo>
                  <a:lnTo>
                    <a:pt x="359016" y="405038"/>
                  </a:lnTo>
                  <a:lnTo>
                    <a:pt x="360420" y="401438"/>
                  </a:lnTo>
                  <a:lnTo>
                    <a:pt x="373062" y="374289"/>
                  </a:lnTo>
                  <a:lnTo>
                    <a:pt x="389100" y="346743"/>
                  </a:lnTo>
                  <a:lnTo>
                    <a:pt x="389177" y="346611"/>
                  </a:lnTo>
                  <a:lnTo>
                    <a:pt x="402448" y="329403"/>
                  </a:lnTo>
                  <a:close/>
                </a:path>
                <a:path w="669290" h="601345">
                  <a:moveTo>
                    <a:pt x="173097" y="49481"/>
                  </a:moveTo>
                  <a:lnTo>
                    <a:pt x="133937" y="56428"/>
                  </a:lnTo>
                  <a:lnTo>
                    <a:pt x="101947" y="75370"/>
                  </a:lnTo>
                  <a:lnTo>
                    <a:pt x="80373" y="103457"/>
                  </a:lnTo>
                  <a:lnTo>
                    <a:pt x="72460" y="137840"/>
                  </a:lnTo>
                  <a:lnTo>
                    <a:pt x="73598" y="150829"/>
                  </a:lnTo>
                  <a:lnTo>
                    <a:pt x="73643" y="151337"/>
                  </a:lnTo>
                  <a:lnTo>
                    <a:pt x="77089" y="164171"/>
                  </a:lnTo>
                  <a:lnTo>
                    <a:pt x="82650" y="176210"/>
                  </a:lnTo>
                  <a:lnTo>
                    <a:pt x="90172" y="187321"/>
                  </a:lnTo>
                  <a:lnTo>
                    <a:pt x="54005" y="201448"/>
                  </a:lnTo>
                  <a:lnTo>
                    <a:pt x="25461" y="224520"/>
                  </a:lnTo>
                  <a:lnTo>
                    <a:pt x="6730" y="254618"/>
                  </a:lnTo>
                  <a:lnTo>
                    <a:pt x="0" y="289818"/>
                  </a:lnTo>
                  <a:lnTo>
                    <a:pt x="9472" y="331137"/>
                  </a:lnTo>
                  <a:lnTo>
                    <a:pt x="35324" y="364835"/>
                  </a:lnTo>
                  <a:lnTo>
                    <a:pt x="73705" y="387532"/>
                  </a:lnTo>
                  <a:lnTo>
                    <a:pt x="120766" y="395849"/>
                  </a:lnTo>
                  <a:lnTo>
                    <a:pt x="128012" y="395606"/>
                  </a:lnTo>
                  <a:lnTo>
                    <a:pt x="135258" y="394965"/>
                  </a:lnTo>
                  <a:lnTo>
                    <a:pt x="142503" y="394060"/>
                  </a:lnTo>
                  <a:lnTo>
                    <a:pt x="149749" y="393021"/>
                  </a:lnTo>
                  <a:lnTo>
                    <a:pt x="229296" y="393021"/>
                  </a:lnTo>
                  <a:lnTo>
                    <a:pt x="214358" y="383943"/>
                  </a:lnTo>
                  <a:lnTo>
                    <a:pt x="195016" y="373328"/>
                  </a:lnTo>
                  <a:lnTo>
                    <a:pt x="194706" y="373328"/>
                  </a:lnTo>
                  <a:lnTo>
                    <a:pt x="205238" y="365177"/>
                  </a:lnTo>
                  <a:lnTo>
                    <a:pt x="214660" y="355999"/>
                  </a:lnTo>
                  <a:lnTo>
                    <a:pt x="223025" y="345893"/>
                  </a:lnTo>
                  <a:lnTo>
                    <a:pt x="230148" y="335223"/>
                  </a:lnTo>
                  <a:lnTo>
                    <a:pt x="230259" y="335058"/>
                  </a:lnTo>
                  <a:lnTo>
                    <a:pt x="342083" y="335058"/>
                  </a:lnTo>
                  <a:lnTo>
                    <a:pt x="354243" y="329403"/>
                  </a:lnTo>
                  <a:lnTo>
                    <a:pt x="402448" y="329403"/>
                  </a:lnTo>
                  <a:lnTo>
                    <a:pt x="408990" y="320920"/>
                  </a:lnTo>
                  <a:lnTo>
                    <a:pt x="646504" y="320920"/>
                  </a:lnTo>
                  <a:lnTo>
                    <a:pt x="661412" y="301548"/>
                  </a:lnTo>
                  <a:lnTo>
                    <a:pt x="669035" y="268612"/>
                  </a:lnTo>
                  <a:lnTo>
                    <a:pt x="663978" y="242722"/>
                  </a:lnTo>
                  <a:lnTo>
                    <a:pt x="650921" y="220014"/>
                  </a:lnTo>
                  <a:lnTo>
                    <a:pt x="631221" y="201812"/>
                  </a:lnTo>
                  <a:lnTo>
                    <a:pt x="606238" y="189442"/>
                  </a:lnTo>
                  <a:lnTo>
                    <a:pt x="596929" y="169108"/>
                  </a:lnTo>
                  <a:lnTo>
                    <a:pt x="583695" y="150829"/>
                  </a:lnTo>
                  <a:lnTo>
                    <a:pt x="566839" y="135068"/>
                  </a:lnTo>
                  <a:lnTo>
                    <a:pt x="546661" y="122289"/>
                  </a:lnTo>
                  <a:lnTo>
                    <a:pt x="546661" y="115927"/>
                  </a:lnTo>
                  <a:lnTo>
                    <a:pt x="539214" y="81953"/>
                  </a:lnTo>
                  <a:lnTo>
                    <a:pt x="523018" y="60791"/>
                  </a:lnTo>
                  <a:lnTo>
                    <a:pt x="222208" y="60791"/>
                  </a:lnTo>
                  <a:lnTo>
                    <a:pt x="210911" y="56041"/>
                  </a:lnTo>
                  <a:lnTo>
                    <a:pt x="198860" y="52485"/>
                  </a:lnTo>
                  <a:lnTo>
                    <a:pt x="186205" y="50254"/>
                  </a:lnTo>
                  <a:lnTo>
                    <a:pt x="173097" y="49481"/>
                  </a:lnTo>
                  <a:close/>
                </a:path>
                <a:path w="669290" h="601345">
                  <a:moveTo>
                    <a:pt x="600156" y="348488"/>
                  </a:moveTo>
                  <a:lnTo>
                    <a:pt x="541025" y="348488"/>
                  </a:lnTo>
                  <a:lnTo>
                    <a:pt x="548422" y="350454"/>
                  </a:lnTo>
                  <a:lnTo>
                    <a:pt x="556121" y="352023"/>
                  </a:lnTo>
                  <a:lnTo>
                    <a:pt x="564122" y="353061"/>
                  </a:lnTo>
                  <a:lnTo>
                    <a:pt x="572424" y="353437"/>
                  </a:lnTo>
                  <a:lnTo>
                    <a:pt x="600156" y="348488"/>
                  </a:lnTo>
                  <a:close/>
                </a:path>
                <a:path w="669290" h="601345">
                  <a:moveTo>
                    <a:pt x="646504" y="320920"/>
                  </a:moveTo>
                  <a:lnTo>
                    <a:pt x="408990" y="320920"/>
                  </a:lnTo>
                  <a:lnTo>
                    <a:pt x="425007" y="328519"/>
                  </a:lnTo>
                  <a:lnTo>
                    <a:pt x="441898" y="333997"/>
                  </a:lnTo>
                  <a:lnTo>
                    <a:pt x="460050" y="337421"/>
                  </a:lnTo>
                  <a:lnTo>
                    <a:pt x="479033" y="338592"/>
                  </a:lnTo>
                  <a:lnTo>
                    <a:pt x="487084" y="338592"/>
                  </a:lnTo>
                  <a:lnTo>
                    <a:pt x="494330" y="337885"/>
                  </a:lnTo>
                  <a:lnTo>
                    <a:pt x="501576" y="336472"/>
                  </a:lnTo>
                  <a:lnTo>
                    <a:pt x="627251" y="336472"/>
                  </a:lnTo>
                  <a:lnTo>
                    <a:pt x="640656" y="328519"/>
                  </a:lnTo>
                  <a:lnTo>
                    <a:pt x="646504" y="320920"/>
                  </a:lnTo>
                  <a:close/>
                </a:path>
                <a:path w="669290" h="601345">
                  <a:moveTo>
                    <a:pt x="318014" y="0"/>
                  </a:moveTo>
                  <a:lnTo>
                    <a:pt x="286288" y="4528"/>
                  </a:lnTo>
                  <a:lnTo>
                    <a:pt x="258638" y="17141"/>
                  </a:lnTo>
                  <a:lnTo>
                    <a:pt x="236725" y="36381"/>
                  </a:lnTo>
                  <a:lnTo>
                    <a:pt x="222208" y="60791"/>
                  </a:lnTo>
                  <a:lnTo>
                    <a:pt x="523018" y="60791"/>
                  </a:lnTo>
                  <a:lnTo>
                    <a:pt x="517879" y="54075"/>
                  </a:lnTo>
                  <a:lnTo>
                    <a:pt x="490983" y="38171"/>
                  </a:lnTo>
                  <a:lnTo>
                    <a:pt x="400939" y="38171"/>
                  </a:lnTo>
                  <a:lnTo>
                    <a:pt x="385038" y="22365"/>
                  </a:lnTo>
                  <a:lnTo>
                    <a:pt x="365515" y="10338"/>
                  </a:lnTo>
                  <a:lnTo>
                    <a:pt x="342972" y="2683"/>
                  </a:lnTo>
                  <a:lnTo>
                    <a:pt x="318014" y="0"/>
                  </a:lnTo>
                  <a:close/>
                </a:path>
                <a:path w="669290" h="601345">
                  <a:moveTo>
                    <a:pt x="446829" y="28274"/>
                  </a:moveTo>
                  <a:lnTo>
                    <a:pt x="434451" y="28926"/>
                  </a:lnTo>
                  <a:lnTo>
                    <a:pt x="422676" y="30837"/>
                  </a:lnTo>
                  <a:lnTo>
                    <a:pt x="411506" y="33940"/>
                  </a:lnTo>
                  <a:lnTo>
                    <a:pt x="400939" y="38171"/>
                  </a:lnTo>
                  <a:lnTo>
                    <a:pt x="490983" y="38171"/>
                  </a:lnTo>
                  <a:lnTo>
                    <a:pt x="485977" y="35211"/>
                  </a:lnTo>
                  <a:lnTo>
                    <a:pt x="446829" y="28274"/>
                  </a:lnTo>
                  <a:close/>
                </a:path>
              </a:pathLst>
            </a:custGeom>
            <a:solidFill>
              <a:srgbClr val="1A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7662" y="5548376"/>
              <a:ext cx="781050" cy="685800"/>
            </a:xfrm>
            <a:custGeom>
              <a:avLst/>
              <a:gdLst/>
              <a:ahLst/>
              <a:cxnLst/>
              <a:rect l="l" t="t" r="r" b="b"/>
              <a:pathLst>
                <a:path w="781050" h="685800">
                  <a:moveTo>
                    <a:pt x="0" y="114236"/>
                  </a:moveTo>
                  <a:lnTo>
                    <a:pt x="8981" y="69753"/>
                  </a:lnTo>
                  <a:lnTo>
                    <a:pt x="33475" y="33443"/>
                  </a:lnTo>
                  <a:lnTo>
                    <a:pt x="69806" y="8971"/>
                  </a:lnTo>
                  <a:lnTo>
                    <a:pt x="114300" y="0"/>
                  </a:lnTo>
                  <a:lnTo>
                    <a:pt x="666750" y="0"/>
                  </a:lnTo>
                  <a:lnTo>
                    <a:pt x="711243" y="8971"/>
                  </a:lnTo>
                  <a:lnTo>
                    <a:pt x="747574" y="33443"/>
                  </a:lnTo>
                  <a:lnTo>
                    <a:pt x="772068" y="69753"/>
                  </a:lnTo>
                  <a:lnTo>
                    <a:pt x="781050" y="114236"/>
                  </a:lnTo>
                  <a:lnTo>
                    <a:pt x="781050" y="571436"/>
                  </a:lnTo>
                  <a:lnTo>
                    <a:pt x="772068" y="615929"/>
                  </a:lnTo>
                  <a:lnTo>
                    <a:pt x="747574" y="652260"/>
                  </a:lnTo>
                  <a:lnTo>
                    <a:pt x="711243" y="676755"/>
                  </a:lnTo>
                  <a:lnTo>
                    <a:pt x="666750" y="685736"/>
                  </a:lnTo>
                  <a:lnTo>
                    <a:pt x="114300" y="685736"/>
                  </a:lnTo>
                  <a:lnTo>
                    <a:pt x="69806" y="676755"/>
                  </a:lnTo>
                  <a:lnTo>
                    <a:pt x="33475" y="652260"/>
                  </a:lnTo>
                  <a:lnTo>
                    <a:pt x="8981" y="615929"/>
                  </a:lnTo>
                  <a:lnTo>
                    <a:pt x="0" y="571436"/>
                  </a:lnTo>
                  <a:lnTo>
                    <a:pt x="0" y="114236"/>
                  </a:lnTo>
                  <a:close/>
                </a:path>
              </a:pathLst>
            </a:custGeom>
            <a:ln w="12700">
              <a:solidFill>
                <a:srgbClr val="1A7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125"/>
              </a:spcBef>
            </a:pPr>
            <a:r>
              <a:rPr dirty="0"/>
              <a:t>Lump</a:t>
            </a:r>
            <a:r>
              <a:rPr spc="-10" dirty="0"/>
              <a:t> </a:t>
            </a:r>
            <a:r>
              <a:rPr dirty="0"/>
              <a:t>sum</a:t>
            </a:r>
            <a:r>
              <a:rPr spc="-70" dirty="0"/>
              <a:t> </a:t>
            </a:r>
            <a:r>
              <a:rPr dirty="0"/>
              <a:t>proposals</a:t>
            </a:r>
            <a:r>
              <a:rPr spc="20" dirty="0"/>
              <a:t> </a:t>
            </a:r>
            <a:r>
              <a:rPr spc="-10" dirty="0"/>
              <a:t>(1/2)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650" y="1305877"/>
            <a:ext cx="10031095" cy="5212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solidFill>
                  <a:srgbClr val="921680"/>
                </a:solidFill>
                <a:latin typeface="Arial"/>
                <a:cs typeface="Arial"/>
              </a:rPr>
              <a:t>Key</a:t>
            </a:r>
            <a:r>
              <a:rPr sz="2150" b="1" spc="7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921680"/>
                </a:solidFill>
                <a:latin typeface="Arial"/>
                <a:cs typeface="Arial"/>
              </a:rPr>
              <a:t>points: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215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lr>
                <a:srgbClr val="921680"/>
              </a:buClr>
              <a:buChar char="•"/>
              <a:tabLst>
                <a:tab pos="2984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Use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standard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Horizon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Europe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template</a:t>
            </a:r>
            <a:r>
              <a:rPr sz="2000" b="1" spc="-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available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  <a:spcBef>
                <a:spcPts val="6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online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Submission</a:t>
            </a:r>
            <a:r>
              <a:rPr sz="2000" b="1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298450" marR="335280" indent="-286385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Char char="•"/>
              <a:tabLst>
                <a:tab pos="2984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is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inadmissible</a:t>
            </a:r>
            <a:r>
              <a:rPr sz="20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if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applicants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submit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home-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made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budget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table,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empty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Excel</a:t>
            </a:r>
            <a:r>
              <a:rPr sz="20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file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Excel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file</a:t>
            </a:r>
            <a:r>
              <a:rPr sz="20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budget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data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not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linked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10"/>
              </a:spcBef>
              <a:buClr>
                <a:srgbClr val="921680"/>
              </a:buClr>
              <a:buChar char="•"/>
              <a:tabLst>
                <a:tab pos="2984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Address</a:t>
            </a:r>
            <a:r>
              <a:rPr sz="20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expected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impacts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outcomes</a:t>
            </a:r>
            <a:r>
              <a:rPr sz="2000" b="1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any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Horizon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05"/>
              </a:spcBef>
              <a:buClr>
                <a:srgbClr val="921680"/>
              </a:buClr>
              <a:buFont typeface="Arial"/>
              <a:buChar char="•"/>
              <a:tabLst>
                <a:tab pos="298450" algn="l"/>
              </a:tabLst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No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major</a:t>
            </a: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change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project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design:</a:t>
            </a:r>
            <a:endParaRPr sz="2000">
              <a:latin typeface="Arial"/>
              <a:cs typeface="Arial"/>
            </a:endParaRPr>
          </a:p>
          <a:p>
            <a:pPr marL="915035" lvl="1" indent="-368300">
              <a:lnSpc>
                <a:spcPct val="100000"/>
              </a:lnSpc>
              <a:spcBef>
                <a:spcPts val="575"/>
              </a:spcBef>
              <a:buClr>
                <a:srgbClr val="921680"/>
              </a:buClr>
              <a:buFont typeface="Wingdings"/>
              <a:buChar char=""/>
              <a:tabLst>
                <a:tab pos="91503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Work</a:t>
            </a:r>
            <a:r>
              <a:rPr sz="18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packages</a:t>
            </a:r>
            <a:r>
              <a:rPr sz="18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long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duration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may</a:t>
            </a:r>
            <a:r>
              <a:rPr sz="18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split</a:t>
            </a:r>
            <a:r>
              <a:rPr sz="18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18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reporting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periods</a:t>
            </a:r>
            <a:endParaRPr sz="1800">
              <a:latin typeface="Arial"/>
              <a:cs typeface="Arial"/>
            </a:endParaRPr>
          </a:p>
          <a:p>
            <a:pPr marL="915035" lvl="1" indent="-368300">
              <a:lnSpc>
                <a:spcPct val="100000"/>
              </a:lnSpc>
              <a:spcBef>
                <a:spcPts val="620"/>
              </a:spcBef>
              <a:buClr>
                <a:srgbClr val="921680"/>
              </a:buClr>
              <a:buFont typeface="Wingdings"/>
              <a:buChar char=""/>
              <a:tabLst>
                <a:tab pos="91503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this 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way,</a:t>
            </a:r>
            <a:r>
              <a:rPr sz="18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relevant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activities are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paid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at</a:t>
            </a:r>
            <a:r>
              <a:rPr sz="18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end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8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each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period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45"/>
              </a:spcBef>
              <a:buClr>
                <a:srgbClr val="921680"/>
              </a:buClr>
              <a:buChar char="•"/>
              <a:tabLst>
                <a:tab pos="2984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Provide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detailed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breakdown</a:t>
            </a:r>
            <a:r>
              <a:rPr sz="2000" b="1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cost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estimates</a:t>
            </a:r>
            <a:r>
              <a:rPr sz="20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justify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sum:</a:t>
            </a:r>
            <a:endParaRPr sz="2000">
              <a:latin typeface="Arial"/>
              <a:cs typeface="Arial"/>
            </a:endParaRPr>
          </a:p>
          <a:p>
            <a:pPr marL="915035" marR="421640" lvl="1" indent="-368935">
              <a:lnSpc>
                <a:spcPct val="100800"/>
              </a:lnSpc>
              <a:spcBef>
                <a:spcPts val="560"/>
              </a:spcBef>
              <a:buClr>
                <a:srgbClr val="921680"/>
              </a:buClr>
              <a:buFont typeface="Wingdings"/>
              <a:buChar char=""/>
              <a:tabLst>
                <a:tab pos="91503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Estimates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must</a:t>
            </a:r>
            <a:r>
              <a:rPr sz="18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approximation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8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actual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costs.</a:t>
            </a:r>
            <a:r>
              <a:rPr sz="18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costs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must</a:t>
            </a:r>
            <a:r>
              <a:rPr sz="18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plausible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reasonable,</a:t>
            </a:r>
            <a:r>
              <a:rPr sz="18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necessary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justified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18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activities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proposed</a:t>
            </a:r>
            <a:endParaRPr sz="1800">
              <a:latin typeface="Arial"/>
              <a:cs typeface="Arial"/>
            </a:endParaRPr>
          </a:p>
          <a:p>
            <a:pPr marL="915035" lvl="1" indent="-368300">
              <a:lnSpc>
                <a:spcPct val="100000"/>
              </a:lnSpc>
              <a:spcBef>
                <a:spcPts val="620"/>
              </a:spcBef>
              <a:buClr>
                <a:srgbClr val="921680"/>
              </a:buClr>
              <a:buFont typeface="Wingdings"/>
              <a:buChar char=""/>
              <a:tabLst>
                <a:tab pos="91503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justification</a:t>
            </a:r>
            <a:r>
              <a:rPr sz="18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8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high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personnel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cost</a:t>
            </a:r>
            <a:r>
              <a:rPr sz="18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should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comments</a:t>
            </a:r>
            <a:r>
              <a:rPr sz="18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tab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budget</a:t>
            </a:r>
            <a:r>
              <a:rPr sz="18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table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" y="390525"/>
            <a:ext cx="723900" cy="7143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4050" y="219075"/>
            <a:ext cx="2095500" cy="2295525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25"/>
              </a:spcBef>
            </a:pPr>
            <a:r>
              <a:rPr dirty="0"/>
              <a:t>Lump</a:t>
            </a:r>
            <a:r>
              <a:rPr spc="-10" dirty="0"/>
              <a:t> </a:t>
            </a:r>
            <a:r>
              <a:rPr dirty="0"/>
              <a:t>sum</a:t>
            </a:r>
            <a:r>
              <a:rPr spc="-70" dirty="0"/>
              <a:t> </a:t>
            </a:r>
            <a:r>
              <a:rPr dirty="0"/>
              <a:t>proposals</a:t>
            </a:r>
            <a:r>
              <a:rPr spc="20" dirty="0"/>
              <a:t> </a:t>
            </a:r>
            <a:r>
              <a:rPr spc="-10" dirty="0"/>
              <a:t>(2/2)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290" y="1034478"/>
            <a:ext cx="10126980" cy="5637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565"/>
              </a:lnSpc>
              <a:spcBef>
                <a:spcPts val="125"/>
              </a:spcBef>
            </a:pPr>
            <a:r>
              <a:rPr sz="2150" b="1" spc="-10" dirty="0">
                <a:solidFill>
                  <a:srgbClr val="921680"/>
                </a:solidFill>
                <a:latin typeface="Arial"/>
                <a:cs typeface="Arial"/>
              </a:rPr>
              <a:t>Evaluation:</a:t>
            </a:r>
            <a:endParaRPr sz="2150">
              <a:latin typeface="Arial"/>
              <a:cs typeface="Arial"/>
            </a:endParaRPr>
          </a:p>
          <a:p>
            <a:pPr marL="298450" marR="5080" indent="-285750">
              <a:lnSpc>
                <a:spcPts val="2400"/>
              </a:lnSpc>
              <a:spcBef>
                <a:spcPts val="65"/>
              </a:spcBef>
              <a:buClr>
                <a:srgbClr val="921680"/>
              </a:buClr>
              <a:buChar char="•"/>
              <a:tabLst>
                <a:tab pos="2984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Evaluators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assess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‘excellence’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‘impact’</a:t>
            </a:r>
            <a:r>
              <a:rPr sz="2000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criteria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like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any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other</a:t>
            </a:r>
            <a:r>
              <a:rPr sz="20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Horizon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Europe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but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need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assess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lump</a:t>
            </a: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sum</a:t>
            </a:r>
            <a:r>
              <a:rPr sz="20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detailed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budget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table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under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criterion “implementation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30"/>
              </a:spcBef>
              <a:buClr>
                <a:srgbClr val="921680"/>
              </a:buClr>
              <a:buChar char="•"/>
              <a:tabLst>
                <a:tab pos="29781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Evaluators’</a:t>
            </a:r>
            <a:r>
              <a:rPr sz="2000" spc="-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assessment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sz="20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cover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3</a:t>
            </a:r>
            <a:r>
              <a:rPr sz="20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elements:</a:t>
            </a:r>
            <a:endParaRPr sz="2000">
              <a:latin typeface="Arial"/>
              <a:cs typeface="Arial"/>
            </a:endParaRPr>
          </a:p>
          <a:p>
            <a:pPr marL="1213485" lvl="1" indent="-285750">
              <a:lnSpc>
                <a:spcPts val="2130"/>
              </a:lnSpc>
              <a:spcBef>
                <a:spcPts val="55"/>
              </a:spcBef>
              <a:buClr>
                <a:srgbClr val="921680"/>
              </a:buClr>
              <a:buFont typeface="Wingdings"/>
              <a:buChar char=""/>
              <a:tabLst>
                <a:tab pos="121348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number of</a:t>
            </a:r>
            <a:r>
              <a:rPr sz="18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person-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months</a:t>
            </a:r>
            <a:r>
              <a:rPr sz="18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requested</a:t>
            </a:r>
            <a:endParaRPr sz="1800">
              <a:latin typeface="Arial"/>
              <a:cs typeface="Arial"/>
            </a:endParaRPr>
          </a:p>
          <a:p>
            <a:pPr marL="1213485" lvl="1" indent="-285750">
              <a:lnSpc>
                <a:spcPts val="2130"/>
              </a:lnSpc>
              <a:buClr>
                <a:srgbClr val="921680"/>
              </a:buClr>
              <a:buFont typeface="Wingdings"/>
              <a:buChar char=""/>
              <a:tabLst>
                <a:tab pos="121348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level</a:t>
            </a:r>
            <a:r>
              <a:rPr sz="18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qualifications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requested</a:t>
            </a:r>
            <a:endParaRPr sz="1800">
              <a:latin typeface="Arial"/>
              <a:cs typeface="Arial"/>
            </a:endParaRPr>
          </a:p>
          <a:p>
            <a:pPr marL="1213485" marR="401320" lvl="1" indent="-286385">
              <a:lnSpc>
                <a:spcPct val="100800"/>
              </a:lnSpc>
              <a:spcBef>
                <a:spcPts val="5"/>
              </a:spcBef>
              <a:buClr>
                <a:srgbClr val="921680"/>
              </a:buClr>
              <a:buFont typeface="Wingdings"/>
              <a:buChar char=""/>
              <a:tabLst>
                <a:tab pos="121348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personnel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costs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per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month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meaning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monthly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personnel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rates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included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budget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65"/>
              </a:spcBef>
              <a:buClr>
                <a:srgbClr val="921680"/>
              </a:buClr>
              <a:buChar char="•"/>
              <a:tabLst>
                <a:tab pos="29781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Monthly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personnel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rates:</a:t>
            </a:r>
            <a:endParaRPr sz="2000">
              <a:latin typeface="Arial"/>
              <a:cs typeface="Arial"/>
            </a:endParaRPr>
          </a:p>
          <a:p>
            <a:pPr marL="1213485" lvl="1" indent="-285750">
              <a:lnSpc>
                <a:spcPct val="100000"/>
              </a:lnSpc>
              <a:spcBef>
                <a:spcPts val="55"/>
              </a:spcBef>
              <a:buClr>
                <a:srgbClr val="921680"/>
              </a:buClr>
              <a:buFont typeface="Wingdings"/>
              <a:buChar char=""/>
              <a:tabLst>
                <a:tab pos="121348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Must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realistic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justified</a:t>
            </a:r>
            <a:endParaRPr sz="1800">
              <a:latin typeface="Arial"/>
              <a:cs typeface="Arial"/>
            </a:endParaRPr>
          </a:p>
          <a:p>
            <a:pPr marL="1213485" lvl="1" indent="-285750">
              <a:lnSpc>
                <a:spcPts val="2130"/>
              </a:lnSpc>
              <a:spcBef>
                <a:spcPts val="15"/>
              </a:spcBef>
              <a:buClr>
                <a:srgbClr val="921680"/>
              </a:buClr>
              <a:buFont typeface="Wingdings"/>
              <a:buChar char=""/>
              <a:tabLst>
                <a:tab pos="121348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Benchmarked</a:t>
            </a:r>
            <a:r>
              <a:rPr sz="18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against</a:t>
            </a:r>
            <a:r>
              <a:rPr sz="18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04493"/>
                </a:solidFill>
                <a:uFill>
                  <a:solidFill>
                    <a:srgbClr val="004493"/>
                  </a:solidFill>
                </a:uFill>
                <a:latin typeface="Arial"/>
                <a:cs typeface="Arial"/>
                <a:hlinkClick r:id="rId3"/>
              </a:rPr>
              <a:t>Horizon</a:t>
            </a:r>
            <a:r>
              <a:rPr sz="1800" u="sng" spc="-35" dirty="0">
                <a:solidFill>
                  <a:srgbClr val="004493"/>
                </a:solidFill>
                <a:uFill>
                  <a:solidFill>
                    <a:srgbClr val="004493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04493"/>
                </a:solidFill>
                <a:uFill>
                  <a:solidFill>
                    <a:srgbClr val="004493"/>
                  </a:solidFill>
                </a:uFill>
                <a:latin typeface="Arial"/>
                <a:cs typeface="Arial"/>
                <a:hlinkClick r:id="rId3"/>
              </a:rPr>
              <a:t>Europe</a:t>
            </a:r>
            <a:r>
              <a:rPr sz="1800" u="sng" spc="-40" dirty="0">
                <a:solidFill>
                  <a:srgbClr val="004493"/>
                </a:solidFill>
                <a:uFill>
                  <a:solidFill>
                    <a:srgbClr val="004493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04493"/>
                </a:solidFill>
                <a:uFill>
                  <a:solidFill>
                    <a:srgbClr val="004493"/>
                  </a:solidFill>
                </a:uFill>
                <a:latin typeface="Arial"/>
                <a:cs typeface="Arial"/>
                <a:hlinkClick r:id="rId3"/>
              </a:rPr>
              <a:t>personnel</a:t>
            </a:r>
            <a:r>
              <a:rPr sz="1800" u="sng" spc="-35" dirty="0">
                <a:solidFill>
                  <a:srgbClr val="004493"/>
                </a:solidFill>
                <a:uFill>
                  <a:solidFill>
                    <a:srgbClr val="004493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04493"/>
                </a:solidFill>
                <a:uFill>
                  <a:solidFill>
                    <a:srgbClr val="004493"/>
                  </a:solidFill>
                </a:uFill>
                <a:latin typeface="Arial"/>
                <a:cs typeface="Arial"/>
                <a:hlinkClick r:id="rId3"/>
              </a:rPr>
              <a:t>cost</a:t>
            </a:r>
            <a:r>
              <a:rPr sz="1800" u="sng" spc="-60" dirty="0">
                <a:solidFill>
                  <a:srgbClr val="004493"/>
                </a:solidFill>
                <a:uFill>
                  <a:solidFill>
                    <a:srgbClr val="004493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04493"/>
                </a:solidFill>
                <a:uFill>
                  <a:solidFill>
                    <a:srgbClr val="004493"/>
                  </a:solidFill>
                </a:uFill>
                <a:latin typeface="Arial"/>
                <a:cs typeface="Arial"/>
                <a:hlinkClick r:id="rId3"/>
              </a:rPr>
              <a:t>dashboard</a:t>
            </a:r>
            <a:endParaRPr sz="1800">
              <a:latin typeface="Arial"/>
              <a:cs typeface="Arial"/>
            </a:endParaRPr>
          </a:p>
          <a:p>
            <a:pPr marL="1213485" lvl="1" indent="-285750">
              <a:lnSpc>
                <a:spcPts val="2130"/>
              </a:lnSpc>
              <a:buClr>
                <a:srgbClr val="921680"/>
              </a:buClr>
              <a:buFont typeface="Wingdings"/>
              <a:buChar char=""/>
              <a:tabLst>
                <a:tab pos="1213485" algn="l"/>
              </a:tabLst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Costs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vary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country</a:t>
            </a:r>
            <a:r>
              <a:rPr sz="18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organisation</a:t>
            </a:r>
            <a:r>
              <a:rPr sz="18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  <a:p>
            <a:pPr marL="298450" marR="250190" indent="-285750">
              <a:lnSpc>
                <a:spcPct val="100000"/>
              </a:lnSpc>
              <a:spcBef>
                <a:spcPts val="645"/>
              </a:spcBef>
              <a:buClr>
                <a:srgbClr val="921680"/>
              </a:buClr>
              <a:buChar char="•"/>
              <a:tabLst>
                <a:tab pos="298450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High</a:t>
            </a:r>
            <a:r>
              <a:rPr sz="20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personnel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rates</a:t>
            </a:r>
            <a:r>
              <a:rPr sz="20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especially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senior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highly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specialized</a:t>
            </a:r>
            <a:r>
              <a:rPr sz="20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staff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may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only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accepted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exceptionally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only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if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clearly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well</a:t>
            </a:r>
            <a:r>
              <a:rPr sz="20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justified.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High</a:t>
            </a:r>
            <a:r>
              <a:rPr sz="20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rates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without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justification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sz="2000" spc="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reduced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bring</a:t>
            </a:r>
            <a:r>
              <a:rPr sz="200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them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down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value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20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is</a:t>
            </a:r>
            <a:r>
              <a:rPr sz="20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within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distribution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shown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on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dashboard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just</a:t>
            </a:r>
            <a:r>
              <a:rPr sz="20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D4D4D"/>
                </a:solidFill>
                <a:latin typeface="Arial"/>
                <a:cs typeface="Arial"/>
              </a:rPr>
              <a:t>above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615"/>
              </a:spcBef>
              <a:buClr>
                <a:srgbClr val="921680"/>
              </a:buClr>
              <a:buChar char="•"/>
              <a:tabLst>
                <a:tab pos="29781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Include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explanations</a:t>
            </a:r>
            <a:r>
              <a:rPr sz="20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budget</a:t>
            </a:r>
            <a:r>
              <a:rPr sz="20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comments’</a:t>
            </a:r>
            <a:r>
              <a:rPr sz="2000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D4D4D"/>
                </a:solidFill>
                <a:latin typeface="Arial"/>
                <a:cs typeface="Arial"/>
              </a:rPr>
              <a:t>sheet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" y="247650"/>
            <a:ext cx="7239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/>
              <a:t>Submission</a:t>
            </a:r>
            <a:r>
              <a:rPr spc="-9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proposal</a:t>
            </a:r>
            <a:r>
              <a:rPr spc="10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good</a:t>
            </a:r>
            <a:r>
              <a:rPr spc="-15" dirty="0"/>
              <a:t> </a:t>
            </a:r>
            <a:r>
              <a:rPr spc="-10" dirty="0"/>
              <a:t>practices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6967" y="1171257"/>
            <a:ext cx="9648190" cy="47834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solidFill>
                  <a:srgbClr val="921680"/>
                </a:solidFill>
                <a:latin typeface="Arial"/>
                <a:cs typeface="Arial"/>
              </a:rPr>
              <a:t>Key</a:t>
            </a:r>
            <a:r>
              <a:rPr sz="2150" b="1" spc="7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921680"/>
                </a:solidFill>
                <a:latin typeface="Arial"/>
                <a:cs typeface="Arial"/>
              </a:rPr>
              <a:t>elements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3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proposed</a:t>
            </a:r>
            <a:r>
              <a:rPr sz="1800" spc="3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work</a:t>
            </a:r>
            <a:r>
              <a:rPr sz="1800" spc="3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must</a:t>
            </a:r>
            <a:r>
              <a:rPr sz="1800" spc="4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800" spc="4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within</a:t>
            </a:r>
            <a:r>
              <a:rPr sz="1800" spc="3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3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scope</a:t>
            </a:r>
            <a:r>
              <a:rPr sz="1800" spc="3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800" spc="4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800" spc="3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work</a:t>
            </a:r>
            <a:r>
              <a:rPr sz="1800" spc="3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programme</a:t>
            </a:r>
            <a:r>
              <a:rPr sz="1800" spc="4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topic.</a:t>
            </a:r>
            <a:r>
              <a:rPr sz="1800" spc="4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21680"/>
                </a:solidFill>
                <a:latin typeface="Arial"/>
                <a:cs typeface="Arial"/>
              </a:rPr>
              <a:t>Read</a:t>
            </a:r>
            <a:r>
              <a:rPr sz="1800" b="1" spc="400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21680"/>
                </a:solidFill>
                <a:latin typeface="Arial"/>
                <a:cs typeface="Arial"/>
              </a:rPr>
              <a:t>the</a:t>
            </a:r>
            <a:r>
              <a:rPr sz="1800" b="1" spc="375" dirty="0">
                <a:solidFill>
                  <a:srgbClr val="92168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921680"/>
                </a:solidFill>
                <a:latin typeface="Arial"/>
                <a:cs typeface="Arial"/>
              </a:rPr>
              <a:t>WP </a:t>
            </a:r>
            <a:r>
              <a:rPr sz="1800" b="1" dirty="0">
                <a:solidFill>
                  <a:srgbClr val="921680"/>
                </a:solidFill>
                <a:latin typeface="Arial"/>
                <a:cs typeface="Arial"/>
              </a:rPr>
              <a:t>carefully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Keep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close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topic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objectives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indicated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budget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Use</a:t>
            </a:r>
            <a:r>
              <a:rPr sz="1800" spc="20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guidance</a:t>
            </a:r>
            <a:r>
              <a:rPr sz="1800" spc="1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available</a:t>
            </a:r>
            <a:r>
              <a:rPr sz="1800" spc="2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2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r>
              <a:rPr sz="180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template</a:t>
            </a:r>
            <a:r>
              <a:rPr sz="1800" spc="1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1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call</a:t>
            </a:r>
            <a:r>
              <a:rPr sz="1800" spc="1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page</a:t>
            </a:r>
            <a:r>
              <a:rPr sz="1800" spc="1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20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Funding</a:t>
            </a:r>
            <a:r>
              <a:rPr sz="1800" spc="2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1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Tenders</a:t>
            </a:r>
            <a:r>
              <a:rPr sz="1800" spc="2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Portal</a:t>
            </a:r>
            <a:r>
              <a:rPr sz="1800" spc="2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D4D4D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Get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help: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contact</a:t>
            </a:r>
            <a:r>
              <a:rPr sz="18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NCPs,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Research</a:t>
            </a:r>
            <a:r>
              <a:rPr sz="18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Inquiry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Service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(RES),</a:t>
            </a:r>
            <a:r>
              <a:rPr sz="18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IT</a:t>
            </a:r>
            <a:r>
              <a:rPr sz="18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Helpdesk.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800">
              <a:latin typeface="Arial"/>
              <a:cs typeface="Arial"/>
            </a:endParaRPr>
          </a:p>
          <a:p>
            <a:pPr marL="12700" marR="15875">
              <a:lnSpc>
                <a:spcPct val="100800"/>
              </a:lnSpc>
            </a:pPr>
            <a:r>
              <a:rPr sz="1800" dirty="0">
                <a:solidFill>
                  <a:srgbClr val="009EDF"/>
                </a:solidFill>
                <a:latin typeface="Arial"/>
                <a:cs typeface="Arial"/>
              </a:rPr>
              <a:t>Use</a:t>
            </a:r>
            <a:r>
              <a:rPr sz="1800" spc="150" dirty="0">
                <a:solidFill>
                  <a:srgbClr val="009E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9EDF"/>
                </a:solidFill>
                <a:latin typeface="Arial"/>
                <a:cs typeface="Arial"/>
              </a:rPr>
              <a:t>the</a:t>
            </a:r>
            <a:r>
              <a:rPr sz="1800" spc="125" dirty="0">
                <a:solidFill>
                  <a:srgbClr val="009E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9EDF"/>
                </a:solidFill>
                <a:latin typeface="Arial"/>
                <a:cs typeface="Arial"/>
              </a:rPr>
              <a:t>templates</a:t>
            </a:r>
            <a:r>
              <a:rPr sz="1800" spc="120" dirty="0">
                <a:solidFill>
                  <a:srgbClr val="009E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–</a:t>
            </a:r>
            <a:r>
              <a:rPr sz="180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fill</a:t>
            </a:r>
            <a:r>
              <a:rPr sz="180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out</a:t>
            </a:r>
            <a:r>
              <a:rPr sz="180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tables</a:t>
            </a:r>
            <a:r>
              <a:rPr sz="180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as</a:t>
            </a:r>
            <a:r>
              <a:rPr sz="180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required</a:t>
            </a:r>
            <a:r>
              <a:rPr sz="180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–</a:t>
            </a:r>
            <a:r>
              <a:rPr sz="180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follow</a:t>
            </a:r>
            <a:r>
              <a:rPr sz="180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instructions</a:t>
            </a:r>
            <a:r>
              <a:rPr sz="1800" spc="1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submission</a:t>
            </a:r>
            <a:r>
              <a:rPr sz="1800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page.</a:t>
            </a:r>
            <a:r>
              <a:rPr sz="180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Read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yellow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warnings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–</a:t>
            </a:r>
            <a:r>
              <a:rPr sz="18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They do not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prevent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submission,</a:t>
            </a:r>
            <a:r>
              <a:rPr sz="18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but</a:t>
            </a:r>
            <a:r>
              <a:rPr sz="18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maybe</a:t>
            </a:r>
            <a:r>
              <a:rPr sz="18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critical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alerts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800">
              <a:latin typeface="Arial"/>
              <a:cs typeface="Arial"/>
            </a:endParaRPr>
          </a:p>
          <a:p>
            <a:pPr marL="12700" marR="15875">
              <a:lnSpc>
                <a:spcPct val="100800"/>
              </a:lnSpc>
              <a:spcBef>
                <a:spcPts val="5"/>
              </a:spcBef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Respect</a:t>
            </a:r>
            <a:r>
              <a:rPr sz="18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page</a:t>
            </a:r>
            <a:r>
              <a:rPr sz="18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limit</a:t>
            </a:r>
            <a:r>
              <a:rPr sz="18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as</a:t>
            </a:r>
            <a:r>
              <a:rPr sz="180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mentioned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8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proposal template.</a:t>
            </a:r>
            <a:r>
              <a:rPr sz="18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Excessive</a:t>
            </a:r>
            <a:r>
              <a:rPr sz="18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pages</a:t>
            </a:r>
            <a:r>
              <a:rPr sz="18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180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blackened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out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not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 evaluated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800">
              <a:latin typeface="Arial"/>
              <a:cs typeface="Arial"/>
            </a:endParaRPr>
          </a:p>
          <a:p>
            <a:pPr marL="12700" marR="13335">
              <a:lnSpc>
                <a:spcPct val="100800"/>
              </a:lnSpc>
            </a:pP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You</a:t>
            </a:r>
            <a:r>
              <a:rPr sz="180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can</a:t>
            </a:r>
            <a:r>
              <a:rPr sz="180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re-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submit</a:t>
            </a:r>
            <a:r>
              <a:rPr sz="180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80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proposal</a:t>
            </a:r>
            <a:r>
              <a:rPr sz="180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as</a:t>
            </a:r>
            <a:r>
              <a:rPr sz="180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many</a:t>
            </a:r>
            <a:r>
              <a:rPr sz="180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times</a:t>
            </a:r>
            <a:r>
              <a:rPr sz="1800" spc="1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as</a:t>
            </a:r>
            <a:r>
              <a:rPr sz="1800" spc="1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you</a:t>
            </a:r>
            <a:r>
              <a:rPr sz="1800" spc="1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wish,</a:t>
            </a:r>
            <a:r>
              <a:rPr sz="180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up</a:t>
            </a:r>
            <a:r>
              <a:rPr sz="1800" spc="1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until</a:t>
            </a:r>
            <a:r>
              <a:rPr sz="180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80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deadline.</a:t>
            </a:r>
            <a:r>
              <a:rPr sz="180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Plan</a:t>
            </a:r>
            <a:r>
              <a:rPr sz="1800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final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submission</a:t>
            </a:r>
            <a:r>
              <a:rPr sz="18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48</a:t>
            </a:r>
            <a:r>
              <a:rPr sz="18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hours</a:t>
            </a:r>
            <a:r>
              <a:rPr sz="18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before</a:t>
            </a:r>
            <a:r>
              <a:rPr sz="18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deadline</a:t>
            </a:r>
            <a:r>
              <a:rPr sz="18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avoid</a:t>
            </a:r>
            <a:r>
              <a:rPr sz="18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congestion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D4D4D"/>
                </a:solidFill>
                <a:latin typeface="Arial"/>
                <a:cs typeface="Arial"/>
              </a:rPr>
              <a:t>errors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809750"/>
            <a:ext cx="721563" cy="4162425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3E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5150" y="5905500"/>
            <a:ext cx="1257300" cy="762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575" y="5502909"/>
            <a:ext cx="859472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6CAE"/>
                </a:solidFill>
                <a:latin typeface="Arial"/>
                <a:cs typeface="Arial"/>
              </a:rPr>
              <a:t>©</a:t>
            </a:r>
            <a:r>
              <a:rPr sz="1200" b="1" spc="-7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CAE"/>
                </a:solidFill>
                <a:latin typeface="Arial"/>
                <a:cs typeface="Arial"/>
              </a:rPr>
              <a:t>European Union</a:t>
            </a:r>
            <a:r>
              <a:rPr sz="1200" b="1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6CAE"/>
                </a:solidFill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Unless</a:t>
            </a:r>
            <a:r>
              <a:rPr sz="12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otherwise</a:t>
            </a:r>
            <a:r>
              <a:rPr sz="12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noted</a:t>
            </a:r>
            <a:r>
              <a:rPr sz="12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2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reuse</a:t>
            </a:r>
            <a:r>
              <a:rPr sz="12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this</a:t>
            </a:r>
            <a:r>
              <a:rPr sz="12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presentation</a:t>
            </a:r>
            <a:r>
              <a:rPr sz="1200" spc="2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is</a:t>
            </a:r>
            <a:r>
              <a:rPr sz="1200" spc="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CAE"/>
                </a:solidFill>
                <a:latin typeface="Arial"/>
                <a:cs typeface="Arial"/>
              </a:rPr>
              <a:t>authorised</a:t>
            </a:r>
            <a:r>
              <a:rPr sz="1200" spc="-4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under</a:t>
            </a:r>
            <a:r>
              <a:rPr sz="12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200" spc="6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  <a:hlinkClick r:id="rId4"/>
              </a:rPr>
              <a:t>CC</a:t>
            </a:r>
            <a:r>
              <a:rPr sz="1200" u="sng" spc="-2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200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  <a:hlinkClick r:id="rId4"/>
              </a:rPr>
              <a:t>BY</a:t>
            </a:r>
            <a:r>
              <a:rPr sz="1200" u="sng" spc="-30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200" u="sng" dirty="0">
                <a:solidFill>
                  <a:srgbClr val="006CAE"/>
                </a:solidFill>
                <a:uFill>
                  <a:solidFill>
                    <a:srgbClr val="006CAE"/>
                  </a:solidFill>
                </a:uFill>
                <a:latin typeface="Arial"/>
                <a:cs typeface="Arial"/>
                <a:hlinkClick r:id="rId4"/>
              </a:rPr>
              <a:t>4.0</a:t>
            </a:r>
            <a:r>
              <a:rPr sz="1200" spc="-3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license.</a:t>
            </a:r>
            <a:r>
              <a:rPr sz="12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For</a:t>
            </a:r>
            <a:r>
              <a:rPr sz="12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any</a:t>
            </a:r>
            <a:r>
              <a:rPr sz="12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use</a:t>
            </a:r>
            <a:r>
              <a:rPr sz="12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or</a:t>
            </a:r>
            <a:r>
              <a:rPr sz="12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CAE"/>
                </a:solidFill>
                <a:latin typeface="Arial"/>
                <a:cs typeface="Arial"/>
              </a:rPr>
              <a:t>reproduction</a:t>
            </a:r>
            <a:r>
              <a:rPr sz="1200" spc="-4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6CAE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elements</a:t>
            </a:r>
            <a:r>
              <a:rPr sz="12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that</a:t>
            </a:r>
            <a:r>
              <a:rPr sz="12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are</a:t>
            </a:r>
            <a:r>
              <a:rPr sz="12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not</a:t>
            </a:r>
            <a:r>
              <a:rPr sz="12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owned</a:t>
            </a:r>
            <a:r>
              <a:rPr sz="12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by</a:t>
            </a:r>
            <a:r>
              <a:rPr sz="12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2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EU,</a:t>
            </a:r>
            <a:r>
              <a:rPr sz="12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permission</a:t>
            </a:r>
            <a:r>
              <a:rPr sz="12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may</a:t>
            </a:r>
            <a:r>
              <a:rPr sz="12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need</a:t>
            </a:r>
            <a:r>
              <a:rPr sz="12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to</a:t>
            </a:r>
            <a:r>
              <a:rPr sz="12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be</a:t>
            </a:r>
            <a:r>
              <a:rPr sz="1200" spc="-5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sought</a:t>
            </a:r>
            <a:r>
              <a:rPr sz="12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directly</a:t>
            </a:r>
            <a:r>
              <a:rPr sz="1200" spc="-5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from</a:t>
            </a:r>
            <a:r>
              <a:rPr sz="1200" spc="-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the</a:t>
            </a:r>
            <a:r>
              <a:rPr sz="12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respective</a:t>
            </a:r>
            <a:r>
              <a:rPr sz="1200" spc="2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6CAE"/>
                </a:solidFill>
                <a:latin typeface="Arial"/>
                <a:cs typeface="Arial"/>
              </a:rPr>
              <a:t>right</a:t>
            </a:r>
            <a:r>
              <a:rPr sz="1200" spc="-15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6CAE"/>
                </a:solidFill>
                <a:latin typeface="Arial"/>
                <a:cs typeface="Arial"/>
              </a:rPr>
              <a:t>holders.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925" y="5076825"/>
            <a:ext cx="1019175" cy="3619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7575" y="2035492"/>
            <a:ext cx="5250180" cy="1364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750" b="0" dirty="0">
                <a:solidFill>
                  <a:srgbClr val="006CAE"/>
                </a:solidFill>
                <a:latin typeface="Arial"/>
                <a:cs typeface="Arial"/>
              </a:rPr>
              <a:t>Thank</a:t>
            </a:r>
            <a:r>
              <a:rPr sz="8750" b="0" spc="80" dirty="0">
                <a:solidFill>
                  <a:srgbClr val="006CAE"/>
                </a:solidFill>
                <a:latin typeface="Arial"/>
                <a:cs typeface="Arial"/>
              </a:rPr>
              <a:t> </a:t>
            </a:r>
            <a:r>
              <a:rPr sz="8750" b="0" spc="-25" dirty="0">
                <a:solidFill>
                  <a:srgbClr val="006CAE"/>
                </a:solidFill>
                <a:latin typeface="Arial"/>
                <a:cs typeface="Arial"/>
              </a:rPr>
              <a:t>you</a:t>
            </a:r>
            <a:endParaRPr sz="8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21560</Words>
  <Application>Microsoft Office PowerPoint</Application>
  <PresentationFormat>Geniş ekran</PresentationFormat>
  <Paragraphs>2065</Paragraphs>
  <Slides>93</Slides>
  <Notes>93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93</vt:i4>
      </vt:variant>
    </vt:vector>
  </HeadingPairs>
  <TitlesOfParts>
    <vt:vector size="102" baseType="lpstr">
      <vt:lpstr>Aptos</vt:lpstr>
      <vt:lpstr>Arial</vt:lpstr>
      <vt:lpstr>Calibri</vt:lpstr>
      <vt:lpstr>Century Gothic</vt:lpstr>
      <vt:lpstr>Comic Sans MS</vt:lpstr>
      <vt:lpstr>Segoe UI</vt:lpstr>
      <vt:lpstr>Times New Roman</vt:lpstr>
      <vt:lpstr>Wingdings</vt:lpstr>
      <vt:lpstr>Office Theme</vt:lpstr>
      <vt:lpstr>PowerPoint Sunusu</vt:lpstr>
      <vt:lpstr>Work Programme 2026 overview</vt:lpstr>
      <vt:lpstr>HE R ESE ARCH I NF RAST RUCT URES 20 2 6</vt:lpstr>
      <vt:lpstr>INFRADEV Destination – Main objective</vt:lpstr>
      <vt:lpstr>INFRADEV Topics 2026 – Overview</vt:lpstr>
      <vt:lpstr>INFRADEV Destination – Impacts</vt:lpstr>
      <vt:lpstr>PowerPoint Sunusu</vt:lpstr>
      <vt:lpstr>HORIZON-INFRA-2026-01-DEV-01 Research Infrastructures concept development including major upgrades or extensions of existing infrastructures</vt:lpstr>
      <vt:lpstr>INFRADEV-01 Expected Outcomes (All)</vt:lpstr>
      <vt:lpstr>INFRADEV-01 Scope</vt:lpstr>
      <vt:lpstr>INFRADEV-01</vt:lpstr>
      <vt:lpstr>INFRADEV-01</vt:lpstr>
      <vt:lpstr>PowerPoint Sunusu</vt:lpstr>
      <vt:lpstr>HORIZON-INFRA-2026-01-DEV-02 Consolidation of the RI landscape – pilots for strategic coordination, synergies and simplified access pathways, by large thematic clusters of pan-European research infrastructures</vt:lpstr>
      <vt:lpstr>INFRADEV-02</vt:lpstr>
      <vt:lpstr>INFRADEV-02 Scope</vt:lpstr>
      <vt:lpstr>INFRADEV-02</vt:lpstr>
      <vt:lpstr>PowerPoint Sunusu</vt:lpstr>
      <vt:lpstr>HORIZON-INFRA-2026-01-DEV-03</vt:lpstr>
      <vt:lpstr>INFRADEV-03</vt:lpstr>
      <vt:lpstr>INFRADEV-03 Scope</vt:lpstr>
      <vt:lpstr>INFRADEV-03</vt:lpstr>
      <vt:lpstr>INFRADEV-03 Scope</vt:lpstr>
      <vt:lpstr>PowerPoint Sunusu</vt:lpstr>
      <vt:lpstr>HORIZON-INFRA-2026-01-DEV-04 Strengthening the human capital managing research infrastructures, including in international context</vt:lpstr>
      <vt:lpstr>INFRADEV-04 Expected Outcomes (All)</vt:lpstr>
      <vt:lpstr>INFRADEV-04 Scope 1/2</vt:lpstr>
      <vt:lpstr>INFRADEV-04 Scope</vt:lpstr>
      <vt:lpstr>PowerPoint Sunusu</vt:lpstr>
      <vt:lpstr>HORIZON-INFRA-2026-01-DEV-05 Research infrastructures as accelerators of the integration of Ukraine in the European Research Area</vt:lpstr>
      <vt:lpstr>INFRADEV-05</vt:lpstr>
      <vt:lpstr>INFRADEV-05</vt:lpstr>
      <vt:lpstr>PowerPoint Sunusu</vt:lpstr>
      <vt:lpstr>HORIZON-INFRA-2026-01-DEV-06 Strengthening the international dimension of ESFRI and/or ERIC research infrastructures</vt:lpstr>
      <vt:lpstr>INFRADEV-06</vt:lpstr>
      <vt:lpstr>INFRADEV-06 Scope 1/2</vt:lpstr>
      <vt:lpstr>INFRADEV-06 Scope</vt:lpstr>
      <vt:lpstr>PowerPoint Sunusu</vt:lpstr>
      <vt:lpstr>HORIZON-INFRA-2026-01-DEV-07 Risk management, mitigation and contingency for ESFRI/ERIC and other world-class research infrastructures</vt:lpstr>
      <vt:lpstr>INFRADEV-07</vt:lpstr>
      <vt:lpstr>INFRADEV-07</vt:lpstr>
      <vt:lpstr>HE R ESE ARCH I NF RAST RUCT URES 20 2 6</vt:lpstr>
      <vt:lpstr>INFRAEOSC Destination – Main objective</vt:lpstr>
      <vt:lpstr>INFRAEOSC Topics 2026 – Overview</vt:lpstr>
      <vt:lpstr>INFRAEOSC Destination – Impacts</vt:lpstr>
      <vt:lpstr>PowerPoint Sunusu</vt:lpstr>
      <vt:lpstr>HORIZON-INFRA-2026-01-EOSC-01</vt:lpstr>
      <vt:lpstr>INFRAEOSC-01 Expected Outcomes</vt:lpstr>
      <vt:lpstr>INFRAEOSC-01</vt:lpstr>
      <vt:lpstr>INFRAEOSC-01</vt:lpstr>
      <vt:lpstr>INFRAEOSC-01 Scope</vt:lpstr>
      <vt:lpstr>INFRAEOSC-01</vt:lpstr>
      <vt:lpstr>PowerPoint Sunusu</vt:lpstr>
      <vt:lpstr>HORIZON-INFRA-2026-01-EOSC-02 Trusted frameworks for secure and efficient data sharing in EOSC (EOSC Partnership)</vt:lpstr>
      <vt:lpstr>INFRAEOSC-02</vt:lpstr>
      <vt:lpstr>INFRAEOSC-02 Scope 1/2</vt:lpstr>
      <vt:lpstr>INFRAEOSC-02 Scope</vt:lpstr>
      <vt:lpstr>HE R ESE ARCH I NF RAST RUCT URES 20 2 6</vt:lpstr>
      <vt:lpstr>INFRASERV Destination – Main objective</vt:lpstr>
      <vt:lpstr>INFRASERV Topic 2026 – Overview</vt:lpstr>
      <vt:lpstr>PowerPoint Sunusu</vt:lpstr>
      <vt:lpstr>HORIZON-INFRA-2026-01-SERV-01 Implementing digital services to empower neuroscience research for health and brain inspired technology via EBRAINS</vt:lpstr>
      <vt:lpstr>INFRASERV-01 Expected Outcomes</vt:lpstr>
      <vt:lpstr>INFRASERV-01 Expected Outcomes</vt:lpstr>
      <vt:lpstr>INFRASERV-01 Scope</vt:lpstr>
      <vt:lpstr>INFRASERV-01 Scope</vt:lpstr>
      <vt:lpstr>INFRASERV-01 Scope</vt:lpstr>
      <vt:lpstr>HE R ESE ARCH I NF RAST RUCT URES 20 2 6</vt:lpstr>
      <vt:lpstr>INFRATECH Destination – Main objective</vt:lpstr>
      <vt:lpstr>INFRATECH Topics 2026 – Overview</vt:lpstr>
      <vt:lpstr>INFRASERV Destination – Impacts</vt:lpstr>
      <vt:lpstr>PowerPoint Sunusu</vt:lpstr>
      <vt:lpstr>HORIZON-INFRA-2026-01-TECH-01 R&amp;D for the next generation of scientific instrumentation, tools, methods, digitalisation and solutions for research infrastructure upgrades</vt:lpstr>
      <vt:lpstr>INFRATECH-01</vt:lpstr>
      <vt:lpstr>INFRATECH-01</vt:lpstr>
      <vt:lpstr>INFRATECH-01 Scope</vt:lpstr>
      <vt:lpstr>INFRATECH-01</vt:lpstr>
      <vt:lpstr>PowerPoint Sunusu</vt:lpstr>
      <vt:lpstr>HORIZON-INFRA-2026-01-TECH-02: Digital twins and/or their major components for environment, climate and security</vt:lpstr>
      <vt:lpstr>INFRATECH-02</vt:lpstr>
      <vt:lpstr>INFRATECH-02</vt:lpstr>
      <vt:lpstr>INFRATECH-02 Scope</vt:lpstr>
      <vt:lpstr>INFRATECH-02 Scope 3/3</vt:lpstr>
      <vt:lpstr>PowerPoint Sunusu</vt:lpstr>
      <vt:lpstr>Planning of the Research Infrastructures (INFRA) call</vt:lpstr>
      <vt:lpstr>Updated criterion RIA, IA, CSA – 2026 update</vt:lpstr>
      <vt:lpstr>Updates Application form part B</vt:lpstr>
      <vt:lpstr>Updates Application form part B 2/2</vt:lpstr>
      <vt:lpstr>Gender Dimension in submitted proposals (RIA)</vt:lpstr>
      <vt:lpstr>Lump sum proposals (1/2)</vt:lpstr>
      <vt:lpstr>Lump sum proposals (2/2)</vt:lpstr>
      <vt:lpstr>Submission of a proposal – good practices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Ebru Soyuyüce Aydın</dc:creator>
  <cp:lastModifiedBy>Ebru Soyuyüce Aydın</cp:lastModifiedBy>
  <cp:revision>90</cp:revision>
  <dcterms:created xsi:type="dcterms:W3CDTF">2026-03-31T11:38:02Z</dcterms:created>
  <dcterms:modified xsi:type="dcterms:W3CDTF">2026-04-17T07:13:43Z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2026-02-20T00:00:00Z</vt:filetime>
  </property>
  <property fmtid="{D5CDD505-2E9C-101B-9397-08002B2CF9AE}" pid="3" name="LastSaved">
    <vt:filetime>2026-03-31T00:00:00Z</vt:filetime>
  </property>
  <property fmtid="{D5CDD505-2E9C-101B-9397-08002B2CF9AE}" pid="4" name="MSIP_Label_6bd9ddd1-4d20-43f6-abfa-fc3c07406f94_ActionId">
    <vt:lpwstr>5f9041e0-26c3-439f-9557-91c751557f9e</vt:lpwstr>
  </property>
  <property fmtid="{D5CDD505-2E9C-101B-9397-08002B2CF9AE}" pid="5" name="MSIP_Label_6bd9ddd1-4d20-43f6-abfa-fc3c07406f94_ContentBits">
    <vt:lpwstr>0</vt:lpwstr>
  </property>
  <property fmtid="{D5CDD505-2E9C-101B-9397-08002B2CF9AE}" pid="6" name="MSIP_Label_6bd9ddd1-4d20-43f6-abfa-fc3c07406f94_Enabled">
    <vt:lpwstr>true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etDate">
    <vt:lpwstr>2025-05-05T13:37:49Z</vt:lpwstr>
  </property>
  <property fmtid="{D5CDD505-2E9C-101B-9397-08002B2CF9AE}" pid="10" name="MSIP_Label_6bd9ddd1-4d20-43f6-abfa-fc3c07406f94_SiteId">
    <vt:lpwstr>b24c8b06-522c-46fe-9080-70926f8dddb1</vt:lpwstr>
  </property>
  <property fmtid="{D5CDD505-2E9C-101B-9397-08002B2CF9AE}" pid="11" name="MSIP_Label_6bd9ddd1-4d20-43f6-abfa-fc3c07406f94_Tag">
    <vt:lpwstr>10, 3, 0, 2</vt:lpwstr>
  </property>
  <property fmtid="{D5CDD505-2E9C-101B-9397-08002B2CF9AE}" pid="12" name="Producer">
    <vt:lpwstr>3-Heights(TM) PDF Security Shell 4.8.25.2 (http://www.pdf-tools.com)</vt:lpwstr>
  </property>
</Properties>
</file>