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452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2377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240524"/>
            <a:ext cx="9144000" cy="93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26949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08777"/>
            <a:ext cx="9144000" cy="931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373888"/>
            <a:ext cx="8483600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90242"/>
            <a:ext cx="8072119" cy="24663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66571" y="6433058"/>
            <a:ext cx="475678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I</a:t>
            </a:r>
            <a:r>
              <a:rPr spc="-10" dirty="0"/>
              <a:t>n</a:t>
            </a:r>
            <a:r>
              <a:rPr spc="-40" dirty="0"/>
              <a:t>t</a:t>
            </a:r>
            <a:r>
              <a:rPr spc="-10" dirty="0"/>
              <a:t>ern</a:t>
            </a:r>
            <a:r>
              <a:rPr spc="-20" dirty="0"/>
              <a:t>a</a:t>
            </a:r>
            <a:r>
              <a:rPr dirty="0"/>
              <a:t>t</a:t>
            </a:r>
            <a:r>
              <a:rPr spc="-10" dirty="0"/>
              <a:t>i</a:t>
            </a:r>
            <a:r>
              <a:rPr spc="-5" dirty="0"/>
              <a:t>ona</a:t>
            </a:r>
            <a:r>
              <a:rPr dirty="0"/>
              <a:t>l</a:t>
            </a:r>
            <a:r>
              <a:rPr spc="10" dirty="0"/>
              <a:t> </a:t>
            </a:r>
            <a:r>
              <a:rPr spc="-10" dirty="0"/>
              <a:t>B</a:t>
            </a:r>
            <a:r>
              <a:rPr spc="-35" dirty="0"/>
              <a:t>r</a:t>
            </a:r>
            <a:r>
              <a:rPr spc="-15" dirty="0"/>
              <a:t>o</a:t>
            </a:r>
            <a:r>
              <a:rPr spc="-75" dirty="0"/>
              <a:t>k</a:t>
            </a:r>
            <a:r>
              <a:rPr spc="-10" dirty="0"/>
              <a:t>e</a:t>
            </a:r>
            <a:r>
              <a:rPr spc="-50" dirty="0"/>
              <a:t>r</a:t>
            </a:r>
            <a:r>
              <a:rPr spc="-10" dirty="0"/>
              <a:t>a</a:t>
            </a:r>
            <a:r>
              <a:rPr spc="-15" dirty="0"/>
              <a:t>g</a:t>
            </a:r>
            <a:r>
              <a:rPr spc="-10" dirty="0"/>
              <a:t>e </a:t>
            </a:r>
            <a:r>
              <a:rPr spc="-40" dirty="0"/>
              <a:t>E</a:t>
            </a:r>
            <a:r>
              <a:rPr spc="-20" dirty="0"/>
              <a:t>v</a:t>
            </a:r>
            <a:r>
              <a:rPr spc="-10" dirty="0"/>
              <a:t>e</a:t>
            </a:r>
            <a:r>
              <a:rPr spc="-20" dirty="0"/>
              <a:t>n</a:t>
            </a:r>
            <a:r>
              <a:rPr dirty="0"/>
              <a:t>t.</a:t>
            </a:r>
            <a:r>
              <a:rPr spc="-25" dirty="0"/>
              <a:t> </a:t>
            </a:r>
            <a:r>
              <a:rPr dirty="0"/>
              <a:t>Bru</a:t>
            </a:r>
            <a:r>
              <a:rPr spc="5" dirty="0"/>
              <a:t>s</a:t>
            </a:r>
            <a:r>
              <a:rPr spc="-15" dirty="0"/>
              <a:t>s</a:t>
            </a:r>
            <a:r>
              <a:rPr spc="-5" dirty="0"/>
              <a:t>el</a:t>
            </a:r>
            <a:r>
              <a:rPr dirty="0"/>
              <a:t>s</a:t>
            </a:r>
            <a:r>
              <a:rPr spc="-20" dirty="0"/>
              <a:t> </a:t>
            </a:r>
            <a:r>
              <a:rPr spc="-10" dirty="0"/>
              <a:t>8</a:t>
            </a:r>
            <a:r>
              <a:rPr spc="10" dirty="0"/>
              <a:t> </a:t>
            </a:r>
            <a:r>
              <a:rPr spc="-15" dirty="0"/>
              <a:t>N</a:t>
            </a:r>
            <a:r>
              <a:rPr spc="-25" dirty="0"/>
              <a:t>o</a:t>
            </a:r>
            <a:r>
              <a:rPr spc="-10" dirty="0"/>
              <a:t>v</a:t>
            </a:r>
            <a:r>
              <a:rPr dirty="0"/>
              <a:t> </a:t>
            </a:r>
            <a:r>
              <a:rPr spc="-10"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91601" y="6464985"/>
            <a:ext cx="12827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20173" y="265667"/>
            <a:ext cx="1926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HORIZON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</a:rPr>
              <a:t> EUROPE</a:t>
            </a:r>
            <a:endParaRPr lang="en-US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93001"/>
            <a:ext cx="572182" cy="764231"/>
          </a:xfrm>
          <a:prstGeom prst="rect">
            <a:avLst/>
          </a:prstGeom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97840"/>
              </p:ext>
            </p:extLst>
          </p:nvPr>
        </p:nvGraphicFramePr>
        <p:xfrm>
          <a:off x="163906" y="2695583"/>
          <a:ext cx="4191000" cy="148517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197912">
                <a:tc>
                  <a:txBody>
                    <a:bodyPr/>
                    <a:lstStyle/>
                    <a:p>
                      <a:r>
                        <a:rPr lang="tr-TR" sz="1150" dirty="0" smtClean="0"/>
                        <a:t>Short </a:t>
                      </a:r>
                      <a:r>
                        <a:rPr lang="tr-TR" sz="1150" dirty="0"/>
                        <a:t>info about your company/your research areas</a:t>
                      </a:r>
                      <a:endParaRPr lang="tr-TR" sz="115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218474">
                <a:tc>
                  <a:txBody>
                    <a:bodyPr/>
                    <a:lstStyle/>
                    <a:p>
                      <a:pPr algn="just"/>
                      <a:endParaRPr lang="en-US" sz="11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109699"/>
              </p:ext>
            </p:extLst>
          </p:nvPr>
        </p:nvGraphicFramePr>
        <p:xfrm>
          <a:off x="163906" y="943757"/>
          <a:ext cx="4191000" cy="163326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80630304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28664734"/>
                    </a:ext>
                  </a:extLst>
                </a:gridCol>
              </a:tblGrid>
              <a:tr h="300152">
                <a:tc>
                  <a:txBody>
                    <a:bodyPr/>
                    <a:lstStyle/>
                    <a:p>
                      <a:r>
                        <a:rPr lang="tr-TR" sz="1100" dirty="0"/>
                        <a:t>Name: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395238"/>
                  </a:ext>
                </a:extLst>
              </a:tr>
              <a:tr h="300152">
                <a:tc>
                  <a:txBody>
                    <a:bodyPr/>
                    <a:lstStyle/>
                    <a:p>
                      <a:r>
                        <a:rPr lang="tr-TR" sz="1100" dirty="0" err="1"/>
                        <a:t>Company</a:t>
                      </a:r>
                      <a:r>
                        <a:rPr lang="tr-TR" sz="1100" dirty="0"/>
                        <a:t>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938426"/>
                  </a:ext>
                </a:extLst>
              </a:tr>
              <a:tr h="300152">
                <a:tc>
                  <a:txBody>
                    <a:bodyPr/>
                    <a:lstStyle/>
                    <a:p>
                      <a:r>
                        <a:rPr lang="tr-TR" sz="1100" dirty="0" err="1"/>
                        <a:t>Type</a:t>
                      </a:r>
                      <a:r>
                        <a:rPr lang="tr-TR" sz="1100" dirty="0"/>
                        <a:t> of </a:t>
                      </a:r>
                      <a:r>
                        <a:rPr lang="tr-TR" sz="1100" dirty="0" err="1"/>
                        <a:t>the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company</a:t>
                      </a:r>
                      <a:r>
                        <a:rPr lang="tr-TR" sz="1100" dirty="0"/>
                        <a:t>:</a:t>
                      </a:r>
                      <a:endParaRPr lang="tr-TR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066378"/>
                  </a:ext>
                </a:extLst>
              </a:tr>
              <a:tr h="432659">
                <a:tc>
                  <a:txBody>
                    <a:bodyPr/>
                    <a:lstStyle/>
                    <a:p>
                      <a:r>
                        <a:rPr lang="tr-TR" sz="1100" dirty="0" err="1"/>
                        <a:t>Interested</a:t>
                      </a:r>
                      <a:r>
                        <a:rPr lang="tr-TR" sz="1100" dirty="0"/>
                        <a:t> Call </a:t>
                      </a:r>
                      <a:r>
                        <a:rPr lang="tr-TR" sz="1100" dirty="0" err="1"/>
                        <a:t>Topic</a:t>
                      </a:r>
                      <a:endParaRPr lang="tr-TR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32336"/>
                  </a:ext>
                </a:extLst>
              </a:tr>
              <a:tr h="300152">
                <a:tc>
                  <a:txBody>
                    <a:bodyPr/>
                    <a:lstStyle/>
                    <a:p>
                      <a:r>
                        <a:rPr lang="tr-TR" sz="1100" dirty="0"/>
                        <a:t>Mail: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51275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801329"/>
              </p:ext>
            </p:extLst>
          </p:nvPr>
        </p:nvGraphicFramePr>
        <p:xfrm>
          <a:off x="4644008" y="383842"/>
          <a:ext cx="4305300" cy="443485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246246">
                <a:tc>
                  <a:txBody>
                    <a:bodyPr/>
                    <a:lstStyle/>
                    <a:p>
                      <a:pPr algn="just"/>
                      <a:r>
                        <a:rPr lang="tr-TR" sz="1400" dirty="0"/>
                        <a:t>What you can offer to other </a:t>
                      </a:r>
                      <a:r>
                        <a:rPr lang="tr-TR" sz="1400" dirty="0" smtClean="0"/>
                        <a:t>delegates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4130054"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5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  <p:graphicFrame>
        <p:nvGraphicFramePr>
          <p:cNvPr id="18" name="Tabl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09106"/>
              </p:ext>
            </p:extLst>
          </p:nvPr>
        </p:nvGraphicFramePr>
        <p:xfrm>
          <a:off x="4644008" y="4954505"/>
          <a:ext cx="4305300" cy="164284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1776713412"/>
                    </a:ext>
                  </a:extLst>
                </a:gridCol>
              </a:tblGrid>
              <a:tr h="59795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What </a:t>
                      </a:r>
                      <a:r>
                        <a:rPr lang="tr-TR" sz="1200" dirty="0"/>
                        <a:t>you would</a:t>
                      </a:r>
                      <a:r>
                        <a:rPr lang="tr-TR" sz="1200" baseline="0" dirty="0"/>
                        <a:t> like to recieve from</a:t>
                      </a:r>
                      <a:r>
                        <a:rPr lang="tr-TR" sz="1200" dirty="0"/>
                        <a:t> other delegates</a:t>
                      </a:r>
                    </a:p>
                    <a:p>
                      <a:r>
                        <a:rPr lang="tr-TR" sz="1200" b="0" dirty="0" smtClean="0"/>
                        <a:t>(which type </a:t>
                      </a:r>
                      <a:r>
                        <a:rPr lang="tr-TR" sz="1200" b="0" dirty="0"/>
                        <a:t>of partners</a:t>
                      </a:r>
                      <a:r>
                        <a:rPr lang="tr-TR" sz="1200" b="0" baseline="0" dirty="0"/>
                        <a:t> do you think you may need for that call)</a:t>
                      </a:r>
                      <a:endParaRPr lang="tr-TR" sz="1200" b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69859"/>
                  </a:ext>
                </a:extLst>
              </a:tr>
              <a:tr h="1044888">
                <a:tc>
                  <a:txBody>
                    <a:bodyPr/>
                    <a:lstStyle/>
                    <a:p>
                      <a:pPr marL="171450" marR="0" indent="-17145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115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664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6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54</Words>
  <Application>Microsoft Office PowerPoint</Application>
  <PresentationFormat>Ekran Gösterisi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Pinar Cetin</dc:creator>
  <cp:lastModifiedBy>Hanife Tuzcuoğlu</cp:lastModifiedBy>
  <cp:revision>69</cp:revision>
  <dcterms:created xsi:type="dcterms:W3CDTF">2020-09-25T12:53:21Z</dcterms:created>
  <dcterms:modified xsi:type="dcterms:W3CDTF">2023-03-19T18:21:51Z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2020-09-25T00:00:00Z</vt:filetime>
  </property>
  <property fmtid="{D5CDD505-2E9C-101B-9397-08002B2CF9AE}" pid="3" name="LastSaved">
    <vt:filetime>2020-09-25T00:00:00Z</vt:filetime>
  </property>
</Properties>
</file>