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85" r:id="rId3"/>
    <p:sldId id="260" r:id="rId4"/>
    <p:sldId id="286" r:id="rId5"/>
    <p:sldId id="287" r:id="rId6"/>
    <p:sldId id="288" r:id="rId7"/>
    <p:sldId id="28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62F"/>
    <a:srgbClr val="7CB82F"/>
    <a:srgbClr val="004455"/>
    <a:srgbClr val="CF6088"/>
    <a:srgbClr val="834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6" autoAdjust="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1A75-BEAD-4753-9998-357F52375FC6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B177-E1C3-4F04-889A-A76B474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A1F32-A9D5-4BF8-B10D-62BFDADBF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011E1-648F-4669-9485-ECA5B38B027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87F25-6597-44B0-B566-ABAAAFB0315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124200" y="3602038"/>
            <a:ext cx="85963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A1D2F04C-D9A1-4CCA-A1E4-E4904E98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9C050D-B4C7-4479-B947-9DB96DED3B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 bwMode="gray">
          <a:xfrm>
            <a:off x="947738" y="5821984"/>
            <a:ext cx="8596312" cy="5954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 err="1"/>
              <a:t>Dd.mm.yyyy</a:t>
            </a:r>
            <a:r>
              <a:rPr lang="en-GB" dirty="0"/>
              <a:t> • Event name • City, Country</a:t>
            </a:r>
          </a:p>
        </p:txBody>
      </p:sp>
    </p:spTree>
    <p:extLst>
      <p:ext uri="{BB962C8B-B14F-4D97-AF65-F5344CB8AC3E}">
        <p14:creationId xmlns:p14="http://schemas.microsoft.com/office/powerpoint/2010/main" val="26132201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E7D9E2-017E-4039-84A7-C65F1A6E2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EB54B-62AD-42D9-A05E-9F3771D56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29869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875671-1980-4D12-8212-0A51A7372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2C43C-EDEE-469E-A173-B861B3FEA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05693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85078F-E1CF-4A58-BBDF-09022E45C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362EC-C2BA-4599-9E4D-2DB2E88A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047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1F42D5-54DD-4969-859B-B9092C60A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9DA09-74D8-4F25-A09A-233C55294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1571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91CA3-69A1-4D97-B920-3E71D8FC2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B0758-42F8-45CD-A904-790DF8F6C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0137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4BD945-2A4C-43CB-8875-226FE05E2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D9A7E-72EA-48E5-96D7-17E1A460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113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9E34D1-9FA0-402A-8231-DD750D2F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8B6B-BB55-452A-8408-72F78E47A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8494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A1F32-A9D5-4BF8-B10D-62BFDADBF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D87F25-6597-44B0-B566-ABAAAFB0315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236039" y="3602038"/>
            <a:ext cx="6452869" cy="59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9C050D-B4C7-4479-B947-9DB96DED3B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 bwMode="gray">
          <a:xfrm>
            <a:off x="5236039" y="4334614"/>
            <a:ext cx="6452869" cy="5954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Name Surname</a:t>
            </a:r>
          </a:p>
          <a:p>
            <a:pPr lvl="0"/>
            <a:r>
              <a:rPr lang="en-GB"/>
              <a:t>Dd.mm.yyyy • Event name • City, Country</a:t>
            </a:r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6D4A9B47-8394-4E2C-9182-91314B4E8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5346814" y="1116418"/>
            <a:ext cx="4033796" cy="11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AA97F-C5D2-4425-A998-FABDD74AAA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5" y="5471694"/>
            <a:ext cx="10620000" cy="8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285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BDB3A37-DC88-452E-B741-AB3BC5774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865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1626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51D36-8BBA-4287-BE0F-CE11D6125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16157-882C-4A6B-BCBC-09DC47269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95630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6289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8EFD3-6792-4FD9-8236-E4FF5A13D8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737" y="2060575"/>
            <a:ext cx="954087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4178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00DD-0D26-4632-AD11-23852DF51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7396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CE434-48A8-4CA8-8C56-43C3395F6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32D23-5231-4CC6-97F6-C179CCD9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6499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5B565-8038-4851-AE7E-FD03523F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9F358-773D-4DDC-B29C-5FFE7F74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0640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B7463F-4868-46AF-89BF-D8BD52D7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FF6217-3F14-4D68-8491-71E1D4ECF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153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9CC723-C2CD-41F2-8A7C-1069AA6C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99335-642E-4B53-B7FA-030BB3033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2061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19BE48-39C4-46B0-891F-CC66F7672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B0BC9-D593-4FBC-BEFF-33FBDD11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964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ABC540-D095-42C2-9CCC-28FE7505EFA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3AE2B-C760-4221-AF05-7E3E7262096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47738" y="476250"/>
            <a:ext cx="9540875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Graphic 14">
            <a:extLst>
              <a:ext uri="{FF2B5EF4-FFF2-40B4-BE49-F238E27FC236}">
                <a16:creationId xmlns:a16="http://schemas.microsoft.com/office/drawing/2014/main" id="{410DA2E4-3724-42BF-A591-873D2AB25C9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23D38-3FEC-43C0-914C-73B5BDB95AE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47738" y="2060575"/>
            <a:ext cx="9540875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BB28C-08DF-453F-9EF3-0DCDA533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7848" y="6016625"/>
            <a:ext cx="4432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88" r:id="rId18"/>
    <p:sldLayoutId id="2147483689" r:id="rId19"/>
    <p:sldLayoutId id="2147483690" r:id="rId20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pos="3613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pos="597" userDrawn="1">
          <p15:clr>
            <a:srgbClr val="F26B43"/>
          </p15:clr>
        </p15:guide>
        <p15:guide id="7" pos="6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s@ihi.europa.e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1341120"/>
            <a:ext cx="9418320" cy="3627120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IHI Call days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How to book your meetings</a:t>
            </a:r>
            <a:br>
              <a:rPr lang="en-GB" dirty="0"/>
            </a:br>
            <a:r>
              <a:rPr lang="en-GB" dirty="0"/>
              <a:t>via the B2Match tool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5FD8-992C-4471-AF2C-9B470D430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110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7A7F8FAF-AC3C-43C9-AB47-F6DE5CD2E377}"/>
              </a:ext>
            </a:extLst>
          </p:cNvPr>
          <p:cNvSpPr txBox="1">
            <a:spLocks/>
          </p:cNvSpPr>
          <p:nvPr/>
        </p:nvSpPr>
        <p:spPr bwMode="gray">
          <a:xfrm>
            <a:off x="1059491" y="2011681"/>
            <a:ext cx="9791389" cy="231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GB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1. Make yourself available </a:t>
            </a:r>
          </a:p>
          <a:p>
            <a:pPr marL="0" indent="0">
              <a:buNone/>
            </a:pPr>
            <a:r>
              <a:rPr lang="en-GB" dirty="0"/>
              <a:t>2. Look for partner on the participants or organisation tab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3. Select date, time, attendees (up to eight per meeting), add message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4. Send the meeting request and wait for the reply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C1919F-2263-46A3-BE63-61410B71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0" y="583248"/>
            <a:ext cx="9540875" cy="1008063"/>
          </a:xfrm>
        </p:spPr>
        <p:txBody>
          <a:bodyPr>
            <a:normAutofit fontScale="90000"/>
          </a:bodyPr>
          <a:lstStyle/>
          <a:p>
            <a:r>
              <a:rPr lang="en-GB" dirty="0"/>
              <a:t> Book your meetings in  </a:t>
            </a:r>
            <a:r>
              <a:rPr lang="en-GB" sz="9600" dirty="0"/>
              <a:t>4 </a:t>
            </a:r>
            <a:r>
              <a:rPr lang="en-GB" dirty="0"/>
              <a:t>easy steps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Graphic 294">
            <a:extLst>
              <a:ext uri="{FF2B5EF4-FFF2-40B4-BE49-F238E27FC236}">
                <a16:creationId xmlns:a16="http://schemas.microsoft.com/office/drawing/2014/main" id="{451AD5B1-F4B2-4E46-A8D0-9C44CF6F47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4618070" y="2477910"/>
            <a:ext cx="1814109" cy="6355349"/>
          </a:xfrm>
          <a:prstGeom prst="rect">
            <a:avLst/>
          </a:prstGeom>
        </p:spPr>
      </p:pic>
      <p:sp>
        <p:nvSpPr>
          <p:cNvPr id="15" name="Graphic 60">
            <a:extLst>
              <a:ext uri="{FF2B5EF4-FFF2-40B4-BE49-F238E27FC236}">
                <a16:creationId xmlns:a16="http://schemas.microsoft.com/office/drawing/2014/main" id="{1E52318D-B1A5-4215-9020-551B6B18435C}"/>
              </a:ext>
            </a:extLst>
          </p:cNvPr>
          <p:cNvSpPr/>
          <p:nvPr/>
        </p:nvSpPr>
        <p:spPr>
          <a:xfrm rot="5400000">
            <a:off x="2347448" y="6137458"/>
            <a:ext cx="585650" cy="585650"/>
          </a:xfrm>
          <a:custGeom>
            <a:avLst/>
            <a:gdLst>
              <a:gd name="connsiteX0" fmla="*/ 200740 w 401955"/>
              <a:gd name="connsiteY0" fmla="*/ 401705 h 401955"/>
              <a:gd name="connsiteX1" fmla="*/ 401717 w 401955"/>
              <a:gd name="connsiteY1" fmla="*/ 200727 h 401955"/>
              <a:gd name="connsiteX2" fmla="*/ 200740 w 401955"/>
              <a:gd name="connsiteY2" fmla="*/ -251 h 401955"/>
              <a:gd name="connsiteX3" fmla="*/ -238 w 401955"/>
              <a:gd name="connsiteY3" fmla="*/ 200727 h 401955"/>
              <a:gd name="connsiteX4" fmla="*/ 200740 w 401955"/>
              <a:gd name="connsiteY4" fmla="*/ 401705 h 40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401955">
                <a:moveTo>
                  <a:pt x="200740" y="401705"/>
                </a:moveTo>
                <a:cubicBezTo>
                  <a:pt x="311737" y="401705"/>
                  <a:pt x="401717" y="311724"/>
                  <a:pt x="401717" y="200727"/>
                </a:cubicBezTo>
                <a:cubicBezTo>
                  <a:pt x="401717" y="89730"/>
                  <a:pt x="311737" y="-251"/>
                  <a:pt x="200740" y="-251"/>
                </a:cubicBezTo>
                <a:cubicBezTo>
                  <a:pt x="89743" y="-251"/>
                  <a:pt x="-238" y="89730"/>
                  <a:pt x="-238" y="200727"/>
                </a:cubicBezTo>
                <a:cubicBezTo>
                  <a:pt x="-238" y="311724"/>
                  <a:pt x="89743" y="401705"/>
                  <a:pt x="200740" y="401705"/>
                </a:cubicBezTo>
              </a:path>
            </a:pathLst>
          </a:custGeom>
          <a:solidFill>
            <a:srgbClr val="CF6088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93B24B-64A2-4821-BE17-56927ED5C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18625" y="5131016"/>
            <a:ext cx="5612997" cy="1143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4455"/>
                </a:solidFill>
              </a:rPr>
              <a:t>Our matchmaking platform allows you to book meetings at any time with any of the participants.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4455"/>
                </a:solidFill>
              </a:rPr>
              <a:t>In fact, it will be </a:t>
            </a:r>
            <a:r>
              <a:rPr lang="en-US" sz="1400" b="1" u="sng" dirty="0">
                <a:solidFill>
                  <a:srgbClr val="004455"/>
                </a:solidFill>
              </a:rPr>
              <a:t>permanently available </a:t>
            </a:r>
            <a:r>
              <a:rPr lang="en-US" sz="1400" b="1" dirty="0">
                <a:solidFill>
                  <a:srgbClr val="004455"/>
                </a:solidFill>
              </a:rPr>
              <a:t>for this and future calls</a:t>
            </a:r>
            <a:endParaRPr lang="en-GB" sz="1400" b="1" dirty="0">
              <a:solidFill>
                <a:srgbClr val="004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371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8F057A-FA97-2C56-1888-3AD384C40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92"/>
          <a:stretch/>
        </p:blipFill>
        <p:spPr>
          <a:xfrm>
            <a:off x="1498680" y="1186046"/>
            <a:ext cx="7778323" cy="18938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42" y="107950"/>
            <a:ext cx="1063823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Make yourself available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93EC8D-4CA8-4791-99B0-A688566A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48" y="3630895"/>
            <a:ext cx="2654545" cy="23857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20E0F3B-6FFB-4533-8FFB-8D56918AFA22}"/>
              </a:ext>
            </a:extLst>
          </p:cNvPr>
          <p:cNvSpPr txBox="1"/>
          <p:nvPr/>
        </p:nvSpPr>
        <p:spPr>
          <a:xfrm>
            <a:off x="5338228" y="4428891"/>
            <a:ext cx="44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Select “My availability”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4B2786-79FE-4885-8060-E781085B1519}"/>
              </a:ext>
            </a:extLst>
          </p:cNvPr>
          <p:cNvCxnSpPr>
            <a:cxnSpLocks/>
          </p:cNvCxnSpPr>
          <p:nvPr/>
        </p:nvCxnSpPr>
        <p:spPr>
          <a:xfrm flipH="1">
            <a:off x="2393533" y="4645077"/>
            <a:ext cx="2804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A7D6E-6541-4E48-AA57-E2A213A2AF9F}"/>
              </a:ext>
            </a:extLst>
          </p:cNvPr>
          <p:cNvSpPr/>
          <p:nvPr/>
        </p:nvSpPr>
        <p:spPr>
          <a:xfrm>
            <a:off x="7834834" y="1632090"/>
            <a:ext cx="1001256" cy="23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A1BE661-F0DC-4260-B3DA-278632727621}"/>
              </a:ext>
            </a:extLst>
          </p:cNvPr>
          <p:cNvCxnSpPr>
            <a:cxnSpLocks/>
          </p:cNvCxnSpPr>
          <p:nvPr/>
        </p:nvCxnSpPr>
        <p:spPr>
          <a:xfrm flipV="1">
            <a:off x="8211975" y="2132954"/>
            <a:ext cx="0" cy="1235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79EB125-F7E8-4345-91F1-2CF203784E0C}"/>
              </a:ext>
            </a:extLst>
          </p:cNvPr>
          <p:cNvSpPr txBox="1"/>
          <p:nvPr/>
        </p:nvSpPr>
        <p:spPr>
          <a:xfrm>
            <a:off x="6446024" y="3424196"/>
            <a:ext cx="44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 Go to “My profile”</a:t>
            </a:r>
          </a:p>
        </p:txBody>
      </p:sp>
    </p:spTree>
    <p:extLst>
      <p:ext uri="{BB962C8B-B14F-4D97-AF65-F5344CB8AC3E}">
        <p14:creationId xmlns:p14="http://schemas.microsoft.com/office/powerpoint/2010/main" val="398158392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Make yourself available (cont.)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2EA95-9B8C-421C-8C7A-A784F95803BC}"/>
              </a:ext>
            </a:extLst>
          </p:cNvPr>
          <p:cNvSpPr txBox="1"/>
          <p:nvPr/>
        </p:nvSpPr>
        <p:spPr>
          <a:xfrm>
            <a:off x="6412209" y="2690336"/>
            <a:ext cx="44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 if you would like to be available for meetings:</a:t>
            </a:r>
          </a:p>
          <a:p>
            <a:endParaRPr lang="en-GB" dirty="0"/>
          </a:p>
          <a:p>
            <a:r>
              <a:rPr lang="en-GB" dirty="0"/>
              <a:t>From 07 June 2023 to 01 February 2024</a:t>
            </a:r>
          </a:p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681329-C703-4F56-93C1-C6CF4CE6FBAD}"/>
              </a:ext>
            </a:extLst>
          </p:cNvPr>
          <p:cNvCxnSpPr>
            <a:cxnSpLocks/>
          </p:cNvCxnSpPr>
          <p:nvPr/>
        </p:nvCxnSpPr>
        <p:spPr>
          <a:xfrm flipH="1">
            <a:off x="4925907" y="3169920"/>
            <a:ext cx="11700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DCEDB7-CEA9-F46A-D4CC-6DC81BE8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5" y="2281010"/>
            <a:ext cx="4787612" cy="15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535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307600"/>
            <a:ext cx="11786318" cy="1030418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Look for partners</a:t>
            </a:r>
            <a:br>
              <a:rPr lang="en-GB" sz="3600" b="1" dirty="0"/>
            </a:br>
            <a:r>
              <a:rPr lang="en-GB" sz="3600" b="1" dirty="0"/>
              <a:t>On the participants or organisations tab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36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B13D6-942B-4A0A-8FAE-60A77C23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55" y="4252240"/>
            <a:ext cx="5419725" cy="22981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DC14A-A8C1-4C76-9CB5-10602B1C1348}"/>
              </a:ext>
            </a:extLst>
          </p:cNvPr>
          <p:cNvSpPr/>
          <p:nvPr/>
        </p:nvSpPr>
        <p:spPr>
          <a:xfrm>
            <a:off x="2550160" y="4378960"/>
            <a:ext cx="165608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FD476-7FAF-4420-A914-2769BDDB3414}"/>
              </a:ext>
            </a:extLst>
          </p:cNvPr>
          <p:cNvSpPr/>
          <p:nvPr/>
        </p:nvSpPr>
        <p:spPr>
          <a:xfrm>
            <a:off x="2550160" y="5635625"/>
            <a:ext cx="237744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BB548-5F99-4248-8E54-25BD32E9CC5C}"/>
              </a:ext>
            </a:extLst>
          </p:cNvPr>
          <p:cNvSpPr/>
          <p:nvPr/>
        </p:nvSpPr>
        <p:spPr>
          <a:xfrm>
            <a:off x="1940224" y="5647690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6B2EB-2414-460D-9D8E-C1CDECF0C283}"/>
              </a:ext>
            </a:extLst>
          </p:cNvPr>
          <p:cNvSpPr/>
          <p:nvPr/>
        </p:nvSpPr>
        <p:spPr>
          <a:xfrm>
            <a:off x="1940223" y="4378960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D46C5-F64C-41AE-962B-36922EF0243B}"/>
              </a:ext>
            </a:extLst>
          </p:cNvPr>
          <p:cNvCxnSpPr>
            <a:cxnSpLocks/>
          </p:cNvCxnSpPr>
          <p:nvPr/>
        </p:nvCxnSpPr>
        <p:spPr>
          <a:xfrm flipH="1">
            <a:off x="7008707" y="4939030"/>
            <a:ext cx="1207014" cy="801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13BF66-8C14-4C51-AF89-A2AA20A30157}"/>
              </a:ext>
            </a:extLst>
          </p:cNvPr>
          <p:cNvSpPr txBox="1"/>
          <p:nvPr/>
        </p:nvSpPr>
        <p:spPr>
          <a:xfrm>
            <a:off x="8298548" y="4378960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a participant is available for meeting on the same timeslots that you selected they will show in green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24FDB-88D7-0653-30DC-F5C7115B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5" y="1382473"/>
            <a:ext cx="9246637" cy="22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6179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 fontScale="9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Select date, time, attendees </a:t>
            </a:r>
            <a:br>
              <a:rPr lang="en-GB" sz="3600" b="1" dirty="0"/>
            </a:br>
            <a:r>
              <a:rPr lang="en-GB" sz="3600" b="1" dirty="0"/>
              <a:t>(up to eight per meeting), add message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2EA95-9B8C-421C-8C7A-A784F95803BC}"/>
              </a:ext>
            </a:extLst>
          </p:cNvPr>
          <p:cNvSpPr txBox="1"/>
          <p:nvPr/>
        </p:nvSpPr>
        <p:spPr>
          <a:xfrm>
            <a:off x="5394960" y="1916783"/>
            <a:ext cx="579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 the following options</a:t>
            </a:r>
          </a:p>
          <a:p>
            <a:endParaRPr lang="en-GB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Date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Meeting Duration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Check the Available timeslots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Message attendees (optional)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4545-F050-86AB-D61F-BD366549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77" y="1587327"/>
            <a:ext cx="3277409" cy="46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27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Send Messages to other participants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AEFCA-037C-4648-A254-6EA5A6CE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1655804"/>
            <a:ext cx="5419725" cy="22981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DBEEEF-F6C5-4083-8009-19868A5C904F}"/>
              </a:ext>
            </a:extLst>
          </p:cNvPr>
          <p:cNvCxnSpPr>
            <a:cxnSpLocks/>
          </p:cNvCxnSpPr>
          <p:nvPr/>
        </p:nvCxnSpPr>
        <p:spPr>
          <a:xfrm flipV="1">
            <a:off x="3714200" y="3560895"/>
            <a:ext cx="0" cy="11330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BFA8E7-9EE2-4D84-93B8-E1DFC2E81D31}"/>
              </a:ext>
            </a:extLst>
          </p:cNvPr>
          <p:cNvSpPr txBox="1"/>
          <p:nvPr/>
        </p:nvSpPr>
        <p:spPr>
          <a:xfrm>
            <a:off x="3246361" y="4816296"/>
            <a:ext cx="381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also contact other participants via the message icon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04D96-A6D0-4681-8D85-D523AB7CC6C6}"/>
              </a:ext>
            </a:extLst>
          </p:cNvPr>
          <p:cNvSpPr/>
          <p:nvPr/>
        </p:nvSpPr>
        <p:spPr>
          <a:xfrm>
            <a:off x="1046480" y="1791335"/>
            <a:ext cx="165608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FE881-FE1F-4D99-8747-29DE12A20D65}"/>
              </a:ext>
            </a:extLst>
          </p:cNvPr>
          <p:cNvSpPr/>
          <p:nvPr/>
        </p:nvSpPr>
        <p:spPr>
          <a:xfrm>
            <a:off x="1046480" y="3048000"/>
            <a:ext cx="237744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E026D-9085-485F-816B-685B67A595BF}"/>
              </a:ext>
            </a:extLst>
          </p:cNvPr>
          <p:cNvSpPr/>
          <p:nvPr/>
        </p:nvSpPr>
        <p:spPr>
          <a:xfrm>
            <a:off x="436544" y="3060065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63D5DB-8D2A-406C-A861-08CB30EE0147}"/>
              </a:ext>
            </a:extLst>
          </p:cNvPr>
          <p:cNvSpPr/>
          <p:nvPr/>
        </p:nvSpPr>
        <p:spPr>
          <a:xfrm>
            <a:off x="436543" y="1791335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1192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FABD2-4F82-4D9F-B0DF-DDBE0928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461" y="3096315"/>
            <a:ext cx="6452869" cy="594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3200" dirty="0"/>
              <a:t>For any questions please contact us at: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E924593-8D17-469A-A21C-AA5F73E7B9E4}"/>
              </a:ext>
            </a:extLst>
          </p:cNvPr>
          <p:cNvSpPr txBox="1">
            <a:spLocks/>
          </p:cNvSpPr>
          <p:nvPr/>
        </p:nvSpPr>
        <p:spPr bwMode="gray">
          <a:xfrm>
            <a:off x="4098741" y="3802325"/>
            <a:ext cx="6452869" cy="59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hlinkClick r:id="rId2"/>
              </a:rPr>
              <a:t>events@ihi.europa.eu</a:t>
            </a:r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23567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IHI Theme">
  <a:themeElements>
    <a:clrScheme name="IHI - Innovative Health Initiative">
      <a:dk1>
        <a:sysClr val="windowText" lastClr="000000"/>
      </a:dk1>
      <a:lt1>
        <a:sysClr val="window" lastClr="FFFFFF"/>
      </a:lt1>
      <a:dk2>
        <a:srgbClr val="003642"/>
      </a:dk2>
      <a:lt2>
        <a:srgbClr val="E7E6E6"/>
      </a:lt2>
      <a:accent1>
        <a:srgbClr val="7CB82F"/>
      </a:accent1>
      <a:accent2>
        <a:srgbClr val="1B4654"/>
      </a:accent2>
      <a:accent3>
        <a:srgbClr val="3894A4"/>
      </a:accent3>
      <a:accent4>
        <a:srgbClr val="EAB818"/>
      </a:accent4>
      <a:accent5>
        <a:srgbClr val="CF6088"/>
      </a:accent5>
      <a:accent6>
        <a:srgbClr val="5A2F58"/>
      </a:accent6>
      <a:hlink>
        <a:srgbClr val="3894A4"/>
      </a:hlink>
      <a:folHlink>
        <a:srgbClr val="3894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I PPT template" id="{816E5242-230E-4A73-A1AD-DBD95BEE709E}" vid="{CE087212-9036-4E92-A0E5-837C257E4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IHI PPT template</Template>
  <TotalTime>173</TotalTime>
  <Words>235</Words>
  <Application>Microsoft Office PowerPoint</Application>
  <PresentationFormat>Geniş ekran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IHI Theme</vt:lpstr>
      <vt:lpstr>IHI Call days   How to book your meetings via the B2Match tool</vt:lpstr>
      <vt:lpstr> Book your meetings in  4 easy steps </vt:lpstr>
      <vt:lpstr>Make yourself available</vt:lpstr>
      <vt:lpstr>Make yourself available (cont.)</vt:lpstr>
      <vt:lpstr>Look for partners On the participants or organisations tab  </vt:lpstr>
      <vt:lpstr>Select date, time, attendees  (up to eight per meeting), add message</vt:lpstr>
      <vt:lpstr>Send Messages to other participants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IHI Call days   How to book your meetings via the B2Match tool</dc:title>
  <dc:creator>RIBEIRO Rui (IHI)</dc:creator>
  <cp:lastModifiedBy>Selcan Nazife TÜRKER</cp:lastModifiedBy>
  <cp:revision>8</cp:revision>
  <dcterms:created xsi:type="dcterms:W3CDTF">2022-11-09T13:41:30Z</dcterms:created>
  <dcterms:modified xsi:type="dcterms:W3CDTF">2023-06-22T12:58:17Z</dcterms:modified>
</cp:coreProperties>
</file>