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522" y="7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25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200" y="373888"/>
            <a:ext cx="848360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90242"/>
            <a:ext cx="8072119" cy="2466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66571" y="6433058"/>
            <a:ext cx="475678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1601" y="6464985"/>
            <a:ext cx="12827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20173" y="265667"/>
            <a:ext cx="3950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HORIZON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EUROPE-EU RAIL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-202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3 </a:t>
            </a: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CALLS </a:t>
            </a:r>
            <a:endParaRPr lang="en-US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1" y="224470"/>
            <a:ext cx="572182" cy="764231"/>
          </a:xfrm>
          <a:prstGeom prst="rect">
            <a:avLst/>
          </a:prstGeom>
        </p:spPr>
      </p:pic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223441"/>
              </p:ext>
            </p:extLst>
          </p:nvPr>
        </p:nvGraphicFramePr>
        <p:xfrm>
          <a:off x="209891" y="3405387"/>
          <a:ext cx="4133509" cy="241311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133509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496126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Short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info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about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your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company</a:t>
                      </a:r>
                      <a:r>
                        <a:rPr lang="tr-TR" sz="1100" dirty="0" smtClean="0"/>
                        <a:t>/</a:t>
                      </a:r>
                      <a:r>
                        <a:rPr lang="tr-TR" sz="1100" dirty="0" err="1" smtClean="0"/>
                        <a:t>your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research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areas</a:t>
                      </a:r>
                      <a:endParaRPr lang="tr-TR" sz="1100" b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1916986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…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975000"/>
              </p:ext>
            </p:extLst>
          </p:nvPr>
        </p:nvGraphicFramePr>
        <p:xfrm>
          <a:off x="234353" y="1314213"/>
          <a:ext cx="4191000" cy="185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80630304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28664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Name: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..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395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Company</a:t>
                      </a:r>
                      <a:r>
                        <a:rPr lang="tr-TR" sz="1100" dirty="0" smtClean="0"/>
                        <a:t>: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…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938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Type</a:t>
                      </a:r>
                      <a:r>
                        <a:rPr lang="tr-TR" sz="1100" dirty="0" smtClean="0"/>
                        <a:t> of </a:t>
                      </a:r>
                      <a:r>
                        <a:rPr lang="tr-TR" sz="1100" dirty="0" err="1" smtClean="0"/>
                        <a:t>the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company</a:t>
                      </a:r>
                      <a:r>
                        <a:rPr lang="tr-TR" sz="1100" dirty="0" smtClean="0"/>
                        <a:t>:</a:t>
                      </a:r>
                      <a:endParaRPr lang="tr-TR" sz="11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…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06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Interested</a:t>
                      </a:r>
                      <a:r>
                        <a:rPr lang="tr-TR" sz="1100" dirty="0" smtClean="0"/>
                        <a:t> Call </a:t>
                      </a:r>
                      <a:r>
                        <a:rPr lang="tr-TR" sz="1100" dirty="0" err="1" smtClean="0"/>
                        <a:t>Topic</a:t>
                      </a:r>
                      <a:endParaRPr lang="tr-TR" sz="11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..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73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Mail: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…</a:t>
                      </a: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51275"/>
                  </a:ext>
                </a:extLst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125803"/>
              </p:ext>
            </p:extLst>
          </p:nvPr>
        </p:nvGraphicFramePr>
        <p:xfrm>
          <a:off x="4610100" y="634998"/>
          <a:ext cx="4305300" cy="317500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694831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What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you</a:t>
                      </a:r>
                      <a:r>
                        <a:rPr lang="tr-TR" sz="1100" dirty="0" smtClean="0"/>
                        <a:t> can </a:t>
                      </a:r>
                      <a:r>
                        <a:rPr lang="tr-TR" sz="1100" dirty="0" err="1" smtClean="0"/>
                        <a:t>offer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to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other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delegates</a:t>
                      </a:r>
                      <a:endParaRPr lang="tr-TR" sz="1100" dirty="0" smtClean="0"/>
                    </a:p>
                    <a:p>
                      <a:r>
                        <a:rPr lang="tr-TR" sz="1100" b="0" dirty="0" smtClean="0"/>
                        <a:t>(</a:t>
                      </a:r>
                      <a:r>
                        <a:rPr lang="tr-TR" sz="1100" b="0" dirty="0" err="1" smtClean="0"/>
                        <a:t>which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expected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outcomes</a:t>
                      </a:r>
                      <a:r>
                        <a:rPr lang="tr-TR" sz="1100" b="0" baseline="0" dirty="0" smtClean="0"/>
                        <a:t> of </a:t>
                      </a:r>
                      <a:r>
                        <a:rPr lang="tr-TR" sz="1100" b="0" baseline="0" dirty="0" err="1" smtClean="0"/>
                        <a:t>the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related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call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you</a:t>
                      </a:r>
                      <a:r>
                        <a:rPr lang="tr-TR" sz="1100" b="0" baseline="0" dirty="0" smtClean="0"/>
                        <a:t> can </a:t>
                      </a:r>
                      <a:r>
                        <a:rPr lang="tr-TR" sz="1100" b="0" baseline="0" dirty="0" err="1" smtClean="0"/>
                        <a:t>serve</a:t>
                      </a:r>
                      <a:r>
                        <a:rPr lang="tr-TR" sz="1100" b="0" baseline="0" dirty="0" smtClean="0"/>
                        <a:t>/ </a:t>
                      </a:r>
                      <a:r>
                        <a:rPr lang="tr-TR" sz="1100" b="0" baseline="0" dirty="0" err="1" smtClean="0"/>
                        <a:t>what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you</a:t>
                      </a:r>
                      <a:r>
                        <a:rPr lang="tr-TR" sz="1100" b="0" baseline="0" dirty="0" smtClean="0"/>
                        <a:t> can do </a:t>
                      </a:r>
                      <a:r>
                        <a:rPr lang="tr-TR" sz="1100" b="0" baseline="0" dirty="0" err="1" smtClean="0"/>
                        <a:t>for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the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scopes</a:t>
                      </a:r>
                      <a:r>
                        <a:rPr lang="tr-TR" sz="1100" b="0" baseline="0" dirty="0" smtClean="0"/>
                        <a:t> of </a:t>
                      </a:r>
                      <a:r>
                        <a:rPr lang="tr-TR" sz="1100" b="0" baseline="0" dirty="0" err="1" smtClean="0"/>
                        <a:t>that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call</a:t>
                      </a:r>
                      <a:r>
                        <a:rPr lang="tr-TR" sz="1100" b="0" baseline="0" dirty="0" smtClean="0"/>
                        <a:t>)</a:t>
                      </a:r>
                      <a:endParaRPr lang="tr-TR" sz="1100" b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2480171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….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0" y="6172201"/>
            <a:ext cx="8980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err="1" smtClean="0">
                <a:solidFill>
                  <a:schemeClr val="bg2">
                    <a:lumMod val="25000"/>
                  </a:schemeClr>
                </a:solidFill>
              </a:rPr>
              <a:t>Notes</a:t>
            </a:r>
            <a:r>
              <a:rPr lang="tr-TR" sz="1200" b="1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Please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duplicate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this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slide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if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you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are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interested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in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more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than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one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call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and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give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information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regarding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each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of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them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Please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fill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this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form in English,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you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can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present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your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company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in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Turkish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at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event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if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you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wish</a:t>
            </a:r>
            <a:endParaRPr lang="tr-TR" sz="12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sz="1200" dirty="0" err="1">
                <a:solidFill>
                  <a:schemeClr val="bg2">
                    <a:lumMod val="25000"/>
                  </a:schemeClr>
                </a:solidFill>
              </a:rPr>
              <a:t>Type</a:t>
            </a:r>
            <a:r>
              <a:rPr lang="tr-TR" sz="1200" dirty="0">
                <a:solidFill>
                  <a:schemeClr val="bg2">
                    <a:lumMod val="25000"/>
                  </a:schemeClr>
                </a:solidFill>
              </a:rPr>
              <a:t> of </a:t>
            </a:r>
            <a:r>
              <a:rPr lang="tr-TR" sz="1200" dirty="0" err="1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company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refers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sz="1200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university</a:t>
            </a:r>
            <a:r>
              <a:rPr lang="tr-TR" sz="1200" dirty="0">
                <a:solidFill>
                  <a:schemeClr val="bg2">
                    <a:lumMod val="25000"/>
                  </a:schemeClr>
                </a:solidFill>
              </a:rPr>
              <a:t>, SME, </a:t>
            </a:r>
            <a:r>
              <a:rPr lang="tr-TR" sz="1200" dirty="0" err="1">
                <a:solidFill>
                  <a:schemeClr val="bg2">
                    <a:lumMod val="25000"/>
                  </a:schemeClr>
                </a:solidFill>
              </a:rPr>
              <a:t>Research</a:t>
            </a:r>
            <a:r>
              <a:rPr lang="tr-TR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2">
                    <a:lumMod val="25000"/>
                  </a:schemeClr>
                </a:solidFill>
              </a:rPr>
              <a:t>Organization</a:t>
            </a:r>
            <a:r>
              <a:rPr lang="tr-TR" sz="1200" dirty="0">
                <a:solidFill>
                  <a:schemeClr val="bg2">
                    <a:lumMod val="25000"/>
                  </a:schemeClr>
                </a:solidFill>
              </a:rPr>
              <a:t>, OEM </a:t>
            </a:r>
            <a:r>
              <a:rPr lang="tr-TR" sz="1200" dirty="0" err="1" smtClean="0">
                <a:solidFill>
                  <a:schemeClr val="bg2">
                    <a:lumMod val="25000"/>
                  </a:schemeClr>
                </a:solidFill>
              </a:rPr>
              <a:t>etc</a:t>
            </a:r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397816"/>
              </p:ext>
            </p:extLst>
          </p:nvPr>
        </p:nvGraphicFramePr>
        <p:xfrm>
          <a:off x="4610100" y="4114801"/>
          <a:ext cx="4331894" cy="170369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31894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511109">
                <a:tc>
                  <a:txBody>
                    <a:bodyPr/>
                    <a:lstStyle/>
                    <a:p>
                      <a:r>
                        <a:rPr lang="tr-TR" sz="1100" dirty="0" err="1" smtClean="0"/>
                        <a:t>What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you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would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like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to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recieve</a:t>
                      </a:r>
                      <a:r>
                        <a:rPr lang="tr-TR" sz="1100" baseline="0" dirty="0" smtClean="0"/>
                        <a:t> </a:t>
                      </a:r>
                      <a:r>
                        <a:rPr lang="tr-TR" sz="1100" baseline="0" dirty="0" err="1" smtClean="0"/>
                        <a:t>from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other</a:t>
                      </a:r>
                      <a:r>
                        <a:rPr lang="tr-TR" sz="1100" dirty="0" smtClean="0"/>
                        <a:t> </a:t>
                      </a:r>
                      <a:r>
                        <a:rPr lang="tr-TR" sz="1100" dirty="0" err="1" smtClean="0"/>
                        <a:t>delegates</a:t>
                      </a:r>
                      <a:endParaRPr lang="tr-TR" sz="1100" dirty="0" smtClean="0"/>
                    </a:p>
                    <a:p>
                      <a:r>
                        <a:rPr lang="tr-TR" sz="1100" b="0" dirty="0" smtClean="0"/>
                        <a:t>(</a:t>
                      </a:r>
                      <a:r>
                        <a:rPr lang="tr-TR" sz="1100" b="0" dirty="0" err="1" smtClean="0"/>
                        <a:t>which</a:t>
                      </a:r>
                      <a:r>
                        <a:rPr lang="tr-TR" sz="1100" b="0" dirty="0" smtClean="0"/>
                        <a:t> </a:t>
                      </a:r>
                      <a:r>
                        <a:rPr lang="tr-TR" sz="1100" b="0" dirty="0" err="1" smtClean="0"/>
                        <a:t>type</a:t>
                      </a:r>
                      <a:r>
                        <a:rPr lang="tr-TR" sz="1100" b="0" dirty="0" smtClean="0"/>
                        <a:t> of </a:t>
                      </a:r>
                      <a:r>
                        <a:rPr lang="tr-TR" sz="1100" b="0" dirty="0" err="1" smtClean="0"/>
                        <a:t>partners</a:t>
                      </a:r>
                      <a:r>
                        <a:rPr lang="tr-TR" sz="1100" b="0" baseline="0" dirty="0" smtClean="0"/>
                        <a:t> do </a:t>
                      </a:r>
                      <a:r>
                        <a:rPr lang="tr-TR" sz="1100" b="0" baseline="0" dirty="0" err="1" smtClean="0"/>
                        <a:t>you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think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you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may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need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for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that</a:t>
                      </a:r>
                      <a:r>
                        <a:rPr lang="tr-TR" sz="1100" b="0" baseline="0" dirty="0" smtClean="0"/>
                        <a:t> </a:t>
                      </a:r>
                      <a:r>
                        <a:rPr lang="tr-TR" sz="1100" b="0" baseline="0" dirty="0" err="1" smtClean="0"/>
                        <a:t>call</a:t>
                      </a:r>
                      <a:r>
                        <a:rPr lang="tr-TR" sz="1100" b="0" baseline="0" dirty="0" smtClean="0"/>
                        <a:t>)</a:t>
                      </a:r>
                      <a:endParaRPr lang="tr-TR" sz="1100" b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1192589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….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149</Words>
  <Application>Microsoft Office PowerPoint</Application>
  <PresentationFormat>Ekran Gösterisi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Pinar Cetin</dc:creator>
  <cp:lastModifiedBy>Arzu İpek Üçüncü</cp:lastModifiedBy>
  <cp:revision>29</cp:revision>
  <dcterms:created xsi:type="dcterms:W3CDTF">2020-09-25T12:53:21Z</dcterms:created>
  <dcterms:modified xsi:type="dcterms:W3CDTF">2023-09-27T07:16:03Z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2020-09-25T00:00:00Z</vt:filetime>
  </property>
  <property fmtid="{D5CDD505-2E9C-101B-9397-08002B2CF9AE}" pid="3" name="LastSaved">
    <vt:filetime>2020-09-25T00:00:00Z</vt:filetime>
  </property>
</Properties>
</file>