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70" d="100"/>
          <a:sy n="70" d="100"/>
        </p:scale>
        <p:origin x="1180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12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8049" y="178594"/>
            <a:ext cx="980201" cy="321469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57188" y="214313"/>
            <a:ext cx="4238030" cy="25181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1A1A"/>
                </a:solidFill>
                <a:latin typeface="Open Sans ExtraBold" pitchFamily="34" charset="0"/>
                <a:ea typeface="Open Sans ExtraBold" pitchFamily="34" charset="-122"/>
                <a:cs typeface="Open Sans ExtraBold" pitchFamily="34" charset="-120"/>
              </a:rPr>
              <a:t>NEB BILGI GÜNÜ: KATILIMCI TANITIM FORMU</a:t>
            </a:r>
            <a:endParaRPr lang="en-US" sz="1300" dirty="0"/>
          </a:p>
        </p:txBody>
      </p:sp>
      <p:sp>
        <p:nvSpPr>
          <p:cNvPr id="5" name="Shape 1"/>
          <p:cNvSpPr/>
          <p:nvPr/>
        </p:nvSpPr>
        <p:spPr>
          <a:xfrm>
            <a:off x="357188" y="714375"/>
            <a:ext cx="3300413" cy="2634258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6" name="Shape 2"/>
          <p:cNvSpPr/>
          <p:nvPr/>
        </p:nvSpPr>
        <p:spPr>
          <a:xfrm>
            <a:off x="357188" y="714375"/>
            <a:ext cx="35719" cy="2634258"/>
          </a:xfrm>
          <a:prstGeom prst="rect">
            <a:avLst/>
          </a:prstGeom>
          <a:solidFill>
            <a:srgbClr val="8BC34A"/>
          </a:solidFill>
          <a:ln/>
        </p:spPr>
      </p:sp>
      <p:sp>
        <p:nvSpPr>
          <p:cNvPr id="7" name="Text 3"/>
          <p:cNvSpPr/>
          <p:nvPr/>
        </p:nvSpPr>
        <p:spPr>
          <a:xfrm>
            <a:off x="464344" y="821531"/>
            <a:ext cx="3086100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İSIM / NAME</a:t>
            </a:r>
            <a:endParaRPr lang="en-US" sz="650" dirty="0"/>
          </a:p>
        </p:txBody>
      </p:sp>
      <p:sp>
        <p:nvSpPr>
          <p:cNvPr id="8" name="Text 4"/>
          <p:cNvSpPr/>
          <p:nvPr/>
        </p:nvSpPr>
        <p:spPr>
          <a:xfrm>
            <a:off x="464344" y="1305520"/>
            <a:ext cx="3086100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KURUM / COMPANY</a:t>
            </a:r>
            <a:endParaRPr lang="en-US" sz="650" dirty="0"/>
          </a:p>
        </p:txBody>
      </p:sp>
      <p:sp>
        <p:nvSpPr>
          <p:cNvPr id="9" name="Text 5"/>
          <p:cNvSpPr/>
          <p:nvPr/>
        </p:nvSpPr>
        <p:spPr>
          <a:xfrm>
            <a:off x="464344" y="1789509"/>
            <a:ext cx="3086100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KURUM TIPI / TYPE OF COMPANY</a:t>
            </a:r>
            <a:endParaRPr lang="en-US" sz="650" dirty="0"/>
          </a:p>
        </p:txBody>
      </p:sp>
      <p:sp>
        <p:nvSpPr>
          <p:cNvPr id="10" name="Text 6"/>
          <p:cNvSpPr/>
          <p:nvPr/>
        </p:nvSpPr>
        <p:spPr>
          <a:xfrm>
            <a:off x="464344" y="2273498"/>
            <a:ext cx="3086100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İLGILENILEN ÇAĞRI / INTERESTED CALL TOPIC</a:t>
            </a:r>
            <a:endParaRPr lang="en-US" sz="650" dirty="0"/>
          </a:p>
        </p:txBody>
      </p:sp>
      <p:sp>
        <p:nvSpPr>
          <p:cNvPr id="11" name="Text 7"/>
          <p:cNvSpPr/>
          <p:nvPr/>
        </p:nvSpPr>
        <p:spPr>
          <a:xfrm>
            <a:off x="464344" y="2757488"/>
            <a:ext cx="3086100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E-POSTA / MAIL</a:t>
            </a:r>
            <a:endParaRPr lang="en-US" sz="650" dirty="0"/>
          </a:p>
        </p:txBody>
      </p:sp>
      <p:sp>
        <p:nvSpPr>
          <p:cNvPr id="12" name="Shape 8"/>
          <p:cNvSpPr/>
          <p:nvPr/>
        </p:nvSpPr>
        <p:spPr>
          <a:xfrm>
            <a:off x="357188" y="3455789"/>
            <a:ext cx="3300413" cy="1253728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13" name="Shape 9"/>
          <p:cNvSpPr/>
          <p:nvPr/>
        </p:nvSpPr>
        <p:spPr>
          <a:xfrm>
            <a:off x="357188" y="3455789"/>
            <a:ext cx="35719" cy="1253728"/>
          </a:xfrm>
          <a:prstGeom prst="rect">
            <a:avLst/>
          </a:prstGeom>
          <a:solidFill>
            <a:srgbClr val="03A9F4"/>
          </a:solidFill>
          <a:ln/>
        </p:spPr>
      </p:sp>
      <p:sp>
        <p:nvSpPr>
          <p:cNvPr id="14" name="Text 10"/>
          <p:cNvSpPr/>
          <p:nvPr/>
        </p:nvSpPr>
        <p:spPr>
          <a:xfrm>
            <a:off x="464344" y="3562945"/>
            <a:ext cx="3086100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KISA BILGI &amp; ARAŞTIRMA ALANLARI / SHORT INFO &amp; RESEARCH</a:t>
            </a:r>
            <a:endParaRPr lang="en-US" sz="650" dirty="0"/>
          </a:p>
        </p:txBody>
      </p:sp>
      <p:sp>
        <p:nvSpPr>
          <p:cNvPr id="15" name="Text 11"/>
          <p:cNvSpPr/>
          <p:nvPr/>
        </p:nvSpPr>
        <p:spPr>
          <a:xfrm>
            <a:off x="464344" y="3725466"/>
            <a:ext cx="3086100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AREAS</a:t>
            </a:r>
            <a:endParaRPr lang="en-US" sz="650" dirty="0"/>
          </a:p>
        </p:txBody>
      </p:sp>
      <p:sp>
        <p:nvSpPr>
          <p:cNvPr id="16" name="Shape 12"/>
          <p:cNvSpPr/>
          <p:nvPr/>
        </p:nvSpPr>
        <p:spPr>
          <a:xfrm>
            <a:off x="3836194" y="714375"/>
            <a:ext cx="4950619" cy="1234083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17" name="Shape 13"/>
          <p:cNvSpPr/>
          <p:nvPr/>
        </p:nvSpPr>
        <p:spPr>
          <a:xfrm>
            <a:off x="3836194" y="714375"/>
            <a:ext cx="35719" cy="1234083"/>
          </a:xfrm>
          <a:prstGeom prst="rect">
            <a:avLst/>
          </a:prstGeom>
          <a:solidFill>
            <a:srgbClr val="FFEB3B"/>
          </a:solidFill>
          <a:ln/>
        </p:spPr>
      </p:sp>
      <p:sp>
        <p:nvSpPr>
          <p:cNvPr id="18" name="Text 14"/>
          <p:cNvSpPr/>
          <p:nvPr/>
        </p:nvSpPr>
        <p:spPr>
          <a:xfrm>
            <a:off x="3943350" y="821531"/>
            <a:ext cx="4736306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DIĞER KATILIMCILARA SUNABILECEKLERINIZ / WHAT YOU CAN OFFER TO OTHERS</a:t>
            </a:r>
            <a:endParaRPr lang="en-US" sz="650" dirty="0"/>
          </a:p>
        </p:txBody>
      </p:sp>
      <p:sp>
        <p:nvSpPr>
          <p:cNvPr id="19" name="Shape 15"/>
          <p:cNvSpPr/>
          <p:nvPr/>
        </p:nvSpPr>
        <p:spPr>
          <a:xfrm>
            <a:off x="3836194" y="2055614"/>
            <a:ext cx="4950619" cy="1234083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20" name="Shape 16"/>
          <p:cNvSpPr/>
          <p:nvPr/>
        </p:nvSpPr>
        <p:spPr>
          <a:xfrm>
            <a:off x="3836194" y="2055614"/>
            <a:ext cx="35719" cy="1234083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21" name="Text 17"/>
          <p:cNvSpPr/>
          <p:nvPr/>
        </p:nvSpPr>
        <p:spPr>
          <a:xfrm>
            <a:off x="3943350" y="2162770"/>
            <a:ext cx="4736306" cy="1268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650" b="1" dirty="0">
                <a:solidFill>
                  <a:srgbClr val="555555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DIĞER KATILIMCILARDAN BEKLENTILERINIZ / WHAT YOU WOULD LIKE TO RECEIVE</a:t>
            </a:r>
            <a:endParaRPr lang="en-US" sz="650" dirty="0"/>
          </a:p>
        </p:txBody>
      </p:sp>
      <p:sp>
        <p:nvSpPr>
          <p:cNvPr id="29" name="Text 24"/>
          <p:cNvSpPr/>
          <p:nvPr/>
        </p:nvSpPr>
        <p:spPr>
          <a:xfrm>
            <a:off x="321469" y="4967584"/>
            <a:ext cx="8501062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i="1" dirty="0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Lütfen bu </a:t>
            </a:r>
            <a:r>
              <a:rPr lang="en-US" sz="1000" b="1" i="1" dirty="0" err="1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formu</a:t>
            </a:r>
            <a:r>
              <a:rPr lang="en-US" sz="1000" b="1" i="1" dirty="0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 </a:t>
            </a:r>
            <a:r>
              <a:rPr lang="tr-TR" sz="1000" b="1" i="1" dirty="0" smtClean="0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ilgilendiğiniz her çağrı özelinde ayrı bir slayt şeklinde hazırlayınız. Formu </a:t>
            </a:r>
            <a:r>
              <a:rPr lang="en-US" sz="1000" b="1" i="1" dirty="0" err="1" smtClean="0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İngilizce</a:t>
            </a:r>
            <a:r>
              <a:rPr lang="en-US" sz="1000" b="1" i="1" dirty="0" smtClean="0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000" b="1" i="1" dirty="0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doldurunuz. Sunumunuzu Türkçe </a:t>
            </a:r>
            <a:r>
              <a:rPr lang="en-US" sz="1000" b="1" i="1" dirty="0" err="1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yapabilirsiniz</a:t>
            </a:r>
            <a:r>
              <a:rPr lang="en-US" sz="1000" b="1" i="1" dirty="0" smtClean="0">
                <a:solidFill>
                  <a:srgbClr val="C00000"/>
                </a:solidFill>
                <a:latin typeface="+mj-lt"/>
                <a:ea typeface="Open Sans" pitchFamily="34" charset="-122"/>
                <a:cs typeface="Open Sans" pitchFamily="34" charset="-120"/>
              </a:rPr>
              <a:t>.</a:t>
            </a:r>
            <a:endParaRPr lang="tr-TR" sz="1000" b="1" i="1" dirty="0" smtClean="0">
              <a:solidFill>
                <a:srgbClr val="C00000"/>
              </a:solidFill>
              <a:latin typeface="+mj-lt"/>
              <a:ea typeface="Open Sans" pitchFamily="34" charset="-122"/>
              <a:cs typeface="Open Sans" pitchFamily="34" charset="-120"/>
            </a:endParaRPr>
          </a:p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357188" y="4543425"/>
            <a:ext cx="8429625" cy="28575"/>
          </a:xfrm>
          <a:prstGeom prst="rect">
            <a:avLst/>
          </a:prstGeom>
          <a:solidFill>
            <a:srgbClr val="03A9F4"/>
          </a:solidFill>
          <a:ln/>
        </p:spPr>
      </p:sp>
      <p:sp>
        <p:nvSpPr>
          <p:cNvPr id="30" name="Shape 29"/>
          <p:cNvSpPr/>
          <p:nvPr/>
        </p:nvSpPr>
        <p:spPr>
          <a:xfrm>
            <a:off x="464344" y="4654296"/>
            <a:ext cx="1986248" cy="211935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1" name="Shape 31"/>
          <p:cNvSpPr/>
          <p:nvPr/>
        </p:nvSpPr>
        <p:spPr>
          <a:xfrm>
            <a:off x="2529599" y="4636008"/>
            <a:ext cx="2088124" cy="222742"/>
          </a:xfrm>
          <a:prstGeom prst="rect">
            <a:avLst/>
          </a:prstGeom>
          <a:solidFill>
            <a:srgbClr val="03A9F4"/>
          </a:solidFill>
          <a:ln/>
        </p:spPr>
      </p:sp>
      <p:sp>
        <p:nvSpPr>
          <p:cNvPr id="32" name="Shape 33"/>
          <p:cNvSpPr/>
          <p:nvPr/>
        </p:nvSpPr>
        <p:spPr>
          <a:xfrm>
            <a:off x="4696730" y="4636009"/>
            <a:ext cx="2144627" cy="235784"/>
          </a:xfrm>
          <a:prstGeom prst="rect">
            <a:avLst/>
          </a:prstGeom>
          <a:solidFill>
            <a:srgbClr val="FFC107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81</Words>
  <Application>Microsoft Office PowerPoint</Application>
  <PresentationFormat>Ekran Gösterisi (16:9)</PresentationFormat>
  <Paragraphs>12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Bold</vt:lpstr>
      <vt:lpstr>Open Sans ExtraBold</vt:lpstr>
      <vt:lpstr>Office Theme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Merve Diyar</cp:lastModifiedBy>
  <cp:revision>3</cp:revision>
  <dcterms:created xsi:type="dcterms:W3CDTF">2026-04-21T05:52:47Z</dcterms:created>
  <dcterms:modified xsi:type="dcterms:W3CDTF">2026-04-21T06:02:57Z</dcterms:modified>
</cp:coreProperties>
</file>